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6858000" cy="9906000" type="A4"/>
  <p:notesSz cx="6799263" cy="99298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bine Nguyen Ba" initials="SNB" lastIdx="5" clrIdx="0">
    <p:extLst/>
  </p:cmAuthor>
  <p:cmAuthor id="2" name="André Torre" initials="AT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36"/>
    <a:srgbClr val="8F1656"/>
    <a:srgbClr val="DDDDDD"/>
    <a:srgbClr val="F6BE02"/>
    <a:srgbClr val="777777"/>
    <a:srgbClr val="993366"/>
    <a:srgbClr val="CDEF0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5" autoAdjust="0"/>
    <p:restoredTop sz="94660"/>
  </p:normalViewPr>
  <p:slideViewPr>
    <p:cSldViewPr>
      <p:cViewPr>
        <p:scale>
          <a:sx n="100" d="100"/>
          <a:sy n="100" d="100"/>
        </p:scale>
        <p:origin x="2040" y="53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60DDB-DE2D-47CF-A5EC-CF198A1A1FF0}" type="datetimeFigureOut">
              <a:rPr lang="fr-FR" smtClean="0"/>
              <a:t>27/10/2020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D34CA-639D-4895-915F-0D8DC8CF0CC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2299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50" cy="495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06" tIns="44103" rIns="88206" bIns="4410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194" y="0"/>
            <a:ext cx="2946550" cy="495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06" tIns="44103" rIns="88206" bIns="441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6138" y="746125"/>
            <a:ext cx="25749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143" y="4716160"/>
            <a:ext cx="5436978" cy="4468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06" tIns="44103" rIns="88206" bIns="441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321"/>
            <a:ext cx="2946550" cy="495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06" tIns="44103" rIns="88206" bIns="4410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194" y="9432321"/>
            <a:ext cx="2946550" cy="495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06" tIns="44103" rIns="88206" bIns="441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A40FA60-94CC-4574-A8D7-E498FDD3E08E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073402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40FA60-94CC-4574-A8D7-E498FDD3E08E}" type="slidenum">
              <a:rPr lang="fr-FR" altLang="fr-FR" smtClean="0"/>
              <a:pPr>
                <a:defRPr/>
              </a:pPr>
              <a:t>1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539220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04ED9-E148-4BF1-A1E3-C6648AE63CDA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92778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1C353-DD42-42C1-BB90-309B9D3F8750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459515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41BEC-F5CA-493B-8566-5491FF853ABA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6479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D1584-861A-4493-8323-0AEA27838561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43622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3F379-18A6-4853-9F21-82A7ABAE6727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35786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36373-C61A-4BE9-BE2B-F934645C8D6D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71254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C97E8-21B8-4A3A-8010-FCC6593673B8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5526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E0732-1E49-4D15-9794-81920FB0FFB4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3257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5E3C2-7F97-4104-A844-42164199546B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803850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ACF63-FDF4-45A7-AB23-44AA71D20E95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69334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FE127-88E5-40EC-A910-35D71EDFE72A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629152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71488" y="527050"/>
            <a:ext cx="59150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71488" y="2636838"/>
            <a:ext cx="5915025" cy="628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FF30FC-3E5A-4035-B59D-88520624B684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2pPr>
      <a:lvl3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3pPr>
      <a:lvl4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4pPr>
      <a:lvl5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28588" indent="-128588" algn="l" defTabSz="514350" rtl="0" eaLnBrk="0" fontAlgn="base" hangingPunct="0">
        <a:lnSpc>
          <a:spcPct val="90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52056"/>
            <a:ext cx="1156090" cy="11288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Imag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1029625"/>
            <a:ext cx="903957" cy="88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1156092" y="0"/>
            <a:ext cx="5701908" cy="949325"/>
          </a:xfrm>
          <a:prstGeom prst="rect">
            <a:avLst/>
          </a:prstGeom>
          <a:solidFill>
            <a:srgbClr val="8F1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000" tIns="10800" rIns="18000" bIns="10800" numCol="1" anchor="ctr" anchorCtr="0" compatLnSpc="1">
            <a:prstTxWarp prst="textNoShape">
              <a:avLst/>
            </a:prstTxWarp>
          </a:bodyPr>
          <a:lstStyle>
            <a:lvl1pPr algn="ctr" defTabSz="5143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5143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5143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5143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5143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5143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5143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5143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5143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fr-FR" altLang="fr-FR" sz="2000" dirty="0" smtClean="0">
                <a:solidFill>
                  <a:srgbClr val="F6BE02"/>
                </a:solidFill>
                <a:latin typeface="HancockParkLaser" panose="02000800000000000000" pitchFamily="2" charset="0"/>
              </a:rPr>
              <a:t>Defiforbois</a:t>
            </a:r>
            <a:r>
              <a:rPr lang="fr-FR" altLang="fr-FR" sz="2200" b="1" dirty="0" smtClean="0">
                <a:solidFill>
                  <a:srgbClr val="F6BE02"/>
                </a:solidFill>
                <a:latin typeface="Candara" panose="020E0502030303020204" pitchFamily="34" charset="0"/>
              </a:rPr>
              <a:t/>
            </a:r>
            <a:br>
              <a:rPr lang="fr-FR" altLang="fr-FR" sz="2200" b="1" dirty="0" smtClean="0">
                <a:solidFill>
                  <a:srgbClr val="F6BE02"/>
                </a:solidFill>
                <a:latin typeface="Candara" panose="020E0502030303020204" pitchFamily="34" charset="0"/>
              </a:rPr>
            </a:br>
            <a:r>
              <a:rPr lang="fr-FR" altLang="fr-FR" sz="1600" i="1" dirty="0" smtClean="0">
                <a:solidFill>
                  <a:srgbClr val="F6BE02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Développement </a:t>
            </a:r>
            <a:r>
              <a:rPr lang="fr-FR" altLang="fr-FR" sz="1600" i="1" dirty="0">
                <a:solidFill>
                  <a:srgbClr val="F6BE02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et durabilité </a:t>
            </a:r>
          </a:p>
          <a:p>
            <a:pPr eaLnBrk="1" hangingPunct="1"/>
            <a:r>
              <a:rPr lang="fr-FR" altLang="fr-FR" sz="1600" i="1" dirty="0">
                <a:solidFill>
                  <a:srgbClr val="F6BE02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de la filière forêt-bois en région Centre</a:t>
            </a:r>
          </a:p>
          <a:p>
            <a:pPr eaLnBrk="1" hangingPunct="1"/>
            <a:r>
              <a:rPr lang="fr-FR" altLang="fr-FR" sz="1000" i="1" dirty="0" smtClean="0">
                <a:solidFill>
                  <a:schemeClr val="bg1"/>
                </a:solidFill>
                <a:latin typeface="Eurostile" panose="020B0504020202050204" pitchFamily="34" charset="0"/>
                <a:ea typeface="Times New Roman" panose="02020603050405020304" pitchFamily="18" charset="0"/>
                <a:cs typeface="Tunga" panose="020B0802040204020203" pitchFamily="34" charset="0"/>
              </a:rPr>
              <a:t>wwww.defiforbois.irstea.fr</a:t>
            </a:r>
            <a:endParaRPr lang="fr-FR" altLang="fr-FR" sz="1000" i="1" dirty="0" smtClean="0">
              <a:solidFill>
                <a:srgbClr val="DDDDDD"/>
              </a:solidFill>
              <a:latin typeface="Eurostile" panose="020B0504020202050204" pitchFamily="34" charset="0"/>
              <a:cs typeface="Tunga" panose="020B0802040204020203" pitchFamily="34" charset="0"/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332657" y="8004590"/>
            <a:ext cx="3147844" cy="1276252"/>
          </a:xfrm>
          <a:prstGeom prst="roundRect">
            <a:avLst/>
          </a:prstGeom>
          <a:noFill/>
          <a:ln>
            <a:solidFill>
              <a:srgbClr val="8F1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fr-FR" sz="1400" b="1" dirty="0" smtClean="0">
                <a:solidFill>
                  <a:srgbClr val="A20036"/>
                </a:solidFill>
                <a:latin typeface="Eurostile" panose="020B0504020202050204"/>
              </a:rPr>
              <a:t>Valorisation scientifique</a:t>
            </a:r>
          </a:p>
          <a:p>
            <a:pPr algn="just" eaLnBrk="1" hangingPunct="1">
              <a:spcBef>
                <a:spcPct val="10000"/>
              </a:spcBef>
              <a:spcAft>
                <a:spcPct val="10000"/>
              </a:spcAft>
              <a:buClr>
                <a:srgbClr val="FFB64B"/>
              </a:buClr>
              <a:defRPr/>
            </a:pP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Bessaad A., Terreaux JP, Korboulewsky N. 2020.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Economic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effects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of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whole-tree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harvesting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for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fuelwood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on the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forest-scale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profitability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of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even-aged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2 and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coppice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-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with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-standards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silvicultural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systems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. En révision.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Annals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of Forest Science.</a:t>
            </a:r>
          </a:p>
          <a:p>
            <a:pPr algn="just" eaLnBrk="1" hangingPunct="1">
              <a:spcBef>
                <a:spcPct val="10000"/>
              </a:spcBef>
              <a:spcAft>
                <a:spcPct val="10000"/>
              </a:spcAft>
              <a:buClr>
                <a:srgbClr val="FFB64B"/>
              </a:buClr>
              <a:defRPr/>
            </a:pP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Bessad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A., Korboulewsky N. How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much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can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nutrients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return to the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soil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by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leaf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leaching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during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the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pre-drying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period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in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whole-tree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harvesting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system? Soumis mai 2020. Forest Ecology and Management</a:t>
            </a:r>
          </a:p>
          <a:p>
            <a:pPr algn="just" eaLnBrk="1" hangingPunct="1">
              <a:spcBef>
                <a:spcPct val="10000"/>
              </a:spcBef>
              <a:spcAft>
                <a:spcPct val="10000"/>
              </a:spcAft>
              <a:buClr>
                <a:srgbClr val="FFB64B"/>
              </a:buClr>
              <a:defRPr/>
            </a:pP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Korboulewsky N., Bilger I., Bessaad A. How to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evaluate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fine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logging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residues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? Soumis juin 2020.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Ecological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Indicators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.</a:t>
            </a:r>
          </a:p>
          <a:p>
            <a:pPr algn="just" eaLnBrk="1" hangingPunct="1">
              <a:spcBef>
                <a:spcPct val="10000"/>
              </a:spcBef>
              <a:spcAft>
                <a:spcPct val="10000"/>
              </a:spcAft>
              <a:buClr>
                <a:srgbClr val="FFB64B"/>
              </a:buClr>
              <a:defRPr/>
            </a:pP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Bessad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A., Bilger I., Korboulewsky N.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Too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little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woody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debris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left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after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whole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tree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harvesting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in a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temperate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deciduous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forests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. A soumettre juillet 2020. Forest Ecology and Management.</a:t>
            </a:r>
          </a:p>
          <a:p>
            <a:pPr algn="just" eaLnBrk="1" hangingPunct="1">
              <a:spcBef>
                <a:spcPct val="10000"/>
              </a:spcBef>
              <a:spcAft>
                <a:spcPct val="10000"/>
              </a:spcAft>
              <a:buClr>
                <a:srgbClr val="FFB64B"/>
              </a:buClr>
              <a:defRPr/>
            </a:pP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Korboulewsky N., Bilger I.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Modelling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of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nutrient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content in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wood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of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several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deciduous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 </a:t>
            </a:r>
            <a:r>
              <a:rPr lang="fr-FR" sz="500" dirty="0" err="1">
                <a:solidFill>
                  <a:schemeClr val="tx1"/>
                </a:solidFill>
                <a:latin typeface="Eurostile" panose="020B0504020202050204"/>
              </a:rPr>
              <a:t>species</a:t>
            </a:r>
            <a:r>
              <a:rPr lang="fr-FR" sz="500" dirty="0">
                <a:solidFill>
                  <a:schemeClr val="tx1"/>
                </a:solidFill>
                <a:latin typeface="Eurostile" panose="020B0504020202050204"/>
              </a:rPr>
              <a:t>. A soumettre été 2020. Forests</a:t>
            </a:r>
            <a:r>
              <a:rPr lang="fr-FR" sz="500" dirty="0" smtClean="0">
                <a:solidFill>
                  <a:schemeClr val="tx1"/>
                </a:solidFill>
                <a:latin typeface="Eurostile" panose="020B0504020202050204"/>
              </a:rPr>
              <a:t>.</a:t>
            </a:r>
            <a:endParaRPr lang="fr-FR" altLang="fr-FR" sz="1400" b="1" dirty="0" smtClean="0">
              <a:solidFill>
                <a:srgbClr val="A20036"/>
              </a:solidFill>
              <a:latin typeface="Eurostile" panose="020B0504020202050204"/>
            </a:endParaRPr>
          </a:p>
        </p:txBody>
      </p:sp>
      <p:sp>
        <p:nvSpPr>
          <p:cNvPr id="44" name="Rectangle à coins arrondis 43"/>
          <p:cNvSpPr/>
          <p:nvPr/>
        </p:nvSpPr>
        <p:spPr>
          <a:xfrm>
            <a:off x="332654" y="5313306"/>
            <a:ext cx="3100137" cy="2600296"/>
          </a:xfrm>
          <a:prstGeom prst="roundRect">
            <a:avLst/>
          </a:prstGeom>
          <a:noFill/>
          <a:ln>
            <a:solidFill>
              <a:srgbClr val="8F1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fr-FR" sz="1400" b="1" dirty="0" smtClean="0">
                <a:solidFill>
                  <a:srgbClr val="972A64"/>
                </a:solidFill>
                <a:latin typeface="Eurostile" panose="020B0504020202050204" pitchFamily="34" charset="0"/>
                <a:ea typeface="+mj-ea"/>
                <a:cs typeface="+mj-cs"/>
              </a:rPr>
              <a:t>Résultats</a:t>
            </a:r>
          </a:p>
          <a:p>
            <a:pPr algn="just">
              <a:defRPr/>
            </a:pPr>
            <a:r>
              <a:rPr lang="fr-FR" altLang="fr-FR" sz="1000" dirty="0">
                <a:solidFill>
                  <a:schemeClr val="tx1"/>
                </a:solidFill>
                <a:latin typeface="Eurostile" panose="020B0504020202050204" pitchFamily="34" charset="0"/>
                <a:ea typeface="+mj-ea"/>
                <a:cs typeface="+mj-cs"/>
              </a:rPr>
              <a:t>Le </a:t>
            </a:r>
            <a:r>
              <a:rPr lang="fr-FR" altLang="fr-FR" sz="1000" dirty="0" smtClean="0">
                <a:solidFill>
                  <a:schemeClr val="tx1"/>
                </a:solidFill>
                <a:latin typeface="Eurostile" panose="020B0504020202050204" pitchFamily="34" charset="0"/>
                <a:ea typeface="+mj-ea"/>
                <a:cs typeface="+mj-cs"/>
              </a:rPr>
              <a:t>Bois Energie récolté en région provient </a:t>
            </a:r>
            <a:r>
              <a:rPr lang="fr-FR" altLang="fr-FR" sz="1000" dirty="0">
                <a:solidFill>
                  <a:schemeClr val="tx1"/>
                </a:solidFill>
                <a:latin typeface="Eurostile" panose="020B0504020202050204" pitchFamily="34" charset="0"/>
                <a:ea typeface="+mj-ea"/>
                <a:cs typeface="+mj-cs"/>
              </a:rPr>
              <a:t>principalement de coupes de taillis par arbres entiers de feuillus. </a:t>
            </a:r>
            <a:r>
              <a:rPr lang="fr-FR" altLang="fr-FR" sz="1000" dirty="0" smtClean="0">
                <a:solidFill>
                  <a:schemeClr val="tx1"/>
                </a:solidFill>
                <a:latin typeface="Eurostile" panose="020B0504020202050204" pitchFamily="34" charset="0"/>
                <a:ea typeface="+mj-ea"/>
                <a:cs typeface="+mj-cs"/>
              </a:rPr>
              <a:t>Cette pratique récente (10 ans) double </a:t>
            </a:r>
            <a:r>
              <a:rPr lang="fr-FR" altLang="fr-FR" sz="1000" dirty="0">
                <a:solidFill>
                  <a:schemeClr val="tx1"/>
                </a:solidFill>
                <a:latin typeface="Eurostile" panose="020B0504020202050204" pitchFamily="34" charset="0"/>
                <a:ea typeface="+mj-ea"/>
                <a:cs typeface="+mj-cs"/>
              </a:rPr>
              <a:t>les exports de nutriments par rapport à une exploitation traditionnelle pouvant conduire à la perte de fertilité des sols </a:t>
            </a:r>
            <a:r>
              <a:rPr lang="fr-FR" altLang="fr-FR" sz="1000" dirty="0" smtClean="0">
                <a:solidFill>
                  <a:schemeClr val="tx1"/>
                </a:solidFill>
                <a:latin typeface="Eurostile" panose="020B0504020202050204" pitchFamily="34" charset="0"/>
                <a:ea typeface="+mj-ea"/>
                <a:cs typeface="+mj-cs"/>
              </a:rPr>
              <a:t>majoritairement sensibles et à supprimer </a:t>
            </a:r>
            <a:r>
              <a:rPr lang="fr-FR" altLang="fr-FR" sz="1000" dirty="0">
                <a:solidFill>
                  <a:schemeClr val="tx1"/>
                </a:solidFill>
                <a:latin typeface="Eurostile" panose="020B0504020202050204" pitchFamily="34" charset="0"/>
                <a:ea typeface="+mj-ea"/>
                <a:cs typeface="+mj-cs"/>
              </a:rPr>
              <a:t>des habitats utiles à la biodiversité. Des </a:t>
            </a:r>
            <a:r>
              <a:rPr lang="fr-FR" altLang="fr-FR" sz="1000" dirty="0" smtClean="0">
                <a:solidFill>
                  <a:schemeClr val="tx1"/>
                </a:solidFill>
                <a:latin typeface="Eurostile" panose="020B0504020202050204" pitchFamily="34" charset="0"/>
                <a:ea typeface="+mj-ea"/>
                <a:cs typeface="+mj-cs"/>
              </a:rPr>
              <a:t>leviers et des </a:t>
            </a:r>
            <a:r>
              <a:rPr lang="fr-FR" altLang="fr-FR" sz="1000" dirty="0">
                <a:solidFill>
                  <a:schemeClr val="tx1"/>
                </a:solidFill>
                <a:latin typeface="Eurostile" panose="020B0504020202050204" pitchFamily="34" charset="0"/>
                <a:ea typeface="+mj-ea"/>
                <a:cs typeface="+mj-cs"/>
              </a:rPr>
              <a:t>recommandations </a:t>
            </a:r>
            <a:r>
              <a:rPr lang="fr-FR" altLang="fr-FR" sz="1000" dirty="0" smtClean="0">
                <a:solidFill>
                  <a:schemeClr val="tx1"/>
                </a:solidFill>
                <a:latin typeface="Eurostile" panose="020B0504020202050204" pitchFamily="34" charset="0"/>
                <a:ea typeface="+mj-ea"/>
                <a:cs typeface="+mj-cs"/>
              </a:rPr>
              <a:t>ont été identifiés et proposés pour </a:t>
            </a:r>
            <a:r>
              <a:rPr lang="fr-FR" altLang="fr-FR" sz="1000" dirty="0">
                <a:solidFill>
                  <a:schemeClr val="tx1"/>
                </a:solidFill>
                <a:latin typeface="Eurostile" panose="020B0504020202050204" pitchFamily="34" charset="0"/>
                <a:ea typeface="+mj-ea"/>
                <a:cs typeface="+mj-cs"/>
              </a:rPr>
              <a:t>assurer le maintien de la fertilité des sols.</a:t>
            </a:r>
          </a:p>
          <a:p>
            <a:pPr algn="just">
              <a:defRPr/>
            </a:pPr>
            <a:r>
              <a:rPr lang="fr-FR" altLang="fr-FR" sz="1000" dirty="0">
                <a:solidFill>
                  <a:schemeClr val="tx1"/>
                </a:solidFill>
                <a:latin typeface="Eurostile" panose="020B0504020202050204" pitchFamily="34" charset="0"/>
                <a:ea typeface="+mj-ea"/>
                <a:cs typeface="+mj-cs"/>
              </a:rPr>
              <a:t>Certaines essences en place sont vulnérables au changement climatique, leur renouvellement doit être </a:t>
            </a:r>
            <a:r>
              <a:rPr lang="fr-FR" altLang="fr-FR" sz="1000" dirty="0" smtClean="0">
                <a:solidFill>
                  <a:schemeClr val="tx1"/>
                </a:solidFill>
                <a:latin typeface="Eurostile" panose="020B0504020202050204" pitchFamily="34" charset="0"/>
                <a:ea typeface="+mj-ea"/>
                <a:cs typeface="+mj-cs"/>
              </a:rPr>
              <a:t>planifié </a:t>
            </a:r>
            <a:r>
              <a:rPr lang="fr-FR" altLang="fr-FR" sz="1000" dirty="0">
                <a:solidFill>
                  <a:schemeClr val="tx1"/>
                </a:solidFill>
                <a:latin typeface="Eurostile" panose="020B0504020202050204" pitchFamily="34" charset="0"/>
                <a:ea typeface="+mj-ea"/>
                <a:cs typeface="+mj-cs"/>
              </a:rPr>
              <a:t>avec des essences adaptées au sol </a:t>
            </a:r>
            <a:r>
              <a:rPr lang="fr-FR" altLang="fr-FR" sz="1000" dirty="0" smtClean="0">
                <a:solidFill>
                  <a:schemeClr val="tx1"/>
                </a:solidFill>
                <a:latin typeface="Eurostile" panose="020B0504020202050204" pitchFamily="34" charset="0"/>
                <a:ea typeface="+mj-ea"/>
                <a:cs typeface="+mj-cs"/>
              </a:rPr>
              <a:t>de la région et au climat </a:t>
            </a:r>
            <a:r>
              <a:rPr lang="fr-FR" altLang="fr-FR" sz="1000" dirty="0">
                <a:solidFill>
                  <a:schemeClr val="tx1"/>
                </a:solidFill>
                <a:latin typeface="Eurostile" panose="020B0504020202050204" pitchFamily="34" charset="0"/>
                <a:ea typeface="+mj-ea"/>
                <a:cs typeface="+mj-cs"/>
              </a:rPr>
              <a:t>futur</a:t>
            </a:r>
            <a:r>
              <a:rPr lang="fr-FR" altLang="fr-FR" sz="1000" dirty="0" smtClean="0">
                <a:solidFill>
                  <a:schemeClr val="tx1"/>
                </a:solidFill>
                <a:latin typeface="Eurostile" panose="020B0504020202050204" pitchFamily="34" charset="0"/>
                <a:ea typeface="+mj-ea"/>
                <a:cs typeface="+mj-cs"/>
              </a:rPr>
              <a:t>.</a:t>
            </a:r>
            <a:endParaRPr lang="fr-FR" altLang="fr-FR" sz="1000" dirty="0">
              <a:solidFill>
                <a:schemeClr val="tx1"/>
              </a:solidFill>
              <a:latin typeface="Eurostile" panose="020B0504020202050204" pitchFamily="34" charset="0"/>
              <a:ea typeface="+mj-ea"/>
              <a:cs typeface="+mj-cs"/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3271933" y="3780149"/>
            <a:ext cx="3528389" cy="2133005"/>
          </a:xfrm>
          <a:prstGeom prst="roundRect">
            <a:avLst/>
          </a:prstGeom>
          <a:solidFill>
            <a:schemeClr val="bg1"/>
          </a:solidFill>
          <a:ln>
            <a:solidFill>
              <a:srgbClr val="8F1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fr-FR" sz="1400" b="1" dirty="0" smtClean="0">
                <a:solidFill>
                  <a:srgbClr val="972A64"/>
                </a:solidFill>
                <a:latin typeface="Eurostile" panose="020B0504020202050204" pitchFamily="34" charset="0"/>
                <a:ea typeface="+mj-ea"/>
                <a:cs typeface="+mj-cs"/>
              </a:rPr>
              <a:t>Terrains d’étude</a:t>
            </a:r>
            <a:endParaRPr lang="fr-FR" altLang="fr-FR" sz="1400" dirty="0" smtClean="0">
              <a:solidFill>
                <a:schemeClr val="tx1"/>
              </a:solidFill>
              <a:latin typeface="Eurostile" panose="020B0504020202050204" pitchFamily="34" charset="0"/>
            </a:endParaRPr>
          </a:p>
          <a:p>
            <a:pPr algn="just"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fr-FR" altLang="fr-FR" sz="1000" dirty="0">
                <a:solidFill>
                  <a:schemeClr val="tx1"/>
                </a:solidFill>
                <a:latin typeface="Eurostile" panose="020B0504020202050204" pitchFamily="34" charset="0"/>
              </a:rPr>
              <a:t>D</a:t>
            </a:r>
            <a:r>
              <a:rPr lang="fr-FR" altLang="fr-FR" sz="1000" dirty="0" smtClean="0">
                <a:solidFill>
                  <a:schemeClr val="tx1"/>
                </a:solidFill>
                <a:latin typeface="Eurostile" panose="020B0504020202050204" pitchFamily="34" charset="0"/>
              </a:rPr>
              <a:t>es enquêtes, études bibliographiques et synthèses conduites sur l’ensemble du Centre-Val de Loire ont permis de dresser un bilan des matériels et moyens humains actuels et des évolutions possibles, ainsi que de la sensibilité des sols à l’exportation de biomasse. Onze chantiers de récolte représentatifs des peuplements et types de coupe de bois énergie par arbres entiers ont été suivis.</a:t>
            </a:r>
          </a:p>
          <a:p>
            <a:pPr algn="just"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fr-FR" altLang="fr-FR" sz="1000" dirty="0" smtClean="0">
                <a:solidFill>
                  <a:schemeClr val="tx1"/>
                </a:solidFill>
                <a:latin typeface="Eurostile" panose="020B0504020202050204" pitchFamily="34" charset="0"/>
              </a:rPr>
              <a:t>Des cartes de la </a:t>
            </a:r>
            <a:r>
              <a:rPr lang="fr-FR" altLang="fr-FR" sz="1000" dirty="0">
                <a:solidFill>
                  <a:schemeClr val="tx1"/>
                </a:solidFill>
                <a:latin typeface="Eurostile" panose="020B0504020202050204" pitchFamily="34" charset="0"/>
              </a:rPr>
              <a:t>vulnérabilité des essences au changement </a:t>
            </a:r>
            <a:r>
              <a:rPr lang="fr-FR" altLang="fr-FR" sz="1000" dirty="0" smtClean="0">
                <a:solidFill>
                  <a:schemeClr val="tx1"/>
                </a:solidFill>
                <a:latin typeface="Eurostile" panose="020B0504020202050204" pitchFamily="34" charset="0"/>
              </a:rPr>
              <a:t>climatique, </a:t>
            </a:r>
            <a:r>
              <a:rPr lang="fr-FR" altLang="fr-FR" sz="1000" dirty="0">
                <a:solidFill>
                  <a:schemeClr val="tx1"/>
                </a:solidFill>
                <a:latin typeface="Eurostile" panose="020B0504020202050204" pitchFamily="34" charset="0"/>
              </a:rPr>
              <a:t>et une liste d’essences à </a:t>
            </a:r>
            <a:r>
              <a:rPr lang="fr-FR" altLang="fr-FR" sz="1000" dirty="0" smtClean="0">
                <a:solidFill>
                  <a:schemeClr val="tx1"/>
                </a:solidFill>
                <a:latin typeface="Eurostile" panose="020B0504020202050204" pitchFamily="34" charset="0"/>
              </a:rPr>
              <a:t>tester</a:t>
            </a:r>
            <a:r>
              <a:rPr lang="fr-FR" altLang="fr-FR" sz="1000" dirty="0">
                <a:solidFill>
                  <a:schemeClr val="tx1"/>
                </a:solidFill>
                <a:latin typeface="Eurostile" panose="020B0504020202050204" pitchFamily="34" charset="0"/>
              </a:rPr>
              <a:t> par région forestière en France </a:t>
            </a:r>
            <a:r>
              <a:rPr lang="fr-FR" altLang="fr-FR" sz="1000" dirty="0" smtClean="0">
                <a:solidFill>
                  <a:schemeClr val="tx1"/>
                </a:solidFill>
                <a:latin typeface="Eurostile" panose="020B0504020202050204" pitchFamily="34" charset="0"/>
              </a:rPr>
              <a:t>métropolitaine ont été établies à l’échelle nationale.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260648" y="2415234"/>
            <a:ext cx="6552725" cy="1307597"/>
          </a:xfrm>
          <a:prstGeom prst="roundRect">
            <a:avLst/>
          </a:prstGeom>
          <a:solidFill>
            <a:srgbClr val="8F1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fr-FR" altLang="fr-FR" sz="1400" dirty="0" smtClean="0">
                <a:solidFill>
                  <a:schemeClr val="bg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Objectifs et questions de recherche </a:t>
            </a:r>
          </a:p>
          <a:p>
            <a:pPr algn="just"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fr-FR" altLang="fr-FR" sz="900" dirty="0" smtClean="0">
                <a:solidFill>
                  <a:schemeClr val="bg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Notre objectif est d’aider </a:t>
            </a:r>
            <a:r>
              <a:rPr lang="fr-FR" altLang="fr-FR" sz="900" dirty="0">
                <a:solidFill>
                  <a:schemeClr val="bg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les acteurs de la </a:t>
            </a:r>
            <a:r>
              <a:rPr lang="fr-FR" altLang="fr-FR" sz="900" dirty="0" smtClean="0">
                <a:solidFill>
                  <a:schemeClr val="bg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filière forêt-bois </a:t>
            </a:r>
            <a:r>
              <a:rPr lang="fr-FR" altLang="fr-FR" sz="900" dirty="0">
                <a:solidFill>
                  <a:schemeClr val="bg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régionale à se saisir des questions sociétales relatives à la bio-économie, </a:t>
            </a:r>
            <a:r>
              <a:rPr lang="fr-FR" altLang="fr-FR" sz="900" dirty="0" smtClean="0">
                <a:solidFill>
                  <a:schemeClr val="bg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à l’énergie </a:t>
            </a:r>
            <a:r>
              <a:rPr lang="fr-FR" altLang="fr-FR" sz="900" dirty="0">
                <a:solidFill>
                  <a:schemeClr val="bg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et </a:t>
            </a:r>
            <a:r>
              <a:rPr lang="fr-FR" altLang="fr-FR" sz="900" dirty="0" smtClean="0">
                <a:solidFill>
                  <a:schemeClr val="bg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aux </a:t>
            </a:r>
            <a:r>
              <a:rPr lang="fr-FR" altLang="fr-FR" sz="900" dirty="0">
                <a:solidFill>
                  <a:schemeClr val="bg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changements </a:t>
            </a:r>
            <a:r>
              <a:rPr lang="fr-FR" altLang="fr-FR" sz="900" dirty="0" smtClean="0">
                <a:solidFill>
                  <a:schemeClr val="bg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climatiques, </a:t>
            </a:r>
            <a:r>
              <a:rPr lang="fr-FR" altLang="fr-FR" sz="900" dirty="0">
                <a:solidFill>
                  <a:schemeClr val="bg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en lien avec </a:t>
            </a:r>
            <a:r>
              <a:rPr lang="fr-FR" altLang="fr-FR" sz="900" dirty="0" smtClean="0">
                <a:solidFill>
                  <a:schemeClr val="bg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des </a:t>
            </a:r>
            <a:r>
              <a:rPr lang="fr-FR" altLang="fr-FR" sz="900" dirty="0">
                <a:solidFill>
                  <a:schemeClr val="bg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préoccupations de développement durable à l’échelle territoriale : adaptation des </a:t>
            </a:r>
            <a:r>
              <a:rPr lang="fr-FR" altLang="fr-FR" sz="900" dirty="0" smtClean="0">
                <a:solidFill>
                  <a:schemeClr val="bg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entreprises d’exploitation, pérennisation </a:t>
            </a:r>
            <a:r>
              <a:rPr lang="fr-FR" altLang="fr-FR" sz="900" dirty="0">
                <a:solidFill>
                  <a:schemeClr val="bg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de la ressource, résilience des </a:t>
            </a:r>
            <a:r>
              <a:rPr lang="fr-FR" altLang="fr-FR" sz="900" dirty="0" smtClean="0">
                <a:solidFill>
                  <a:schemeClr val="bg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forêts, </a:t>
            </a:r>
            <a:r>
              <a:rPr lang="fr-FR" altLang="fr-FR" sz="900" dirty="0">
                <a:solidFill>
                  <a:schemeClr val="bg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préservation des sols et de la </a:t>
            </a:r>
            <a:r>
              <a:rPr lang="fr-FR" altLang="fr-FR" sz="900" dirty="0" smtClean="0">
                <a:solidFill>
                  <a:schemeClr val="bg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biodiversité. Nous avons cherché à </a:t>
            </a:r>
            <a:r>
              <a:rPr lang="fr-FR" altLang="fr-FR" sz="900" dirty="0" smtClean="0">
                <a:solidFill>
                  <a:schemeClr val="bg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identifier </a:t>
            </a:r>
            <a:r>
              <a:rPr lang="fr-FR" altLang="fr-FR" sz="900" dirty="0" smtClean="0">
                <a:solidFill>
                  <a:schemeClr val="bg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des solutions innovantes et pertinentes pour la région et à co-construire avec les acteurs des outils d’aide à la décisions afin d’améliorer l’adéquation ressource-industrie et le renouvellement des peuplements tout en assurant la durabilité des systèmes de production et de mobilisation du bois.</a:t>
            </a:r>
            <a:endParaRPr lang="fr-FR" altLang="fr-FR" sz="900" dirty="0">
              <a:solidFill>
                <a:schemeClr val="bg1"/>
              </a:solidFill>
              <a:cs typeface="Tunga" panose="020B0802040204020203" pitchFamily="34" charset="0"/>
            </a:endParaRPr>
          </a:p>
        </p:txBody>
      </p:sp>
      <p:grpSp>
        <p:nvGrpSpPr>
          <p:cNvPr id="50" name="Groupe 49"/>
          <p:cNvGrpSpPr/>
          <p:nvPr/>
        </p:nvGrpSpPr>
        <p:grpSpPr>
          <a:xfrm>
            <a:off x="5390692" y="9372052"/>
            <a:ext cx="1311166" cy="438150"/>
            <a:chOff x="5353106" y="9260314"/>
            <a:chExt cx="1311166" cy="438150"/>
          </a:xfrm>
        </p:grpSpPr>
        <p:pic>
          <p:nvPicPr>
            <p:cNvPr id="52" name="Picture 133" descr="logo INRA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2917" y="9367836"/>
              <a:ext cx="681355" cy="236220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53" name="Image 52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3106" y="9260314"/>
              <a:ext cx="467995" cy="438150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sp>
        <p:nvSpPr>
          <p:cNvPr id="22" name="Rectangle à coins arrondis 21"/>
          <p:cNvSpPr/>
          <p:nvPr/>
        </p:nvSpPr>
        <p:spPr>
          <a:xfrm>
            <a:off x="260648" y="1010515"/>
            <a:ext cx="1771654" cy="653181"/>
          </a:xfrm>
          <a:prstGeom prst="roundRect">
            <a:avLst/>
          </a:prstGeom>
          <a:noFill/>
          <a:ln>
            <a:solidFill>
              <a:srgbClr val="8F1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spcBef>
                <a:spcPct val="30000"/>
              </a:spcBef>
              <a:buClr>
                <a:srgbClr val="7DB2E3"/>
              </a:buClr>
              <a:defRPr/>
            </a:pPr>
            <a:r>
              <a:rPr lang="fr-FR" altLang="fr-FR" sz="1000" b="1" dirty="0">
                <a:solidFill>
                  <a:srgbClr val="8F1656"/>
                </a:solidFill>
                <a:latin typeface="Eurostile" panose="020B0504020202050204" pitchFamily="34" charset="0"/>
              </a:rPr>
              <a:t>Référent </a:t>
            </a:r>
            <a:r>
              <a:rPr lang="fr-FR" altLang="fr-FR" sz="900" b="1" dirty="0">
                <a:solidFill>
                  <a:srgbClr val="8F1656"/>
                </a:solidFill>
                <a:latin typeface="Eurostile" panose="020B0504020202050204" pitchFamily="34" charset="0"/>
              </a:rPr>
              <a:t>Recherche</a:t>
            </a:r>
          </a:p>
          <a:p>
            <a:pPr algn="ctr" eaLnBrk="1" hangingPunct="1">
              <a:lnSpc>
                <a:spcPct val="80000"/>
              </a:lnSpc>
              <a:spcBef>
                <a:spcPct val="30000"/>
              </a:spcBef>
              <a:buClr>
                <a:srgbClr val="7DB2E3"/>
              </a:buClr>
              <a:buFont typeface="Wingdings" panose="05000000000000000000" pitchFamily="2" charset="2"/>
              <a:buNone/>
              <a:defRPr/>
            </a:pPr>
            <a:r>
              <a:rPr lang="fr-FR" altLang="fr-FR" sz="800" dirty="0">
                <a:solidFill>
                  <a:schemeClr val="tx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Nathalie KORBOULEWSKY, </a:t>
            </a:r>
          </a:p>
          <a:p>
            <a:pPr algn="ctr" eaLnBrk="1" hangingPunct="1">
              <a:lnSpc>
                <a:spcPct val="80000"/>
              </a:lnSpc>
              <a:spcBef>
                <a:spcPct val="30000"/>
              </a:spcBef>
              <a:buClr>
                <a:srgbClr val="7DB2E3"/>
              </a:buClr>
              <a:buFont typeface="Wingdings" panose="05000000000000000000" pitchFamily="2" charset="2"/>
              <a:buNone/>
              <a:defRPr/>
            </a:pPr>
            <a:r>
              <a:rPr lang="fr-FR" altLang="fr-FR" sz="800" dirty="0" smtClean="0">
                <a:solidFill>
                  <a:schemeClr val="tx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INRAE</a:t>
            </a:r>
            <a:endParaRPr lang="fr-FR" altLang="fr-FR" sz="800" dirty="0">
              <a:solidFill>
                <a:schemeClr val="tx1"/>
              </a:solidFill>
              <a:latin typeface="Eurostile" panose="020B0504020202050204" pitchFamily="34" charset="0"/>
              <a:cs typeface="Tunga" panose="020B0802040204020203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30000"/>
              </a:spcBef>
              <a:buClr>
                <a:srgbClr val="7DB2E3"/>
              </a:buClr>
              <a:buFont typeface="Wingdings" panose="05000000000000000000" pitchFamily="2" charset="2"/>
              <a:buNone/>
              <a:defRPr/>
            </a:pPr>
            <a:r>
              <a:rPr lang="fr-FR" altLang="fr-FR" sz="800" dirty="0" smtClean="0">
                <a:solidFill>
                  <a:schemeClr val="tx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nathalie.korboulewsky@inrae</a:t>
            </a:r>
            <a:r>
              <a:rPr lang="fr-FR" altLang="fr-FR" sz="900" dirty="0" smtClean="0">
                <a:solidFill>
                  <a:schemeClr val="tx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.fr</a:t>
            </a:r>
            <a:endParaRPr lang="fr-FR" altLang="fr-FR" sz="900" dirty="0">
              <a:solidFill>
                <a:schemeClr val="tx1"/>
              </a:solidFill>
              <a:latin typeface="Eurostile" panose="020B0504020202050204" pitchFamily="34" charset="0"/>
              <a:cs typeface="Tunga" panose="020B0802040204020203" pitchFamily="34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260648" y="1739736"/>
            <a:ext cx="1766861" cy="599458"/>
          </a:xfrm>
          <a:prstGeom prst="roundRect">
            <a:avLst/>
          </a:prstGeom>
          <a:noFill/>
          <a:ln>
            <a:solidFill>
              <a:srgbClr val="8F1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spcBef>
                <a:spcPct val="30000"/>
              </a:spcBef>
              <a:buClr>
                <a:srgbClr val="7DB2E3"/>
              </a:buClr>
              <a:buFont typeface="Wingdings" panose="05000000000000000000" pitchFamily="2" charset="2"/>
              <a:buNone/>
              <a:defRPr/>
            </a:pPr>
            <a:r>
              <a:rPr lang="fr-FR" altLang="fr-FR" sz="900" b="1" dirty="0">
                <a:solidFill>
                  <a:srgbClr val="8F1656"/>
                </a:solidFill>
                <a:latin typeface="Eurostile" panose="020B0504020202050204" pitchFamily="34" charset="0"/>
              </a:rPr>
              <a:t>Référent Acteur</a:t>
            </a:r>
          </a:p>
          <a:p>
            <a:pPr algn="ctr" eaLnBrk="1" hangingPunct="1">
              <a:lnSpc>
                <a:spcPct val="80000"/>
              </a:lnSpc>
              <a:spcBef>
                <a:spcPct val="30000"/>
              </a:spcBef>
              <a:buClr>
                <a:srgbClr val="7DB2E3"/>
              </a:buClr>
              <a:buFont typeface="Wingdings" panose="05000000000000000000" pitchFamily="2" charset="2"/>
              <a:buNone/>
              <a:defRPr/>
            </a:pPr>
            <a:r>
              <a:rPr lang="fr-FR" altLang="fr-FR" sz="800" dirty="0">
                <a:solidFill>
                  <a:schemeClr val="tx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Éric de la ROCHÈRE</a:t>
            </a:r>
            <a:r>
              <a:rPr lang="fr-FR" altLang="fr-FR" sz="900" dirty="0">
                <a:solidFill>
                  <a:schemeClr val="tx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, </a:t>
            </a:r>
          </a:p>
          <a:p>
            <a:pPr algn="ctr" eaLnBrk="1" hangingPunct="1">
              <a:lnSpc>
                <a:spcPct val="80000"/>
              </a:lnSpc>
              <a:spcBef>
                <a:spcPct val="30000"/>
              </a:spcBef>
              <a:buClr>
                <a:srgbClr val="7DB2E3"/>
              </a:buClr>
              <a:buFont typeface="Wingdings" panose="05000000000000000000" pitchFamily="2" charset="2"/>
              <a:buNone/>
              <a:defRPr/>
            </a:pPr>
            <a:r>
              <a:rPr lang="fr-FR" altLang="fr-FR" sz="800" dirty="0">
                <a:solidFill>
                  <a:schemeClr val="tx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Arbocentre</a:t>
            </a:r>
          </a:p>
          <a:p>
            <a:pPr algn="ctr" eaLnBrk="1" hangingPunct="1">
              <a:lnSpc>
                <a:spcPct val="80000"/>
              </a:lnSpc>
              <a:spcBef>
                <a:spcPct val="30000"/>
              </a:spcBef>
              <a:buClr>
                <a:srgbClr val="7DB2E3"/>
              </a:buClr>
              <a:buFont typeface="Wingdings" panose="05000000000000000000" pitchFamily="2" charset="2"/>
              <a:buNone/>
              <a:defRPr/>
            </a:pPr>
            <a:r>
              <a:rPr lang="fr-FR" altLang="fr-FR" sz="700" dirty="0" smtClean="0">
                <a:solidFill>
                  <a:schemeClr val="tx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e.delarochere@arbocentre.asso.fr</a:t>
            </a:r>
            <a:endParaRPr lang="fr-FR" altLang="fr-FR" sz="700" dirty="0">
              <a:solidFill>
                <a:schemeClr val="tx1"/>
              </a:solidFill>
              <a:latin typeface="Eurostile" panose="020B0504020202050204" pitchFamily="34" charset="0"/>
              <a:cs typeface="Tunga" panose="020B0802040204020203" pitchFamily="34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2076925" y="992560"/>
            <a:ext cx="4736448" cy="1371543"/>
          </a:xfrm>
          <a:prstGeom prst="roundRect">
            <a:avLst/>
          </a:prstGeom>
          <a:solidFill>
            <a:schemeClr val="bg1"/>
          </a:solidFill>
          <a:ln>
            <a:solidFill>
              <a:srgbClr val="8F1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anchor="ctr"/>
          <a:lstStyle/>
          <a:p>
            <a:pPr algn="ctr" eaLnBrk="1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altLang="fr-FR" sz="1400" b="1" dirty="0" smtClean="0">
                <a:solidFill>
                  <a:srgbClr val="8F1656"/>
                </a:solidFill>
                <a:latin typeface="Eurostile" panose="020B0504020202050204" pitchFamily="34" charset="0"/>
              </a:rPr>
              <a:t>Laboratoires</a:t>
            </a:r>
            <a:endParaRPr lang="fr-FR" altLang="fr-FR" sz="1400" b="1" dirty="0">
              <a:solidFill>
                <a:srgbClr val="8F1656"/>
              </a:solidFill>
              <a:latin typeface="Eurostile" panose="020B050402020205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3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/>
            </a:pPr>
            <a:endParaRPr lang="fr-FR" altLang="fr-FR" sz="900" dirty="0">
              <a:solidFill>
                <a:schemeClr val="tx1"/>
              </a:solidFill>
              <a:latin typeface="Eurostile" panose="020B0504020202050204" pitchFamily="34" charset="0"/>
              <a:cs typeface="Tunga" panose="020B0802040204020203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3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900" dirty="0" smtClean="0">
                <a:solidFill>
                  <a:schemeClr val="tx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INRAE, </a:t>
            </a:r>
            <a:r>
              <a:rPr lang="fr-FR" altLang="fr-FR" sz="900" dirty="0">
                <a:solidFill>
                  <a:schemeClr val="tx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UR Écosystèmes forestiers</a:t>
            </a:r>
          </a:p>
          <a:p>
            <a:pPr algn="ctr" eaLnBrk="1" hangingPunct="1">
              <a:lnSpc>
                <a:spcPct val="80000"/>
              </a:lnSpc>
              <a:spcBef>
                <a:spcPct val="3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900" dirty="0" smtClean="0">
                <a:solidFill>
                  <a:schemeClr val="tx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INRAE, UMR </a:t>
            </a:r>
            <a:r>
              <a:rPr lang="fr-FR" altLang="fr-FR" sz="900" dirty="0" err="1" smtClean="0">
                <a:solidFill>
                  <a:schemeClr val="tx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Biofora</a:t>
            </a:r>
            <a:endParaRPr lang="fr-FR" altLang="fr-FR" sz="900" dirty="0">
              <a:solidFill>
                <a:schemeClr val="tx1"/>
              </a:solidFill>
              <a:latin typeface="Eurostile" panose="020B0504020202050204" pitchFamily="34" charset="0"/>
              <a:cs typeface="Tunga" panose="020B0802040204020203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3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900" dirty="0" smtClean="0">
                <a:solidFill>
                  <a:schemeClr val="tx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ONF, </a:t>
            </a:r>
            <a:r>
              <a:rPr lang="fr-FR" altLang="fr-FR" sz="900" dirty="0">
                <a:solidFill>
                  <a:schemeClr val="tx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Conservatoire Génétique des Arbres forestiers</a:t>
            </a:r>
          </a:p>
          <a:p>
            <a:pPr algn="ctr" eaLnBrk="1" hangingPunct="1">
              <a:lnSpc>
                <a:spcPct val="80000"/>
              </a:lnSpc>
              <a:spcBef>
                <a:spcPct val="3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/>
            </a:pPr>
            <a:endParaRPr lang="fr-FR" altLang="fr-FR" sz="900" dirty="0" smtClean="0">
              <a:solidFill>
                <a:schemeClr val="tx1"/>
              </a:solidFill>
              <a:latin typeface="Eurostile" panose="020B0504020202050204" pitchFamily="34" charset="0"/>
              <a:cs typeface="Tunga" panose="020B0802040204020203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rgbClr val="CDEF03"/>
              </a:buClr>
              <a:buFont typeface="Wingdings" panose="05000000000000000000" pitchFamily="2" charset="2"/>
              <a:buNone/>
              <a:defRPr/>
            </a:pPr>
            <a:r>
              <a:rPr lang="fr-FR" altLang="fr-FR" sz="1400" b="1" dirty="0" smtClean="0">
                <a:solidFill>
                  <a:srgbClr val="8F1656"/>
                </a:solidFill>
                <a:latin typeface="Eurostile" panose="020B0504020202050204" pitchFamily="34" charset="0"/>
              </a:rPr>
              <a:t>Partenaires</a:t>
            </a:r>
            <a:endParaRPr lang="fr-FR" altLang="fr-FR" sz="1400" b="1" dirty="0">
              <a:solidFill>
                <a:srgbClr val="8F1656"/>
              </a:solidFill>
              <a:latin typeface="Eurostile" panose="020B050402020205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30000"/>
              </a:spcBef>
              <a:buClr>
                <a:srgbClr val="B2B2B2"/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900" dirty="0" smtClean="0">
                <a:solidFill>
                  <a:schemeClr val="tx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ARBOCENTRE</a:t>
            </a:r>
            <a:r>
              <a:rPr lang="fr-FR" altLang="fr-FR" sz="900" dirty="0">
                <a:solidFill>
                  <a:schemeClr val="tx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, Interprofession régionale forêt-bois</a:t>
            </a:r>
          </a:p>
          <a:p>
            <a:pPr algn="ctr" eaLnBrk="1" hangingPunct="1">
              <a:lnSpc>
                <a:spcPct val="80000"/>
              </a:lnSpc>
              <a:spcBef>
                <a:spcPct val="30000"/>
              </a:spcBef>
              <a:buClr>
                <a:srgbClr val="B2B2B2"/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900" dirty="0">
                <a:solidFill>
                  <a:schemeClr val="tx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FCBA, Institut Technologique Forêt Cellulose Bois-Construction Ameublement</a:t>
            </a:r>
          </a:p>
          <a:p>
            <a:pPr algn="ctr" eaLnBrk="1" hangingPunct="1">
              <a:lnSpc>
                <a:spcPct val="80000"/>
              </a:lnSpc>
              <a:spcBef>
                <a:spcPct val="30000"/>
              </a:spcBef>
              <a:buClr>
                <a:srgbClr val="B2B2B2"/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900" dirty="0">
                <a:solidFill>
                  <a:schemeClr val="tx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UNISYLVA, Coopérative </a:t>
            </a:r>
            <a:r>
              <a:rPr lang="fr-FR" altLang="fr-FR" sz="900" dirty="0" smtClean="0">
                <a:solidFill>
                  <a:schemeClr val="tx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forestière </a:t>
            </a:r>
            <a:r>
              <a:rPr lang="fr-FR" altLang="fr-FR" sz="900" dirty="0">
                <a:solidFill>
                  <a:schemeClr val="tx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Unisylva</a:t>
            </a:r>
          </a:p>
          <a:p>
            <a:pPr algn="ctr" eaLnBrk="1" hangingPunct="1">
              <a:lnSpc>
                <a:spcPct val="80000"/>
              </a:lnSpc>
              <a:spcBef>
                <a:spcPct val="30000"/>
              </a:spcBef>
              <a:buClr>
                <a:srgbClr val="B2B2B2"/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900" dirty="0">
                <a:solidFill>
                  <a:schemeClr val="tx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CRPF, Centre Régional de la </a:t>
            </a:r>
            <a:r>
              <a:rPr lang="fr-FR" altLang="fr-FR" sz="900" dirty="0" smtClean="0">
                <a:solidFill>
                  <a:schemeClr val="tx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Propriété forestière </a:t>
            </a:r>
            <a:r>
              <a:rPr lang="fr-FR" altLang="fr-FR" sz="900" dirty="0">
                <a:solidFill>
                  <a:schemeClr val="tx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d’Ile-de-France et du </a:t>
            </a:r>
            <a:r>
              <a:rPr lang="fr-FR" altLang="fr-FR" sz="900" dirty="0" smtClean="0">
                <a:solidFill>
                  <a:schemeClr val="tx1"/>
                </a:solidFill>
                <a:latin typeface="Eurostile" panose="020B0504020202050204" pitchFamily="34" charset="0"/>
                <a:cs typeface="Tunga" panose="020B0802040204020203" pitchFamily="34" charset="0"/>
              </a:rPr>
              <a:t>Centre-Val de Loire </a:t>
            </a:r>
            <a:endParaRPr lang="fr-FR" altLang="fr-FR" sz="900" dirty="0">
              <a:solidFill>
                <a:schemeClr val="tx1"/>
              </a:solidFill>
              <a:latin typeface="Eurostile" panose="020B0504020202050204" pitchFamily="34" charset="0"/>
              <a:cs typeface="Tunga" panose="020B0802040204020203" pitchFamily="34" charset="0"/>
            </a:endParaRPr>
          </a:p>
        </p:txBody>
      </p:sp>
      <p:sp>
        <p:nvSpPr>
          <p:cNvPr id="26" name="AutoShape 144"/>
          <p:cNvSpPr>
            <a:spLocks noChangeArrowheads="1"/>
          </p:cNvSpPr>
          <p:nvPr/>
        </p:nvSpPr>
        <p:spPr bwMode="auto">
          <a:xfrm>
            <a:off x="332656" y="9345488"/>
            <a:ext cx="1691845" cy="518126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12700">
            <a:solidFill>
              <a:srgbClr val="8F1656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fr-FR" altLang="fr-FR" sz="1000" b="1" dirty="0" smtClean="0">
                <a:solidFill>
                  <a:srgbClr val="B2B2B2"/>
                </a:solidFill>
                <a:latin typeface="Eurostile" panose="020B0504020202050204" pitchFamily="34" charset="0"/>
                <a:ea typeface="Times New Roman" panose="02020603050405020304" pitchFamily="18" charset="0"/>
                <a:cs typeface="Frutiger-Bold"/>
              </a:rPr>
              <a:t>Plus d’informations </a:t>
            </a:r>
          </a:p>
          <a:p>
            <a:pPr algn="ctr" eaLnBrk="1" hangingPunct="1">
              <a:defRPr/>
            </a:pPr>
            <a:r>
              <a:rPr lang="fr-FR" altLang="fr-FR" sz="1000" b="1" dirty="0" smtClean="0">
                <a:solidFill>
                  <a:srgbClr val="B2B2B2"/>
                </a:solidFill>
                <a:latin typeface="Eurostile" panose="020B0504020202050204" pitchFamily="34" charset="0"/>
                <a:ea typeface="Times New Roman" panose="02020603050405020304" pitchFamily="18" charset="0"/>
                <a:cs typeface="Frutiger-Bold"/>
              </a:rPr>
              <a:t>sur le programme PSDR :</a:t>
            </a:r>
          </a:p>
          <a:p>
            <a:pPr algn="ctr" eaLnBrk="1" hangingPunct="1">
              <a:defRPr/>
            </a:pPr>
            <a:endParaRPr lang="fr-FR" altLang="fr-FR" sz="200" dirty="0" smtClean="0">
              <a:solidFill>
                <a:schemeClr val="bg1"/>
              </a:solidFill>
              <a:latin typeface="Eurostile" panose="020B0504020202050204" pitchFamily="34" charset="0"/>
              <a:ea typeface="Times New Roman" panose="02020603050405020304" pitchFamily="18" charset="0"/>
              <a:cs typeface="Frutiger-Bold"/>
            </a:endParaRPr>
          </a:p>
          <a:p>
            <a:pPr algn="ctr" eaLnBrk="1" hangingPunct="1">
              <a:defRPr/>
            </a:pPr>
            <a:r>
              <a:rPr lang="fr-FR" altLang="fr-FR" sz="1000" dirty="0" smtClean="0">
                <a:solidFill>
                  <a:schemeClr val="bg1"/>
                </a:solidFill>
                <a:latin typeface="Eurostile" panose="020B0504020202050204" pitchFamily="34" charset="0"/>
                <a:ea typeface="Times New Roman" panose="02020603050405020304" pitchFamily="18" charset="0"/>
                <a:cs typeface="Tunga" panose="020B0802040204020203" pitchFamily="34" charset="0"/>
              </a:rPr>
              <a:t>www.psdr.fr</a:t>
            </a:r>
          </a:p>
          <a:p>
            <a:pPr algn="ctr" eaLnBrk="1" hangingPunct="1">
              <a:defRPr/>
            </a:pPr>
            <a:endParaRPr lang="fr-FR" altLang="fr-FR" sz="200" dirty="0" smtClean="0">
              <a:solidFill>
                <a:schemeClr val="bg1"/>
              </a:solidFill>
              <a:latin typeface="Eurostile" panose="020B0504020202050204" pitchFamily="34" charset="0"/>
              <a:ea typeface="Times New Roman" panose="02020603050405020304" pitchFamily="18" charset="0"/>
              <a:cs typeface="Frutiger-Bold"/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637" y="23147"/>
            <a:ext cx="792000" cy="806297"/>
          </a:xfrm>
          <a:prstGeom prst="rect">
            <a:avLst/>
          </a:prstGeom>
        </p:spPr>
      </p:pic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1336990" y="4723211"/>
            <a:ext cx="1792368" cy="499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82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</a:pPr>
            <a:r>
              <a:rPr lang="fr-FR" altLang="fr-FR" sz="800" b="1" dirty="0" smtClean="0">
                <a:latin typeface="Eurostile" panose="020B0504020202050204" pitchFamily="34" charset="0"/>
              </a:rPr>
              <a:t>Chantiers suivis </a:t>
            </a:r>
            <a:r>
              <a:rPr lang="fr-FR" altLang="fr-FR" sz="800" dirty="0" smtClean="0">
                <a:latin typeface="Eurostile" panose="020B0504020202050204" pitchFamily="34" charset="0"/>
              </a:rPr>
              <a:t>de coupe mécanisée par arbres entiers pour la production de plaquettes</a:t>
            </a:r>
            <a:endParaRPr lang="fr-FR" altLang="fr-FR" sz="800" dirty="0">
              <a:solidFill>
                <a:schemeClr val="bg1">
                  <a:lumMod val="50000"/>
                </a:schemeClr>
              </a:solidFill>
              <a:latin typeface="Eurostile" panose="020B0504020202050204" pitchFamily="34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130" y="9290237"/>
            <a:ext cx="691229" cy="526068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359" y="9452223"/>
            <a:ext cx="569432" cy="217837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624" y="9373010"/>
            <a:ext cx="418071" cy="376264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046" y="9362821"/>
            <a:ext cx="440141" cy="362102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190" y="9284944"/>
            <a:ext cx="578670" cy="578670"/>
          </a:xfrm>
          <a:prstGeom prst="rect">
            <a:avLst/>
          </a:prstGeom>
        </p:spPr>
      </p:pic>
      <p:grpSp>
        <p:nvGrpSpPr>
          <p:cNvPr id="353" name="Groupe 352"/>
          <p:cNvGrpSpPr/>
          <p:nvPr/>
        </p:nvGrpSpPr>
        <p:grpSpPr>
          <a:xfrm>
            <a:off x="204945" y="3785863"/>
            <a:ext cx="1124101" cy="1386717"/>
            <a:chOff x="6738572" y="1482431"/>
            <a:chExt cx="4030065" cy="4945546"/>
          </a:xfrm>
        </p:grpSpPr>
        <p:sp>
          <p:nvSpPr>
            <p:cNvPr id="354" name="Freeform 5"/>
            <p:cNvSpPr>
              <a:spLocks/>
            </p:cNvSpPr>
            <p:nvPr/>
          </p:nvSpPr>
          <p:spPr bwMode="auto">
            <a:xfrm>
              <a:off x="7987823" y="1482431"/>
              <a:ext cx="800070" cy="763033"/>
            </a:xfrm>
            <a:custGeom>
              <a:avLst/>
              <a:gdLst>
                <a:gd name="T0" fmla="*/ 632 w 700"/>
                <a:gd name="T1" fmla="*/ 22 h 673"/>
                <a:gd name="T2" fmla="*/ 661 w 700"/>
                <a:gd name="T3" fmla="*/ 37 h 673"/>
                <a:gd name="T4" fmla="*/ 662 w 700"/>
                <a:gd name="T5" fmla="*/ 57 h 673"/>
                <a:gd name="T6" fmla="*/ 654 w 700"/>
                <a:gd name="T7" fmla="*/ 67 h 673"/>
                <a:gd name="T8" fmla="*/ 674 w 700"/>
                <a:gd name="T9" fmla="*/ 84 h 673"/>
                <a:gd name="T10" fmla="*/ 668 w 700"/>
                <a:gd name="T11" fmla="*/ 97 h 673"/>
                <a:gd name="T12" fmla="*/ 649 w 700"/>
                <a:gd name="T13" fmla="*/ 72 h 673"/>
                <a:gd name="T14" fmla="*/ 636 w 700"/>
                <a:gd name="T15" fmla="*/ 63 h 673"/>
                <a:gd name="T16" fmla="*/ 630 w 700"/>
                <a:gd name="T17" fmla="*/ 69 h 673"/>
                <a:gd name="T18" fmla="*/ 618 w 700"/>
                <a:gd name="T19" fmla="*/ 69 h 673"/>
                <a:gd name="T20" fmla="*/ 618 w 700"/>
                <a:gd name="T21" fmla="*/ 61 h 673"/>
                <a:gd name="T22" fmla="*/ 616 w 700"/>
                <a:gd name="T23" fmla="*/ 86 h 673"/>
                <a:gd name="T24" fmla="*/ 640 w 700"/>
                <a:gd name="T25" fmla="*/ 112 h 673"/>
                <a:gd name="T26" fmla="*/ 642 w 700"/>
                <a:gd name="T27" fmla="*/ 127 h 673"/>
                <a:gd name="T28" fmla="*/ 653 w 700"/>
                <a:gd name="T29" fmla="*/ 134 h 673"/>
                <a:gd name="T30" fmla="*/ 665 w 700"/>
                <a:gd name="T31" fmla="*/ 144 h 673"/>
                <a:gd name="T32" fmla="*/ 673 w 700"/>
                <a:gd name="T33" fmla="*/ 148 h 673"/>
                <a:gd name="T34" fmla="*/ 687 w 700"/>
                <a:gd name="T35" fmla="*/ 141 h 673"/>
                <a:gd name="T36" fmla="*/ 696 w 700"/>
                <a:gd name="T37" fmla="*/ 161 h 673"/>
                <a:gd name="T38" fmla="*/ 687 w 700"/>
                <a:gd name="T39" fmla="*/ 188 h 673"/>
                <a:gd name="T40" fmla="*/ 688 w 700"/>
                <a:gd name="T41" fmla="*/ 210 h 673"/>
                <a:gd name="T42" fmla="*/ 668 w 700"/>
                <a:gd name="T43" fmla="*/ 222 h 673"/>
                <a:gd name="T44" fmla="*/ 637 w 700"/>
                <a:gd name="T45" fmla="*/ 230 h 673"/>
                <a:gd name="T46" fmla="*/ 600 w 700"/>
                <a:gd name="T47" fmla="*/ 247 h 673"/>
                <a:gd name="T48" fmla="*/ 555 w 700"/>
                <a:gd name="T49" fmla="*/ 273 h 673"/>
                <a:gd name="T50" fmla="*/ 535 w 700"/>
                <a:gd name="T51" fmla="*/ 286 h 673"/>
                <a:gd name="T52" fmla="*/ 525 w 700"/>
                <a:gd name="T53" fmla="*/ 308 h 673"/>
                <a:gd name="T54" fmla="*/ 495 w 700"/>
                <a:gd name="T55" fmla="*/ 331 h 673"/>
                <a:gd name="T56" fmla="*/ 461 w 700"/>
                <a:gd name="T57" fmla="*/ 360 h 673"/>
                <a:gd name="T58" fmla="*/ 442 w 700"/>
                <a:gd name="T59" fmla="*/ 398 h 673"/>
                <a:gd name="T60" fmla="*/ 422 w 700"/>
                <a:gd name="T61" fmla="*/ 447 h 673"/>
                <a:gd name="T62" fmla="*/ 426 w 700"/>
                <a:gd name="T63" fmla="*/ 475 h 673"/>
                <a:gd name="T64" fmla="*/ 424 w 700"/>
                <a:gd name="T65" fmla="*/ 502 h 673"/>
                <a:gd name="T66" fmla="*/ 419 w 700"/>
                <a:gd name="T67" fmla="*/ 521 h 673"/>
                <a:gd name="T68" fmla="*/ 431 w 700"/>
                <a:gd name="T69" fmla="*/ 552 h 673"/>
                <a:gd name="T70" fmla="*/ 434 w 700"/>
                <a:gd name="T71" fmla="*/ 579 h 673"/>
                <a:gd name="T72" fmla="*/ 423 w 700"/>
                <a:gd name="T73" fmla="*/ 597 h 673"/>
                <a:gd name="T74" fmla="*/ 389 w 700"/>
                <a:gd name="T75" fmla="*/ 607 h 673"/>
                <a:gd name="T76" fmla="*/ 359 w 700"/>
                <a:gd name="T77" fmla="*/ 612 h 673"/>
                <a:gd name="T78" fmla="*/ 296 w 700"/>
                <a:gd name="T79" fmla="*/ 626 h 673"/>
                <a:gd name="T80" fmla="*/ 213 w 700"/>
                <a:gd name="T81" fmla="*/ 661 h 673"/>
                <a:gd name="T82" fmla="*/ 200 w 700"/>
                <a:gd name="T83" fmla="*/ 633 h 673"/>
                <a:gd name="T84" fmla="*/ 198 w 700"/>
                <a:gd name="T85" fmla="*/ 598 h 673"/>
                <a:gd name="T86" fmla="*/ 211 w 700"/>
                <a:gd name="T87" fmla="*/ 559 h 673"/>
                <a:gd name="T88" fmla="*/ 207 w 700"/>
                <a:gd name="T89" fmla="*/ 538 h 673"/>
                <a:gd name="T90" fmla="*/ 197 w 700"/>
                <a:gd name="T91" fmla="*/ 525 h 673"/>
                <a:gd name="T92" fmla="*/ 182 w 700"/>
                <a:gd name="T93" fmla="*/ 514 h 673"/>
                <a:gd name="T94" fmla="*/ 160 w 700"/>
                <a:gd name="T95" fmla="*/ 520 h 673"/>
                <a:gd name="T96" fmla="*/ 137 w 700"/>
                <a:gd name="T97" fmla="*/ 529 h 673"/>
                <a:gd name="T98" fmla="*/ 106 w 700"/>
                <a:gd name="T99" fmla="*/ 517 h 673"/>
                <a:gd name="T100" fmla="*/ 80 w 700"/>
                <a:gd name="T101" fmla="*/ 502 h 673"/>
                <a:gd name="T102" fmla="*/ 70 w 700"/>
                <a:gd name="T103" fmla="*/ 469 h 673"/>
                <a:gd name="T104" fmla="*/ 46 w 700"/>
                <a:gd name="T105" fmla="*/ 434 h 673"/>
                <a:gd name="T106" fmla="*/ 27 w 700"/>
                <a:gd name="T107" fmla="*/ 452 h 673"/>
                <a:gd name="T108" fmla="*/ 23 w 700"/>
                <a:gd name="T109" fmla="*/ 435 h 673"/>
                <a:gd name="T110" fmla="*/ 6 w 700"/>
                <a:gd name="T111" fmla="*/ 393 h 673"/>
                <a:gd name="T112" fmla="*/ 1 w 700"/>
                <a:gd name="T113" fmla="*/ 370 h 673"/>
                <a:gd name="T114" fmla="*/ 159 w 700"/>
                <a:gd name="T115" fmla="*/ 300 h 673"/>
                <a:gd name="T116" fmla="*/ 344 w 700"/>
                <a:gd name="T117" fmla="*/ 289 h 673"/>
                <a:gd name="T118" fmla="*/ 472 w 700"/>
                <a:gd name="T119" fmla="*/ 230 h 673"/>
                <a:gd name="T120" fmla="*/ 584 w 700"/>
                <a:gd name="T121" fmla="*/ 69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00" h="673">
                  <a:moveTo>
                    <a:pt x="624" y="0"/>
                  </a:moveTo>
                  <a:lnTo>
                    <a:pt x="625" y="1"/>
                  </a:lnTo>
                  <a:lnTo>
                    <a:pt x="624" y="2"/>
                  </a:lnTo>
                  <a:lnTo>
                    <a:pt x="623" y="4"/>
                  </a:lnTo>
                  <a:lnTo>
                    <a:pt x="623" y="5"/>
                  </a:lnTo>
                  <a:lnTo>
                    <a:pt x="623" y="6"/>
                  </a:lnTo>
                  <a:lnTo>
                    <a:pt x="623" y="8"/>
                  </a:lnTo>
                  <a:lnTo>
                    <a:pt x="623" y="9"/>
                  </a:lnTo>
                  <a:lnTo>
                    <a:pt x="625" y="9"/>
                  </a:lnTo>
                  <a:lnTo>
                    <a:pt x="627" y="9"/>
                  </a:lnTo>
                  <a:lnTo>
                    <a:pt x="628" y="11"/>
                  </a:lnTo>
                  <a:lnTo>
                    <a:pt x="630" y="12"/>
                  </a:lnTo>
                  <a:lnTo>
                    <a:pt x="631" y="12"/>
                  </a:lnTo>
                  <a:lnTo>
                    <a:pt x="632" y="12"/>
                  </a:lnTo>
                  <a:lnTo>
                    <a:pt x="634" y="11"/>
                  </a:lnTo>
                  <a:lnTo>
                    <a:pt x="636" y="13"/>
                  </a:lnTo>
                  <a:lnTo>
                    <a:pt x="635" y="20"/>
                  </a:lnTo>
                  <a:lnTo>
                    <a:pt x="635" y="21"/>
                  </a:lnTo>
                  <a:lnTo>
                    <a:pt x="634" y="21"/>
                  </a:lnTo>
                  <a:lnTo>
                    <a:pt x="632" y="22"/>
                  </a:lnTo>
                  <a:lnTo>
                    <a:pt x="632" y="23"/>
                  </a:lnTo>
                  <a:lnTo>
                    <a:pt x="631" y="24"/>
                  </a:lnTo>
                  <a:lnTo>
                    <a:pt x="631" y="26"/>
                  </a:lnTo>
                  <a:lnTo>
                    <a:pt x="632" y="27"/>
                  </a:lnTo>
                  <a:lnTo>
                    <a:pt x="632" y="28"/>
                  </a:lnTo>
                  <a:lnTo>
                    <a:pt x="634" y="28"/>
                  </a:lnTo>
                  <a:lnTo>
                    <a:pt x="634" y="27"/>
                  </a:lnTo>
                  <a:lnTo>
                    <a:pt x="634" y="29"/>
                  </a:lnTo>
                  <a:lnTo>
                    <a:pt x="638" y="32"/>
                  </a:lnTo>
                  <a:lnTo>
                    <a:pt x="647" y="28"/>
                  </a:lnTo>
                  <a:lnTo>
                    <a:pt x="651" y="29"/>
                  </a:lnTo>
                  <a:lnTo>
                    <a:pt x="651" y="30"/>
                  </a:lnTo>
                  <a:lnTo>
                    <a:pt x="652" y="31"/>
                  </a:lnTo>
                  <a:lnTo>
                    <a:pt x="653" y="32"/>
                  </a:lnTo>
                  <a:lnTo>
                    <a:pt x="655" y="35"/>
                  </a:lnTo>
                  <a:lnTo>
                    <a:pt x="657" y="36"/>
                  </a:lnTo>
                  <a:lnTo>
                    <a:pt x="659" y="36"/>
                  </a:lnTo>
                  <a:lnTo>
                    <a:pt x="660" y="36"/>
                  </a:lnTo>
                  <a:lnTo>
                    <a:pt x="661" y="36"/>
                  </a:lnTo>
                  <a:lnTo>
                    <a:pt x="661" y="37"/>
                  </a:lnTo>
                  <a:lnTo>
                    <a:pt x="662" y="37"/>
                  </a:lnTo>
                  <a:lnTo>
                    <a:pt x="664" y="37"/>
                  </a:lnTo>
                  <a:lnTo>
                    <a:pt x="665" y="38"/>
                  </a:lnTo>
                  <a:lnTo>
                    <a:pt x="665" y="39"/>
                  </a:lnTo>
                  <a:lnTo>
                    <a:pt x="666" y="41"/>
                  </a:lnTo>
                  <a:lnTo>
                    <a:pt x="666" y="43"/>
                  </a:lnTo>
                  <a:lnTo>
                    <a:pt x="666" y="45"/>
                  </a:lnTo>
                  <a:lnTo>
                    <a:pt x="666" y="46"/>
                  </a:lnTo>
                  <a:lnTo>
                    <a:pt x="666" y="47"/>
                  </a:lnTo>
                  <a:lnTo>
                    <a:pt x="665" y="49"/>
                  </a:lnTo>
                  <a:lnTo>
                    <a:pt x="662" y="50"/>
                  </a:lnTo>
                  <a:lnTo>
                    <a:pt x="662" y="52"/>
                  </a:lnTo>
                  <a:lnTo>
                    <a:pt x="661" y="52"/>
                  </a:lnTo>
                  <a:lnTo>
                    <a:pt x="660" y="53"/>
                  </a:lnTo>
                  <a:lnTo>
                    <a:pt x="659" y="54"/>
                  </a:lnTo>
                  <a:lnTo>
                    <a:pt x="659" y="56"/>
                  </a:lnTo>
                  <a:lnTo>
                    <a:pt x="660" y="56"/>
                  </a:lnTo>
                  <a:lnTo>
                    <a:pt x="660" y="57"/>
                  </a:lnTo>
                  <a:lnTo>
                    <a:pt x="661" y="57"/>
                  </a:lnTo>
                  <a:lnTo>
                    <a:pt x="662" y="57"/>
                  </a:lnTo>
                  <a:lnTo>
                    <a:pt x="664" y="58"/>
                  </a:lnTo>
                  <a:lnTo>
                    <a:pt x="665" y="58"/>
                  </a:lnTo>
                  <a:lnTo>
                    <a:pt x="666" y="57"/>
                  </a:lnTo>
                  <a:lnTo>
                    <a:pt x="665" y="59"/>
                  </a:lnTo>
                  <a:lnTo>
                    <a:pt x="670" y="66"/>
                  </a:lnTo>
                  <a:lnTo>
                    <a:pt x="669" y="66"/>
                  </a:lnTo>
                  <a:lnTo>
                    <a:pt x="669" y="67"/>
                  </a:lnTo>
                  <a:lnTo>
                    <a:pt x="668" y="67"/>
                  </a:lnTo>
                  <a:lnTo>
                    <a:pt x="668" y="69"/>
                  </a:lnTo>
                  <a:lnTo>
                    <a:pt x="666" y="71"/>
                  </a:lnTo>
                  <a:lnTo>
                    <a:pt x="664" y="72"/>
                  </a:lnTo>
                  <a:lnTo>
                    <a:pt x="661" y="72"/>
                  </a:lnTo>
                  <a:lnTo>
                    <a:pt x="660" y="73"/>
                  </a:lnTo>
                  <a:lnTo>
                    <a:pt x="660" y="72"/>
                  </a:lnTo>
                  <a:lnTo>
                    <a:pt x="659" y="72"/>
                  </a:lnTo>
                  <a:lnTo>
                    <a:pt x="658" y="72"/>
                  </a:lnTo>
                  <a:lnTo>
                    <a:pt x="658" y="71"/>
                  </a:lnTo>
                  <a:lnTo>
                    <a:pt x="657" y="69"/>
                  </a:lnTo>
                  <a:lnTo>
                    <a:pt x="655" y="68"/>
                  </a:lnTo>
                  <a:lnTo>
                    <a:pt x="654" y="67"/>
                  </a:lnTo>
                  <a:lnTo>
                    <a:pt x="652" y="67"/>
                  </a:lnTo>
                  <a:lnTo>
                    <a:pt x="651" y="68"/>
                  </a:lnTo>
                  <a:lnTo>
                    <a:pt x="651" y="69"/>
                  </a:lnTo>
                  <a:lnTo>
                    <a:pt x="651" y="71"/>
                  </a:lnTo>
                  <a:lnTo>
                    <a:pt x="652" y="72"/>
                  </a:lnTo>
                  <a:lnTo>
                    <a:pt x="654" y="73"/>
                  </a:lnTo>
                  <a:lnTo>
                    <a:pt x="658" y="73"/>
                  </a:lnTo>
                  <a:lnTo>
                    <a:pt x="660" y="73"/>
                  </a:lnTo>
                  <a:lnTo>
                    <a:pt x="661" y="74"/>
                  </a:lnTo>
                  <a:lnTo>
                    <a:pt x="661" y="75"/>
                  </a:lnTo>
                  <a:lnTo>
                    <a:pt x="662" y="76"/>
                  </a:lnTo>
                  <a:lnTo>
                    <a:pt x="662" y="79"/>
                  </a:lnTo>
                  <a:lnTo>
                    <a:pt x="665" y="80"/>
                  </a:lnTo>
                  <a:lnTo>
                    <a:pt x="667" y="81"/>
                  </a:lnTo>
                  <a:lnTo>
                    <a:pt x="668" y="82"/>
                  </a:lnTo>
                  <a:lnTo>
                    <a:pt x="668" y="84"/>
                  </a:lnTo>
                  <a:lnTo>
                    <a:pt x="669" y="86"/>
                  </a:lnTo>
                  <a:lnTo>
                    <a:pt x="670" y="87"/>
                  </a:lnTo>
                  <a:lnTo>
                    <a:pt x="673" y="86"/>
                  </a:lnTo>
                  <a:lnTo>
                    <a:pt x="674" y="84"/>
                  </a:lnTo>
                  <a:lnTo>
                    <a:pt x="675" y="87"/>
                  </a:lnTo>
                  <a:lnTo>
                    <a:pt x="676" y="88"/>
                  </a:lnTo>
                  <a:lnTo>
                    <a:pt x="676" y="90"/>
                  </a:lnTo>
                  <a:lnTo>
                    <a:pt x="675" y="91"/>
                  </a:lnTo>
                  <a:lnTo>
                    <a:pt x="675" y="93"/>
                  </a:lnTo>
                  <a:lnTo>
                    <a:pt x="675" y="94"/>
                  </a:lnTo>
                  <a:lnTo>
                    <a:pt x="674" y="95"/>
                  </a:lnTo>
                  <a:lnTo>
                    <a:pt x="674" y="97"/>
                  </a:lnTo>
                  <a:lnTo>
                    <a:pt x="673" y="98"/>
                  </a:lnTo>
                  <a:lnTo>
                    <a:pt x="670" y="98"/>
                  </a:lnTo>
                  <a:lnTo>
                    <a:pt x="669" y="97"/>
                  </a:lnTo>
                  <a:lnTo>
                    <a:pt x="668" y="97"/>
                  </a:lnTo>
                  <a:lnTo>
                    <a:pt x="667" y="98"/>
                  </a:lnTo>
                  <a:lnTo>
                    <a:pt x="665" y="98"/>
                  </a:lnTo>
                  <a:lnTo>
                    <a:pt x="664" y="97"/>
                  </a:lnTo>
                  <a:lnTo>
                    <a:pt x="662" y="96"/>
                  </a:lnTo>
                  <a:lnTo>
                    <a:pt x="664" y="97"/>
                  </a:lnTo>
                  <a:lnTo>
                    <a:pt x="665" y="97"/>
                  </a:lnTo>
                  <a:lnTo>
                    <a:pt x="666" y="97"/>
                  </a:lnTo>
                  <a:lnTo>
                    <a:pt x="668" y="97"/>
                  </a:lnTo>
                  <a:lnTo>
                    <a:pt x="668" y="96"/>
                  </a:lnTo>
                  <a:lnTo>
                    <a:pt x="669" y="95"/>
                  </a:lnTo>
                  <a:lnTo>
                    <a:pt x="668" y="94"/>
                  </a:lnTo>
                  <a:lnTo>
                    <a:pt x="668" y="93"/>
                  </a:lnTo>
                  <a:lnTo>
                    <a:pt x="667" y="91"/>
                  </a:lnTo>
                  <a:lnTo>
                    <a:pt x="665" y="90"/>
                  </a:lnTo>
                  <a:lnTo>
                    <a:pt x="664" y="88"/>
                  </a:lnTo>
                  <a:lnTo>
                    <a:pt x="661" y="88"/>
                  </a:lnTo>
                  <a:lnTo>
                    <a:pt x="660" y="87"/>
                  </a:lnTo>
                  <a:lnTo>
                    <a:pt x="659" y="86"/>
                  </a:lnTo>
                  <a:lnTo>
                    <a:pt x="657" y="86"/>
                  </a:lnTo>
                  <a:lnTo>
                    <a:pt x="654" y="84"/>
                  </a:lnTo>
                  <a:lnTo>
                    <a:pt x="652" y="84"/>
                  </a:lnTo>
                  <a:lnTo>
                    <a:pt x="651" y="82"/>
                  </a:lnTo>
                  <a:lnTo>
                    <a:pt x="650" y="81"/>
                  </a:lnTo>
                  <a:lnTo>
                    <a:pt x="650" y="80"/>
                  </a:lnTo>
                  <a:lnTo>
                    <a:pt x="647" y="78"/>
                  </a:lnTo>
                  <a:lnTo>
                    <a:pt x="647" y="76"/>
                  </a:lnTo>
                  <a:lnTo>
                    <a:pt x="647" y="74"/>
                  </a:lnTo>
                  <a:lnTo>
                    <a:pt x="649" y="72"/>
                  </a:lnTo>
                  <a:lnTo>
                    <a:pt x="649" y="69"/>
                  </a:lnTo>
                  <a:lnTo>
                    <a:pt x="647" y="68"/>
                  </a:lnTo>
                  <a:lnTo>
                    <a:pt x="646" y="67"/>
                  </a:lnTo>
                  <a:lnTo>
                    <a:pt x="645" y="66"/>
                  </a:lnTo>
                  <a:lnTo>
                    <a:pt x="644" y="66"/>
                  </a:lnTo>
                  <a:lnTo>
                    <a:pt x="643" y="66"/>
                  </a:lnTo>
                  <a:lnTo>
                    <a:pt x="640" y="66"/>
                  </a:lnTo>
                  <a:lnTo>
                    <a:pt x="640" y="67"/>
                  </a:lnTo>
                  <a:lnTo>
                    <a:pt x="639" y="67"/>
                  </a:lnTo>
                  <a:lnTo>
                    <a:pt x="639" y="66"/>
                  </a:lnTo>
                  <a:lnTo>
                    <a:pt x="640" y="65"/>
                  </a:lnTo>
                  <a:lnTo>
                    <a:pt x="642" y="64"/>
                  </a:lnTo>
                  <a:lnTo>
                    <a:pt x="642" y="63"/>
                  </a:lnTo>
                  <a:lnTo>
                    <a:pt x="642" y="61"/>
                  </a:lnTo>
                  <a:lnTo>
                    <a:pt x="640" y="61"/>
                  </a:lnTo>
                  <a:lnTo>
                    <a:pt x="639" y="60"/>
                  </a:lnTo>
                  <a:lnTo>
                    <a:pt x="638" y="60"/>
                  </a:lnTo>
                  <a:lnTo>
                    <a:pt x="637" y="61"/>
                  </a:lnTo>
                  <a:lnTo>
                    <a:pt x="636" y="61"/>
                  </a:lnTo>
                  <a:lnTo>
                    <a:pt x="636" y="63"/>
                  </a:lnTo>
                  <a:lnTo>
                    <a:pt x="635" y="63"/>
                  </a:lnTo>
                  <a:lnTo>
                    <a:pt x="635" y="61"/>
                  </a:lnTo>
                  <a:lnTo>
                    <a:pt x="635" y="59"/>
                  </a:lnTo>
                  <a:lnTo>
                    <a:pt x="635" y="58"/>
                  </a:lnTo>
                  <a:lnTo>
                    <a:pt x="634" y="58"/>
                  </a:lnTo>
                  <a:lnTo>
                    <a:pt x="632" y="58"/>
                  </a:lnTo>
                  <a:lnTo>
                    <a:pt x="631" y="59"/>
                  </a:lnTo>
                  <a:lnTo>
                    <a:pt x="630" y="60"/>
                  </a:lnTo>
                  <a:lnTo>
                    <a:pt x="630" y="61"/>
                  </a:lnTo>
                  <a:lnTo>
                    <a:pt x="629" y="64"/>
                  </a:lnTo>
                  <a:lnTo>
                    <a:pt x="627" y="65"/>
                  </a:lnTo>
                  <a:lnTo>
                    <a:pt x="625" y="66"/>
                  </a:lnTo>
                  <a:lnTo>
                    <a:pt x="623" y="67"/>
                  </a:lnTo>
                  <a:lnTo>
                    <a:pt x="622" y="68"/>
                  </a:lnTo>
                  <a:lnTo>
                    <a:pt x="622" y="69"/>
                  </a:lnTo>
                  <a:lnTo>
                    <a:pt x="623" y="71"/>
                  </a:lnTo>
                  <a:lnTo>
                    <a:pt x="624" y="71"/>
                  </a:lnTo>
                  <a:lnTo>
                    <a:pt x="627" y="69"/>
                  </a:lnTo>
                  <a:lnTo>
                    <a:pt x="628" y="69"/>
                  </a:lnTo>
                  <a:lnTo>
                    <a:pt x="630" y="69"/>
                  </a:lnTo>
                  <a:lnTo>
                    <a:pt x="632" y="72"/>
                  </a:lnTo>
                  <a:lnTo>
                    <a:pt x="634" y="73"/>
                  </a:lnTo>
                  <a:lnTo>
                    <a:pt x="635" y="74"/>
                  </a:lnTo>
                  <a:lnTo>
                    <a:pt x="637" y="74"/>
                  </a:lnTo>
                  <a:lnTo>
                    <a:pt x="639" y="74"/>
                  </a:lnTo>
                  <a:lnTo>
                    <a:pt x="640" y="75"/>
                  </a:lnTo>
                  <a:lnTo>
                    <a:pt x="640" y="76"/>
                  </a:lnTo>
                  <a:lnTo>
                    <a:pt x="640" y="78"/>
                  </a:lnTo>
                  <a:lnTo>
                    <a:pt x="640" y="76"/>
                  </a:lnTo>
                  <a:lnTo>
                    <a:pt x="639" y="75"/>
                  </a:lnTo>
                  <a:lnTo>
                    <a:pt x="638" y="75"/>
                  </a:lnTo>
                  <a:lnTo>
                    <a:pt x="637" y="75"/>
                  </a:lnTo>
                  <a:lnTo>
                    <a:pt x="635" y="75"/>
                  </a:lnTo>
                  <a:lnTo>
                    <a:pt x="634" y="74"/>
                  </a:lnTo>
                  <a:lnTo>
                    <a:pt x="631" y="73"/>
                  </a:lnTo>
                  <a:lnTo>
                    <a:pt x="628" y="72"/>
                  </a:lnTo>
                  <a:lnTo>
                    <a:pt x="624" y="72"/>
                  </a:lnTo>
                  <a:lnTo>
                    <a:pt x="622" y="71"/>
                  </a:lnTo>
                  <a:lnTo>
                    <a:pt x="620" y="71"/>
                  </a:lnTo>
                  <a:lnTo>
                    <a:pt x="618" y="69"/>
                  </a:lnTo>
                  <a:lnTo>
                    <a:pt x="618" y="68"/>
                  </a:lnTo>
                  <a:lnTo>
                    <a:pt x="618" y="67"/>
                  </a:lnTo>
                  <a:lnTo>
                    <a:pt x="622" y="64"/>
                  </a:lnTo>
                  <a:lnTo>
                    <a:pt x="624" y="63"/>
                  </a:lnTo>
                  <a:lnTo>
                    <a:pt x="625" y="61"/>
                  </a:lnTo>
                  <a:lnTo>
                    <a:pt x="628" y="61"/>
                  </a:lnTo>
                  <a:lnTo>
                    <a:pt x="629" y="61"/>
                  </a:lnTo>
                  <a:lnTo>
                    <a:pt x="629" y="59"/>
                  </a:lnTo>
                  <a:lnTo>
                    <a:pt x="630" y="59"/>
                  </a:lnTo>
                  <a:lnTo>
                    <a:pt x="631" y="58"/>
                  </a:lnTo>
                  <a:lnTo>
                    <a:pt x="629" y="57"/>
                  </a:lnTo>
                  <a:lnTo>
                    <a:pt x="628" y="54"/>
                  </a:lnTo>
                  <a:lnTo>
                    <a:pt x="625" y="54"/>
                  </a:lnTo>
                  <a:lnTo>
                    <a:pt x="624" y="56"/>
                  </a:lnTo>
                  <a:lnTo>
                    <a:pt x="624" y="58"/>
                  </a:lnTo>
                  <a:lnTo>
                    <a:pt x="623" y="59"/>
                  </a:lnTo>
                  <a:lnTo>
                    <a:pt x="623" y="60"/>
                  </a:lnTo>
                  <a:lnTo>
                    <a:pt x="622" y="61"/>
                  </a:lnTo>
                  <a:lnTo>
                    <a:pt x="620" y="61"/>
                  </a:lnTo>
                  <a:lnTo>
                    <a:pt x="618" y="61"/>
                  </a:lnTo>
                  <a:lnTo>
                    <a:pt x="616" y="63"/>
                  </a:lnTo>
                  <a:lnTo>
                    <a:pt x="615" y="64"/>
                  </a:lnTo>
                  <a:lnTo>
                    <a:pt x="613" y="65"/>
                  </a:lnTo>
                  <a:lnTo>
                    <a:pt x="609" y="66"/>
                  </a:lnTo>
                  <a:lnTo>
                    <a:pt x="607" y="66"/>
                  </a:lnTo>
                  <a:lnTo>
                    <a:pt x="606" y="66"/>
                  </a:lnTo>
                  <a:lnTo>
                    <a:pt x="606" y="67"/>
                  </a:lnTo>
                  <a:lnTo>
                    <a:pt x="606" y="68"/>
                  </a:lnTo>
                  <a:lnTo>
                    <a:pt x="607" y="69"/>
                  </a:lnTo>
                  <a:lnTo>
                    <a:pt x="608" y="71"/>
                  </a:lnTo>
                  <a:lnTo>
                    <a:pt x="609" y="72"/>
                  </a:lnTo>
                  <a:lnTo>
                    <a:pt x="609" y="74"/>
                  </a:lnTo>
                  <a:lnTo>
                    <a:pt x="610" y="76"/>
                  </a:lnTo>
                  <a:lnTo>
                    <a:pt x="612" y="78"/>
                  </a:lnTo>
                  <a:lnTo>
                    <a:pt x="613" y="79"/>
                  </a:lnTo>
                  <a:lnTo>
                    <a:pt x="614" y="81"/>
                  </a:lnTo>
                  <a:lnTo>
                    <a:pt x="614" y="82"/>
                  </a:lnTo>
                  <a:lnTo>
                    <a:pt x="615" y="83"/>
                  </a:lnTo>
                  <a:lnTo>
                    <a:pt x="615" y="84"/>
                  </a:lnTo>
                  <a:lnTo>
                    <a:pt x="616" y="86"/>
                  </a:lnTo>
                  <a:lnTo>
                    <a:pt x="617" y="87"/>
                  </a:lnTo>
                  <a:lnTo>
                    <a:pt x="617" y="88"/>
                  </a:lnTo>
                  <a:lnTo>
                    <a:pt x="618" y="90"/>
                  </a:lnTo>
                  <a:lnTo>
                    <a:pt x="618" y="91"/>
                  </a:lnTo>
                  <a:lnTo>
                    <a:pt x="620" y="91"/>
                  </a:lnTo>
                  <a:lnTo>
                    <a:pt x="622" y="93"/>
                  </a:lnTo>
                  <a:lnTo>
                    <a:pt x="624" y="94"/>
                  </a:lnTo>
                  <a:lnTo>
                    <a:pt x="627" y="97"/>
                  </a:lnTo>
                  <a:lnTo>
                    <a:pt x="628" y="98"/>
                  </a:lnTo>
                  <a:lnTo>
                    <a:pt x="628" y="101"/>
                  </a:lnTo>
                  <a:lnTo>
                    <a:pt x="628" y="102"/>
                  </a:lnTo>
                  <a:lnTo>
                    <a:pt x="629" y="103"/>
                  </a:lnTo>
                  <a:lnTo>
                    <a:pt x="630" y="104"/>
                  </a:lnTo>
                  <a:lnTo>
                    <a:pt x="632" y="104"/>
                  </a:lnTo>
                  <a:lnTo>
                    <a:pt x="634" y="104"/>
                  </a:lnTo>
                  <a:lnTo>
                    <a:pt x="635" y="105"/>
                  </a:lnTo>
                  <a:lnTo>
                    <a:pt x="636" y="108"/>
                  </a:lnTo>
                  <a:lnTo>
                    <a:pt x="637" y="109"/>
                  </a:lnTo>
                  <a:lnTo>
                    <a:pt x="638" y="110"/>
                  </a:lnTo>
                  <a:lnTo>
                    <a:pt x="640" y="112"/>
                  </a:lnTo>
                  <a:lnTo>
                    <a:pt x="642" y="113"/>
                  </a:lnTo>
                  <a:lnTo>
                    <a:pt x="642" y="114"/>
                  </a:lnTo>
                  <a:lnTo>
                    <a:pt x="642" y="116"/>
                  </a:lnTo>
                  <a:lnTo>
                    <a:pt x="642" y="117"/>
                  </a:lnTo>
                  <a:lnTo>
                    <a:pt x="639" y="119"/>
                  </a:lnTo>
                  <a:lnTo>
                    <a:pt x="638" y="120"/>
                  </a:lnTo>
                  <a:lnTo>
                    <a:pt x="637" y="121"/>
                  </a:lnTo>
                  <a:lnTo>
                    <a:pt x="637" y="123"/>
                  </a:lnTo>
                  <a:lnTo>
                    <a:pt x="638" y="123"/>
                  </a:lnTo>
                  <a:lnTo>
                    <a:pt x="639" y="124"/>
                  </a:lnTo>
                  <a:lnTo>
                    <a:pt x="640" y="125"/>
                  </a:lnTo>
                  <a:lnTo>
                    <a:pt x="643" y="125"/>
                  </a:lnTo>
                  <a:lnTo>
                    <a:pt x="644" y="125"/>
                  </a:lnTo>
                  <a:lnTo>
                    <a:pt x="645" y="125"/>
                  </a:lnTo>
                  <a:lnTo>
                    <a:pt x="646" y="125"/>
                  </a:lnTo>
                  <a:lnTo>
                    <a:pt x="646" y="126"/>
                  </a:lnTo>
                  <a:lnTo>
                    <a:pt x="646" y="127"/>
                  </a:lnTo>
                  <a:lnTo>
                    <a:pt x="645" y="127"/>
                  </a:lnTo>
                  <a:lnTo>
                    <a:pt x="643" y="127"/>
                  </a:lnTo>
                  <a:lnTo>
                    <a:pt x="642" y="127"/>
                  </a:lnTo>
                  <a:lnTo>
                    <a:pt x="639" y="127"/>
                  </a:lnTo>
                  <a:lnTo>
                    <a:pt x="636" y="127"/>
                  </a:lnTo>
                  <a:lnTo>
                    <a:pt x="632" y="127"/>
                  </a:lnTo>
                  <a:lnTo>
                    <a:pt x="631" y="129"/>
                  </a:lnTo>
                  <a:lnTo>
                    <a:pt x="631" y="131"/>
                  </a:lnTo>
                  <a:lnTo>
                    <a:pt x="632" y="133"/>
                  </a:lnTo>
                  <a:lnTo>
                    <a:pt x="635" y="135"/>
                  </a:lnTo>
                  <a:lnTo>
                    <a:pt x="636" y="136"/>
                  </a:lnTo>
                  <a:lnTo>
                    <a:pt x="637" y="136"/>
                  </a:lnTo>
                  <a:lnTo>
                    <a:pt x="638" y="138"/>
                  </a:lnTo>
                  <a:lnTo>
                    <a:pt x="639" y="138"/>
                  </a:lnTo>
                  <a:lnTo>
                    <a:pt x="642" y="138"/>
                  </a:lnTo>
                  <a:lnTo>
                    <a:pt x="643" y="138"/>
                  </a:lnTo>
                  <a:lnTo>
                    <a:pt x="645" y="138"/>
                  </a:lnTo>
                  <a:lnTo>
                    <a:pt x="647" y="138"/>
                  </a:lnTo>
                  <a:lnTo>
                    <a:pt x="649" y="136"/>
                  </a:lnTo>
                  <a:lnTo>
                    <a:pt x="650" y="135"/>
                  </a:lnTo>
                  <a:lnTo>
                    <a:pt x="651" y="134"/>
                  </a:lnTo>
                  <a:lnTo>
                    <a:pt x="652" y="134"/>
                  </a:lnTo>
                  <a:lnTo>
                    <a:pt x="653" y="134"/>
                  </a:lnTo>
                  <a:lnTo>
                    <a:pt x="655" y="134"/>
                  </a:lnTo>
                  <a:lnTo>
                    <a:pt x="657" y="133"/>
                  </a:lnTo>
                  <a:lnTo>
                    <a:pt x="657" y="135"/>
                  </a:lnTo>
                  <a:lnTo>
                    <a:pt x="658" y="136"/>
                  </a:lnTo>
                  <a:lnTo>
                    <a:pt x="658" y="138"/>
                  </a:lnTo>
                  <a:lnTo>
                    <a:pt x="657" y="139"/>
                  </a:lnTo>
                  <a:lnTo>
                    <a:pt x="657" y="140"/>
                  </a:lnTo>
                  <a:lnTo>
                    <a:pt x="657" y="141"/>
                  </a:lnTo>
                  <a:lnTo>
                    <a:pt x="658" y="141"/>
                  </a:lnTo>
                  <a:lnTo>
                    <a:pt x="659" y="140"/>
                  </a:lnTo>
                  <a:lnTo>
                    <a:pt x="660" y="139"/>
                  </a:lnTo>
                  <a:lnTo>
                    <a:pt x="660" y="140"/>
                  </a:lnTo>
                  <a:lnTo>
                    <a:pt x="660" y="141"/>
                  </a:lnTo>
                  <a:lnTo>
                    <a:pt x="660" y="143"/>
                  </a:lnTo>
                  <a:lnTo>
                    <a:pt x="659" y="144"/>
                  </a:lnTo>
                  <a:lnTo>
                    <a:pt x="659" y="147"/>
                  </a:lnTo>
                  <a:lnTo>
                    <a:pt x="659" y="148"/>
                  </a:lnTo>
                  <a:lnTo>
                    <a:pt x="660" y="148"/>
                  </a:lnTo>
                  <a:lnTo>
                    <a:pt x="662" y="147"/>
                  </a:lnTo>
                  <a:lnTo>
                    <a:pt x="665" y="144"/>
                  </a:lnTo>
                  <a:lnTo>
                    <a:pt x="666" y="143"/>
                  </a:lnTo>
                  <a:lnTo>
                    <a:pt x="667" y="141"/>
                  </a:lnTo>
                  <a:lnTo>
                    <a:pt x="668" y="138"/>
                  </a:lnTo>
                  <a:lnTo>
                    <a:pt x="668" y="136"/>
                  </a:lnTo>
                  <a:lnTo>
                    <a:pt x="668" y="134"/>
                  </a:lnTo>
                  <a:lnTo>
                    <a:pt x="668" y="133"/>
                  </a:lnTo>
                  <a:lnTo>
                    <a:pt x="667" y="132"/>
                  </a:lnTo>
                  <a:lnTo>
                    <a:pt x="669" y="132"/>
                  </a:lnTo>
                  <a:lnTo>
                    <a:pt x="670" y="132"/>
                  </a:lnTo>
                  <a:lnTo>
                    <a:pt x="672" y="133"/>
                  </a:lnTo>
                  <a:lnTo>
                    <a:pt x="672" y="134"/>
                  </a:lnTo>
                  <a:lnTo>
                    <a:pt x="673" y="135"/>
                  </a:lnTo>
                  <a:lnTo>
                    <a:pt x="673" y="136"/>
                  </a:lnTo>
                  <a:lnTo>
                    <a:pt x="673" y="139"/>
                  </a:lnTo>
                  <a:lnTo>
                    <a:pt x="674" y="140"/>
                  </a:lnTo>
                  <a:lnTo>
                    <a:pt x="675" y="140"/>
                  </a:lnTo>
                  <a:lnTo>
                    <a:pt x="675" y="141"/>
                  </a:lnTo>
                  <a:lnTo>
                    <a:pt x="675" y="143"/>
                  </a:lnTo>
                  <a:lnTo>
                    <a:pt x="674" y="146"/>
                  </a:lnTo>
                  <a:lnTo>
                    <a:pt x="673" y="148"/>
                  </a:lnTo>
                  <a:lnTo>
                    <a:pt x="672" y="150"/>
                  </a:lnTo>
                  <a:lnTo>
                    <a:pt x="672" y="151"/>
                  </a:lnTo>
                  <a:lnTo>
                    <a:pt x="672" y="153"/>
                  </a:lnTo>
                  <a:lnTo>
                    <a:pt x="672" y="155"/>
                  </a:lnTo>
                  <a:lnTo>
                    <a:pt x="673" y="155"/>
                  </a:lnTo>
                  <a:lnTo>
                    <a:pt x="675" y="154"/>
                  </a:lnTo>
                  <a:lnTo>
                    <a:pt x="679" y="150"/>
                  </a:lnTo>
                  <a:lnTo>
                    <a:pt x="680" y="148"/>
                  </a:lnTo>
                  <a:lnTo>
                    <a:pt x="680" y="147"/>
                  </a:lnTo>
                  <a:lnTo>
                    <a:pt x="681" y="144"/>
                  </a:lnTo>
                  <a:lnTo>
                    <a:pt x="681" y="143"/>
                  </a:lnTo>
                  <a:lnTo>
                    <a:pt x="681" y="141"/>
                  </a:lnTo>
                  <a:lnTo>
                    <a:pt x="680" y="139"/>
                  </a:lnTo>
                  <a:lnTo>
                    <a:pt x="681" y="139"/>
                  </a:lnTo>
                  <a:lnTo>
                    <a:pt x="681" y="140"/>
                  </a:lnTo>
                  <a:lnTo>
                    <a:pt x="683" y="140"/>
                  </a:lnTo>
                  <a:lnTo>
                    <a:pt x="684" y="140"/>
                  </a:lnTo>
                  <a:lnTo>
                    <a:pt x="684" y="141"/>
                  </a:lnTo>
                  <a:lnTo>
                    <a:pt x="685" y="140"/>
                  </a:lnTo>
                  <a:lnTo>
                    <a:pt x="687" y="141"/>
                  </a:lnTo>
                  <a:lnTo>
                    <a:pt x="687" y="142"/>
                  </a:lnTo>
                  <a:lnTo>
                    <a:pt x="685" y="143"/>
                  </a:lnTo>
                  <a:lnTo>
                    <a:pt x="685" y="144"/>
                  </a:lnTo>
                  <a:lnTo>
                    <a:pt x="687" y="146"/>
                  </a:lnTo>
                  <a:lnTo>
                    <a:pt x="688" y="147"/>
                  </a:lnTo>
                  <a:lnTo>
                    <a:pt x="688" y="148"/>
                  </a:lnTo>
                  <a:lnTo>
                    <a:pt x="689" y="148"/>
                  </a:lnTo>
                  <a:lnTo>
                    <a:pt x="690" y="149"/>
                  </a:lnTo>
                  <a:lnTo>
                    <a:pt x="691" y="150"/>
                  </a:lnTo>
                  <a:lnTo>
                    <a:pt x="692" y="151"/>
                  </a:lnTo>
                  <a:lnTo>
                    <a:pt x="694" y="153"/>
                  </a:lnTo>
                  <a:lnTo>
                    <a:pt x="694" y="155"/>
                  </a:lnTo>
                  <a:lnTo>
                    <a:pt x="692" y="156"/>
                  </a:lnTo>
                  <a:lnTo>
                    <a:pt x="692" y="157"/>
                  </a:lnTo>
                  <a:lnTo>
                    <a:pt x="692" y="158"/>
                  </a:lnTo>
                  <a:lnTo>
                    <a:pt x="691" y="159"/>
                  </a:lnTo>
                  <a:lnTo>
                    <a:pt x="691" y="161"/>
                  </a:lnTo>
                  <a:lnTo>
                    <a:pt x="692" y="161"/>
                  </a:lnTo>
                  <a:lnTo>
                    <a:pt x="694" y="161"/>
                  </a:lnTo>
                  <a:lnTo>
                    <a:pt x="696" y="161"/>
                  </a:lnTo>
                  <a:lnTo>
                    <a:pt x="698" y="159"/>
                  </a:lnTo>
                  <a:lnTo>
                    <a:pt x="700" y="159"/>
                  </a:lnTo>
                  <a:lnTo>
                    <a:pt x="700" y="161"/>
                  </a:lnTo>
                  <a:lnTo>
                    <a:pt x="700" y="163"/>
                  </a:lnTo>
                  <a:lnTo>
                    <a:pt x="700" y="164"/>
                  </a:lnTo>
                  <a:lnTo>
                    <a:pt x="699" y="165"/>
                  </a:lnTo>
                  <a:lnTo>
                    <a:pt x="698" y="166"/>
                  </a:lnTo>
                  <a:lnTo>
                    <a:pt x="698" y="168"/>
                  </a:lnTo>
                  <a:lnTo>
                    <a:pt x="698" y="169"/>
                  </a:lnTo>
                  <a:lnTo>
                    <a:pt x="698" y="170"/>
                  </a:lnTo>
                  <a:lnTo>
                    <a:pt x="699" y="171"/>
                  </a:lnTo>
                  <a:lnTo>
                    <a:pt x="700" y="172"/>
                  </a:lnTo>
                  <a:lnTo>
                    <a:pt x="698" y="176"/>
                  </a:lnTo>
                  <a:lnTo>
                    <a:pt x="696" y="178"/>
                  </a:lnTo>
                  <a:lnTo>
                    <a:pt x="691" y="180"/>
                  </a:lnTo>
                  <a:lnTo>
                    <a:pt x="689" y="180"/>
                  </a:lnTo>
                  <a:lnTo>
                    <a:pt x="687" y="184"/>
                  </a:lnTo>
                  <a:lnTo>
                    <a:pt x="688" y="184"/>
                  </a:lnTo>
                  <a:lnTo>
                    <a:pt x="688" y="185"/>
                  </a:lnTo>
                  <a:lnTo>
                    <a:pt x="687" y="188"/>
                  </a:lnTo>
                  <a:lnTo>
                    <a:pt x="685" y="188"/>
                  </a:lnTo>
                  <a:lnTo>
                    <a:pt x="682" y="195"/>
                  </a:lnTo>
                  <a:lnTo>
                    <a:pt x="682" y="196"/>
                  </a:lnTo>
                  <a:lnTo>
                    <a:pt x="682" y="198"/>
                  </a:lnTo>
                  <a:lnTo>
                    <a:pt x="682" y="199"/>
                  </a:lnTo>
                  <a:lnTo>
                    <a:pt x="682" y="200"/>
                  </a:lnTo>
                  <a:lnTo>
                    <a:pt x="682" y="201"/>
                  </a:lnTo>
                  <a:lnTo>
                    <a:pt x="683" y="201"/>
                  </a:lnTo>
                  <a:lnTo>
                    <a:pt x="684" y="201"/>
                  </a:lnTo>
                  <a:lnTo>
                    <a:pt x="684" y="202"/>
                  </a:lnTo>
                  <a:lnTo>
                    <a:pt x="685" y="202"/>
                  </a:lnTo>
                  <a:lnTo>
                    <a:pt x="687" y="203"/>
                  </a:lnTo>
                  <a:lnTo>
                    <a:pt x="688" y="203"/>
                  </a:lnTo>
                  <a:lnTo>
                    <a:pt x="689" y="203"/>
                  </a:lnTo>
                  <a:lnTo>
                    <a:pt x="689" y="205"/>
                  </a:lnTo>
                  <a:lnTo>
                    <a:pt x="689" y="206"/>
                  </a:lnTo>
                  <a:lnTo>
                    <a:pt x="688" y="207"/>
                  </a:lnTo>
                  <a:lnTo>
                    <a:pt x="688" y="208"/>
                  </a:lnTo>
                  <a:lnTo>
                    <a:pt x="688" y="209"/>
                  </a:lnTo>
                  <a:lnTo>
                    <a:pt x="688" y="210"/>
                  </a:lnTo>
                  <a:lnTo>
                    <a:pt x="687" y="210"/>
                  </a:lnTo>
                  <a:lnTo>
                    <a:pt x="687" y="211"/>
                  </a:lnTo>
                  <a:lnTo>
                    <a:pt x="685" y="211"/>
                  </a:lnTo>
                  <a:lnTo>
                    <a:pt x="684" y="213"/>
                  </a:lnTo>
                  <a:lnTo>
                    <a:pt x="683" y="214"/>
                  </a:lnTo>
                  <a:lnTo>
                    <a:pt x="682" y="214"/>
                  </a:lnTo>
                  <a:lnTo>
                    <a:pt x="681" y="215"/>
                  </a:lnTo>
                  <a:lnTo>
                    <a:pt x="680" y="216"/>
                  </a:lnTo>
                  <a:lnTo>
                    <a:pt x="679" y="216"/>
                  </a:lnTo>
                  <a:lnTo>
                    <a:pt x="679" y="217"/>
                  </a:lnTo>
                  <a:lnTo>
                    <a:pt x="676" y="217"/>
                  </a:lnTo>
                  <a:lnTo>
                    <a:pt x="675" y="217"/>
                  </a:lnTo>
                  <a:lnTo>
                    <a:pt x="674" y="218"/>
                  </a:lnTo>
                  <a:lnTo>
                    <a:pt x="673" y="218"/>
                  </a:lnTo>
                  <a:lnTo>
                    <a:pt x="673" y="220"/>
                  </a:lnTo>
                  <a:lnTo>
                    <a:pt x="672" y="220"/>
                  </a:lnTo>
                  <a:lnTo>
                    <a:pt x="672" y="221"/>
                  </a:lnTo>
                  <a:lnTo>
                    <a:pt x="670" y="221"/>
                  </a:lnTo>
                  <a:lnTo>
                    <a:pt x="669" y="221"/>
                  </a:lnTo>
                  <a:lnTo>
                    <a:pt x="668" y="222"/>
                  </a:lnTo>
                  <a:lnTo>
                    <a:pt x="667" y="222"/>
                  </a:lnTo>
                  <a:lnTo>
                    <a:pt x="666" y="222"/>
                  </a:lnTo>
                  <a:lnTo>
                    <a:pt x="665" y="222"/>
                  </a:lnTo>
                  <a:lnTo>
                    <a:pt x="664" y="223"/>
                  </a:lnTo>
                  <a:lnTo>
                    <a:pt x="664" y="222"/>
                  </a:lnTo>
                  <a:lnTo>
                    <a:pt x="662" y="223"/>
                  </a:lnTo>
                  <a:lnTo>
                    <a:pt x="661" y="223"/>
                  </a:lnTo>
                  <a:lnTo>
                    <a:pt x="660" y="223"/>
                  </a:lnTo>
                  <a:lnTo>
                    <a:pt x="659" y="223"/>
                  </a:lnTo>
                  <a:lnTo>
                    <a:pt x="658" y="223"/>
                  </a:lnTo>
                  <a:lnTo>
                    <a:pt x="657" y="223"/>
                  </a:lnTo>
                  <a:lnTo>
                    <a:pt x="654" y="225"/>
                  </a:lnTo>
                  <a:lnTo>
                    <a:pt x="652" y="226"/>
                  </a:lnTo>
                  <a:lnTo>
                    <a:pt x="651" y="228"/>
                  </a:lnTo>
                  <a:lnTo>
                    <a:pt x="649" y="228"/>
                  </a:lnTo>
                  <a:lnTo>
                    <a:pt x="646" y="228"/>
                  </a:lnTo>
                  <a:lnTo>
                    <a:pt x="644" y="229"/>
                  </a:lnTo>
                  <a:lnTo>
                    <a:pt x="642" y="230"/>
                  </a:lnTo>
                  <a:lnTo>
                    <a:pt x="638" y="230"/>
                  </a:lnTo>
                  <a:lnTo>
                    <a:pt x="637" y="230"/>
                  </a:lnTo>
                  <a:lnTo>
                    <a:pt x="636" y="231"/>
                  </a:lnTo>
                  <a:lnTo>
                    <a:pt x="630" y="235"/>
                  </a:lnTo>
                  <a:lnTo>
                    <a:pt x="627" y="237"/>
                  </a:lnTo>
                  <a:lnTo>
                    <a:pt x="625" y="237"/>
                  </a:lnTo>
                  <a:lnTo>
                    <a:pt x="624" y="238"/>
                  </a:lnTo>
                  <a:lnTo>
                    <a:pt x="620" y="240"/>
                  </a:lnTo>
                  <a:lnTo>
                    <a:pt x="617" y="241"/>
                  </a:lnTo>
                  <a:lnTo>
                    <a:pt x="615" y="241"/>
                  </a:lnTo>
                  <a:lnTo>
                    <a:pt x="614" y="241"/>
                  </a:lnTo>
                  <a:lnTo>
                    <a:pt x="614" y="243"/>
                  </a:lnTo>
                  <a:lnTo>
                    <a:pt x="612" y="243"/>
                  </a:lnTo>
                  <a:lnTo>
                    <a:pt x="610" y="243"/>
                  </a:lnTo>
                  <a:lnTo>
                    <a:pt x="610" y="244"/>
                  </a:lnTo>
                  <a:lnTo>
                    <a:pt x="609" y="244"/>
                  </a:lnTo>
                  <a:lnTo>
                    <a:pt x="608" y="244"/>
                  </a:lnTo>
                  <a:lnTo>
                    <a:pt x="607" y="245"/>
                  </a:lnTo>
                  <a:lnTo>
                    <a:pt x="605" y="245"/>
                  </a:lnTo>
                  <a:lnTo>
                    <a:pt x="602" y="246"/>
                  </a:lnTo>
                  <a:lnTo>
                    <a:pt x="601" y="247"/>
                  </a:lnTo>
                  <a:lnTo>
                    <a:pt x="600" y="247"/>
                  </a:lnTo>
                  <a:lnTo>
                    <a:pt x="599" y="247"/>
                  </a:lnTo>
                  <a:lnTo>
                    <a:pt x="597" y="247"/>
                  </a:lnTo>
                  <a:lnTo>
                    <a:pt x="594" y="247"/>
                  </a:lnTo>
                  <a:lnTo>
                    <a:pt x="588" y="250"/>
                  </a:lnTo>
                  <a:lnTo>
                    <a:pt x="584" y="252"/>
                  </a:lnTo>
                  <a:lnTo>
                    <a:pt x="578" y="254"/>
                  </a:lnTo>
                  <a:lnTo>
                    <a:pt x="575" y="256"/>
                  </a:lnTo>
                  <a:lnTo>
                    <a:pt x="573" y="258"/>
                  </a:lnTo>
                  <a:lnTo>
                    <a:pt x="570" y="261"/>
                  </a:lnTo>
                  <a:lnTo>
                    <a:pt x="567" y="265"/>
                  </a:lnTo>
                  <a:lnTo>
                    <a:pt x="565" y="266"/>
                  </a:lnTo>
                  <a:lnTo>
                    <a:pt x="563" y="267"/>
                  </a:lnTo>
                  <a:lnTo>
                    <a:pt x="562" y="267"/>
                  </a:lnTo>
                  <a:lnTo>
                    <a:pt x="561" y="268"/>
                  </a:lnTo>
                  <a:lnTo>
                    <a:pt x="560" y="269"/>
                  </a:lnTo>
                  <a:lnTo>
                    <a:pt x="558" y="269"/>
                  </a:lnTo>
                  <a:lnTo>
                    <a:pt x="557" y="270"/>
                  </a:lnTo>
                  <a:lnTo>
                    <a:pt x="556" y="270"/>
                  </a:lnTo>
                  <a:lnTo>
                    <a:pt x="556" y="271"/>
                  </a:lnTo>
                  <a:lnTo>
                    <a:pt x="555" y="273"/>
                  </a:lnTo>
                  <a:lnTo>
                    <a:pt x="554" y="274"/>
                  </a:lnTo>
                  <a:lnTo>
                    <a:pt x="553" y="275"/>
                  </a:lnTo>
                  <a:lnTo>
                    <a:pt x="552" y="276"/>
                  </a:lnTo>
                  <a:lnTo>
                    <a:pt x="550" y="277"/>
                  </a:lnTo>
                  <a:lnTo>
                    <a:pt x="549" y="277"/>
                  </a:lnTo>
                  <a:lnTo>
                    <a:pt x="548" y="277"/>
                  </a:lnTo>
                  <a:lnTo>
                    <a:pt x="548" y="278"/>
                  </a:lnTo>
                  <a:lnTo>
                    <a:pt x="547" y="278"/>
                  </a:lnTo>
                  <a:lnTo>
                    <a:pt x="545" y="280"/>
                  </a:lnTo>
                  <a:lnTo>
                    <a:pt x="543" y="281"/>
                  </a:lnTo>
                  <a:lnTo>
                    <a:pt x="542" y="281"/>
                  </a:lnTo>
                  <a:lnTo>
                    <a:pt x="542" y="282"/>
                  </a:lnTo>
                  <a:lnTo>
                    <a:pt x="541" y="283"/>
                  </a:lnTo>
                  <a:lnTo>
                    <a:pt x="540" y="283"/>
                  </a:lnTo>
                  <a:lnTo>
                    <a:pt x="540" y="284"/>
                  </a:lnTo>
                  <a:lnTo>
                    <a:pt x="539" y="284"/>
                  </a:lnTo>
                  <a:lnTo>
                    <a:pt x="539" y="285"/>
                  </a:lnTo>
                  <a:lnTo>
                    <a:pt x="538" y="286"/>
                  </a:lnTo>
                  <a:lnTo>
                    <a:pt x="537" y="286"/>
                  </a:lnTo>
                  <a:lnTo>
                    <a:pt x="535" y="286"/>
                  </a:lnTo>
                  <a:lnTo>
                    <a:pt x="534" y="288"/>
                  </a:lnTo>
                  <a:lnTo>
                    <a:pt x="533" y="289"/>
                  </a:lnTo>
                  <a:lnTo>
                    <a:pt x="532" y="290"/>
                  </a:lnTo>
                  <a:lnTo>
                    <a:pt x="531" y="292"/>
                  </a:lnTo>
                  <a:lnTo>
                    <a:pt x="530" y="292"/>
                  </a:lnTo>
                  <a:lnTo>
                    <a:pt x="530" y="293"/>
                  </a:lnTo>
                  <a:lnTo>
                    <a:pt x="527" y="295"/>
                  </a:lnTo>
                  <a:lnTo>
                    <a:pt x="527" y="296"/>
                  </a:lnTo>
                  <a:lnTo>
                    <a:pt x="526" y="297"/>
                  </a:lnTo>
                  <a:lnTo>
                    <a:pt x="525" y="297"/>
                  </a:lnTo>
                  <a:lnTo>
                    <a:pt x="525" y="299"/>
                  </a:lnTo>
                  <a:lnTo>
                    <a:pt x="524" y="300"/>
                  </a:lnTo>
                  <a:lnTo>
                    <a:pt x="524" y="301"/>
                  </a:lnTo>
                  <a:lnTo>
                    <a:pt x="525" y="301"/>
                  </a:lnTo>
                  <a:lnTo>
                    <a:pt x="525" y="303"/>
                  </a:lnTo>
                  <a:lnTo>
                    <a:pt x="525" y="304"/>
                  </a:lnTo>
                  <a:lnTo>
                    <a:pt x="525" y="305"/>
                  </a:lnTo>
                  <a:lnTo>
                    <a:pt x="525" y="306"/>
                  </a:lnTo>
                  <a:lnTo>
                    <a:pt x="525" y="307"/>
                  </a:lnTo>
                  <a:lnTo>
                    <a:pt x="525" y="308"/>
                  </a:lnTo>
                  <a:lnTo>
                    <a:pt x="525" y="310"/>
                  </a:lnTo>
                  <a:lnTo>
                    <a:pt x="525" y="311"/>
                  </a:lnTo>
                  <a:lnTo>
                    <a:pt x="525" y="312"/>
                  </a:lnTo>
                  <a:lnTo>
                    <a:pt x="526" y="313"/>
                  </a:lnTo>
                  <a:lnTo>
                    <a:pt x="526" y="314"/>
                  </a:lnTo>
                  <a:lnTo>
                    <a:pt x="526" y="316"/>
                  </a:lnTo>
                  <a:lnTo>
                    <a:pt x="516" y="320"/>
                  </a:lnTo>
                  <a:lnTo>
                    <a:pt x="513" y="320"/>
                  </a:lnTo>
                  <a:lnTo>
                    <a:pt x="509" y="321"/>
                  </a:lnTo>
                  <a:lnTo>
                    <a:pt x="506" y="322"/>
                  </a:lnTo>
                  <a:lnTo>
                    <a:pt x="505" y="323"/>
                  </a:lnTo>
                  <a:lnTo>
                    <a:pt x="504" y="323"/>
                  </a:lnTo>
                  <a:lnTo>
                    <a:pt x="503" y="325"/>
                  </a:lnTo>
                  <a:lnTo>
                    <a:pt x="502" y="325"/>
                  </a:lnTo>
                  <a:lnTo>
                    <a:pt x="501" y="326"/>
                  </a:lnTo>
                  <a:lnTo>
                    <a:pt x="500" y="327"/>
                  </a:lnTo>
                  <a:lnTo>
                    <a:pt x="498" y="328"/>
                  </a:lnTo>
                  <a:lnTo>
                    <a:pt x="497" y="329"/>
                  </a:lnTo>
                  <a:lnTo>
                    <a:pt x="496" y="330"/>
                  </a:lnTo>
                  <a:lnTo>
                    <a:pt x="495" y="331"/>
                  </a:lnTo>
                  <a:lnTo>
                    <a:pt x="494" y="333"/>
                  </a:lnTo>
                  <a:lnTo>
                    <a:pt x="493" y="335"/>
                  </a:lnTo>
                  <a:lnTo>
                    <a:pt x="491" y="336"/>
                  </a:lnTo>
                  <a:lnTo>
                    <a:pt x="490" y="337"/>
                  </a:lnTo>
                  <a:lnTo>
                    <a:pt x="489" y="338"/>
                  </a:lnTo>
                  <a:lnTo>
                    <a:pt x="488" y="340"/>
                  </a:lnTo>
                  <a:lnTo>
                    <a:pt x="488" y="341"/>
                  </a:lnTo>
                  <a:lnTo>
                    <a:pt x="487" y="341"/>
                  </a:lnTo>
                  <a:lnTo>
                    <a:pt x="486" y="342"/>
                  </a:lnTo>
                  <a:lnTo>
                    <a:pt x="485" y="343"/>
                  </a:lnTo>
                  <a:lnTo>
                    <a:pt x="482" y="344"/>
                  </a:lnTo>
                  <a:lnTo>
                    <a:pt x="480" y="347"/>
                  </a:lnTo>
                  <a:lnTo>
                    <a:pt x="476" y="348"/>
                  </a:lnTo>
                  <a:lnTo>
                    <a:pt x="473" y="350"/>
                  </a:lnTo>
                  <a:lnTo>
                    <a:pt x="466" y="353"/>
                  </a:lnTo>
                  <a:lnTo>
                    <a:pt x="465" y="355"/>
                  </a:lnTo>
                  <a:lnTo>
                    <a:pt x="464" y="356"/>
                  </a:lnTo>
                  <a:lnTo>
                    <a:pt x="463" y="357"/>
                  </a:lnTo>
                  <a:lnTo>
                    <a:pt x="463" y="358"/>
                  </a:lnTo>
                  <a:lnTo>
                    <a:pt x="461" y="360"/>
                  </a:lnTo>
                  <a:lnTo>
                    <a:pt x="460" y="362"/>
                  </a:lnTo>
                  <a:lnTo>
                    <a:pt x="459" y="364"/>
                  </a:lnTo>
                  <a:lnTo>
                    <a:pt x="459" y="366"/>
                  </a:lnTo>
                  <a:lnTo>
                    <a:pt x="458" y="367"/>
                  </a:lnTo>
                  <a:lnTo>
                    <a:pt x="457" y="370"/>
                  </a:lnTo>
                  <a:lnTo>
                    <a:pt x="456" y="372"/>
                  </a:lnTo>
                  <a:lnTo>
                    <a:pt x="456" y="373"/>
                  </a:lnTo>
                  <a:lnTo>
                    <a:pt x="455" y="374"/>
                  </a:lnTo>
                  <a:lnTo>
                    <a:pt x="455" y="375"/>
                  </a:lnTo>
                  <a:lnTo>
                    <a:pt x="455" y="378"/>
                  </a:lnTo>
                  <a:lnTo>
                    <a:pt x="453" y="378"/>
                  </a:lnTo>
                  <a:lnTo>
                    <a:pt x="453" y="380"/>
                  </a:lnTo>
                  <a:lnTo>
                    <a:pt x="453" y="381"/>
                  </a:lnTo>
                  <a:lnTo>
                    <a:pt x="452" y="382"/>
                  </a:lnTo>
                  <a:lnTo>
                    <a:pt x="451" y="386"/>
                  </a:lnTo>
                  <a:lnTo>
                    <a:pt x="449" y="390"/>
                  </a:lnTo>
                  <a:lnTo>
                    <a:pt x="445" y="395"/>
                  </a:lnTo>
                  <a:lnTo>
                    <a:pt x="444" y="395"/>
                  </a:lnTo>
                  <a:lnTo>
                    <a:pt x="444" y="396"/>
                  </a:lnTo>
                  <a:lnTo>
                    <a:pt x="442" y="398"/>
                  </a:lnTo>
                  <a:lnTo>
                    <a:pt x="441" y="401"/>
                  </a:lnTo>
                  <a:lnTo>
                    <a:pt x="441" y="402"/>
                  </a:lnTo>
                  <a:lnTo>
                    <a:pt x="440" y="404"/>
                  </a:lnTo>
                  <a:lnTo>
                    <a:pt x="438" y="408"/>
                  </a:lnTo>
                  <a:lnTo>
                    <a:pt x="437" y="409"/>
                  </a:lnTo>
                  <a:lnTo>
                    <a:pt x="436" y="411"/>
                  </a:lnTo>
                  <a:lnTo>
                    <a:pt x="436" y="413"/>
                  </a:lnTo>
                  <a:lnTo>
                    <a:pt x="436" y="417"/>
                  </a:lnTo>
                  <a:lnTo>
                    <a:pt x="435" y="420"/>
                  </a:lnTo>
                  <a:lnTo>
                    <a:pt x="435" y="423"/>
                  </a:lnTo>
                  <a:lnTo>
                    <a:pt x="434" y="425"/>
                  </a:lnTo>
                  <a:lnTo>
                    <a:pt x="434" y="426"/>
                  </a:lnTo>
                  <a:lnTo>
                    <a:pt x="434" y="427"/>
                  </a:lnTo>
                  <a:lnTo>
                    <a:pt x="433" y="431"/>
                  </a:lnTo>
                  <a:lnTo>
                    <a:pt x="430" y="433"/>
                  </a:lnTo>
                  <a:lnTo>
                    <a:pt x="423" y="440"/>
                  </a:lnTo>
                  <a:lnTo>
                    <a:pt x="421" y="442"/>
                  </a:lnTo>
                  <a:lnTo>
                    <a:pt x="422" y="443"/>
                  </a:lnTo>
                  <a:lnTo>
                    <a:pt x="422" y="446"/>
                  </a:lnTo>
                  <a:lnTo>
                    <a:pt x="422" y="447"/>
                  </a:lnTo>
                  <a:lnTo>
                    <a:pt x="422" y="449"/>
                  </a:lnTo>
                  <a:lnTo>
                    <a:pt x="423" y="450"/>
                  </a:lnTo>
                  <a:lnTo>
                    <a:pt x="422" y="452"/>
                  </a:lnTo>
                  <a:lnTo>
                    <a:pt x="422" y="453"/>
                  </a:lnTo>
                  <a:lnTo>
                    <a:pt x="423" y="454"/>
                  </a:lnTo>
                  <a:lnTo>
                    <a:pt x="423" y="455"/>
                  </a:lnTo>
                  <a:lnTo>
                    <a:pt x="423" y="456"/>
                  </a:lnTo>
                  <a:lnTo>
                    <a:pt x="423" y="457"/>
                  </a:lnTo>
                  <a:lnTo>
                    <a:pt x="423" y="458"/>
                  </a:lnTo>
                  <a:lnTo>
                    <a:pt x="423" y="460"/>
                  </a:lnTo>
                  <a:lnTo>
                    <a:pt x="423" y="461"/>
                  </a:lnTo>
                  <a:lnTo>
                    <a:pt x="423" y="462"/>
                  </a:lnTo>
                  <a:lnTo>
                    <a:pt x="423" y="463"/>
                  </a:lnTo>
                  <a:lnTo>
                    <a:pt x="423" y="464"/>
                  </a:lnTo>
                  <a:lnTo>
                    <a:pt x="424" y="468"/>
                  </a:lnTo>
                  <a:lnTo>
                    <a:pt x="424" y="469"/>
                  </a:lnTo>
                  <a:lnTo>
                    <a:pt x="424" y="470"/>
                  </a:lnTo>
                  <a:lnTo>
                    <a:pt x="424" y="471"/>
                  </a:lnTo>
                  <a:lnTo>
                    <a:pt x="426" y="471"/>
                  </a:lnTo>
                  <a:lnTo>
                    <a:pt x="426" y="475"/>
                  </a:lnTo>
                  <a:lnTo>
                    <a:pt x="426" y="477"/>
                  </a:lnTo>
                  <a:lnTo>
                    <a:pt x="426" y="478"/>
                  </a:lnTo>
                  <a:lnTo>
                    <a:pt x="426" y="479"/>
                  </a:lnTo>
                  <a:lnTo>
                    <a:pt x="424" y="483"/>
                  </a:lnTo>
                  <a:lnTo>
                    <a:pt x="423" y="484"/>
                  </a:lnTo>
                  <a:lnTo>
                    <a:pt x="423" y="485"/>
                  </a:lnTo>
                  <a:lnTo>
                    <a:pt x="423" y="486"/>
                  </a:lnTo>
                  <a:lnTo>
                    <a:pt x="423" y="487"/>
                  </a:lnTo>
                  <a:lnTo>
                    <a:pt x="422" y="489"/>
                  </a:lnTo>
                  <a:lnTo>
                    <a:pt x="422" y="490"/>
                  </a:lnTo>
                  <a:lnTo>
                    <a:pt x="422" y="491"/>
                  </a:lnTo>
                  <a:lnTo>
                    <a:pt x="422" y="492"/>
                  </a:lnTo>
                  <a:lnTo>
                    <a:pt x="422" y="493"/>
                  </a:lnTo>
                  <a:lnTo>
                    <a:pt x="422" y="494"/>
                  </a:lnTo>
                  <a:lnTo>
                    <a:pt x="422" y="497"/>
                  </a:lnTo>
                  <a:lnTo>
                    <a:pt x="423" y="498"/>
                  </a:lnTo>
                  <a:lnTo>
                    <a:pt x="423" y="499"/>
                  </a:lnTo>
                  <a:lnTo>
                    <a:pt x="423" y="500"/>
                  </a:lnTo>
                  <a:lnTo>
                    <a:pt x="423" y="501"/>
                  </a:lnTo>
                  <a:lnTo>
                    <a:pt x="424" y="502"/>
                  </a:lnTo>
                  <a:lnTo>
                    <a:pt x="423" y="502"/>
                  </a:lnTo>
                  <a:lnTo>
                    <a:pt x="423" y="504"/>
                  </a:lnTo>
                  <a:lnTo>
                    <a:pt x="423" y="505"/>
                  </a:lnTo>
                  <a:lnTo>
                    <a:pt x="423" y="506"/>
                  </a:lnTo>
                  <a:lnTo>
                    <a:pt x="422" y="506"/>
                  </a:lnTo>
                  <a:lnTo>
                    <a:pt x="422" y="507"/>
                  </a:lnTo>
                  <a:lnTo>
                    <a:pt x="422" y="508"/>
                  </a:lnTo>
                  <a:lnTo>
                    <a:pt x="422" y="509"/>
                  </a:lnTo>
                  <a:lnTo>
                    <a:pt x="423" y="510"/>
                  </a:lnTo>
                  <a:lnTo>
                    <a:pt x="423" y="512"/>
                  </a:lnTo>
                  <a:lnTo>
                    <a:pt x="423" y="513"/>
                  </a:lnTo>
                  <a:lnTo>
                    <a:pt x="422" y="513"/>
                  </a:lnTo>
                  <a:lnTo>
                    <a:pt x="422" y="514"/>
                  </a:lnTo>
                  <a:lnTo>
                    <a:pt x="422" y="515"/>
                  </a:lnTo>
                  <a:lnTo>
                    <a:pt x="421" y="516"/>
                  </a:lnTo>
                  <a:lnTo>
                    <a:pt x="421" y="517"/>
                  </a:lnTo>
                  <a:lnTo>
                    <a:pt x="420" y="519"/>
                  </a:lnTo>
                  <a:lnTo>
                    <a:pt x="420" y="520"/>
                  </a:lnTo>
                  <a:lnTo>
                    <a:pt x="420" y="521"/>
                  </a:lnTo>
                  <a:lnTo>
                    <a:pt x="419" y="521"/>
                  </a:lnTo>
                  <a:lnTo>
                    <a:pt x="420" y="523"/>
                  </a:lnTo>
                  <a:lnTo>
                    <a:pt x="420" y="524"/>
                  </a:lnTo>
                  <a:lnTo>
                    <a:pt x="420" y="525"/>
                  </a:lnTo>
                  <a:lnTo>
                    <a:pt x="421" y="527"/>
                  </a:lnTo>
                  <a:lnTo>
                    <a:pt x="422" y="527"/>
                  </a:lnTo>
                  <a:lnTo>
                    <a:pt x="421" y="528"/>
                  </a:lnTo>
                  <a:lnTo>
                    <a:pt x="421" y="529"/>
                  </a:lnTo>
                  <a:lnTo>
                    <a:pt x="421" y="530"/>
                  </a:lnTo>
                  <a:lnTo>
                    <a:pt x="421" y="531"/>
                  </a:lnTo>
                  <a:lnTo>
                    <a:pt x="421" y="532"/>
                  </a:lnTo>
                  <a:lnTo>
                    <a:pt x="422" y="534"/>
                  </a:lnTo>
                  <a:lnTo>
                    <a:pt x="423" y="535"/>
                  </a:lnTo>
                  <a:lnTo>
                    <a:pt x="423" y="536"/>
                  </a:lnTo>
                  <a:lnTo>
                    <a:pt x="423" y="537"/>
                  </a:lnTo>
                  <a:lnTo>
                    <a:pt x="424" y="538"/>
                  </a:lnTo>
                  <a:lnTo>
                    <a:pt x="424" y="539"/>
                  </a:lnTo>
                  <a:lnTo>
                    <a:pt x="424" y="540"/>
                  </a:lnTo>
                  <a:lnTo>
                    <a:pt x="424" y="542"/>
                  </a:lnTo>
                  <a:lnTo>
                    <a:pt x="426" y="543"/>
                  </a:lnTo>
                  <a:lnTo>
                    <a:pt x="431" y="552"/>
                  </a:lnTo>
                  <a:lnTo>
                    <a:pt x="431" y="553"/>
                  </a:lnTo>
                  <a:lnTo>
                    <a:pt x="431" y="554"/>
                  </a:lnTo>
                  <a:lnTo>
                    <a:pt x="433" y="555"/>
                  </a:lnTo>
                  <a:lnTo>
                    <a:pt x="433" y="557"/>
                  </a:lnTo>
                  <a:lnTo>
                    <a:pt x="433" y="558"/>
                  </a:lnTo>
                  <a:lnTo>
                    <a:pt x="435" y="559"/>
                  </a:lnTo>
                  <a:lnTo>
                    <a:pt x="435" y="560"/>
                  </a:lnTo>
                  <a:lnTo>
                    <a:pt x="435" y="564"/>
                  </a:lnTo>
                  <a:lnTo>
                    <a:pt x="434" y="565"/>
                  </a:lnTo>
                  <a:lnTo>
                    <a:pt x="434" y="567"/>
                  </a:lnTo>
                  <a:lnTo>
                    <a:pt x="434" y="569"/>
                  </a:lnTo>
                  <a:lnTo>
                    <a:pt x="434" y="570"/>
                  </a:lnTo>
                  <a:lnTo>
                    <a:pt x="434" y="572"/>
                  </a:lnTo>
                  <a:lnTo>
                    <a:pt x="434" y="573"/>
                  </a:lnTo>
                  <a:lnTo>
                    <a:pt x="434" y="574"/>
                  </a:lnTo>
                  <a:lnTo>
                    <a:pt x="435" y="574"/>
                  </a:lnTo>
                  <a:lnTo>
                    <a:pt x="435" y="575"/>
                  </a:lnTo>
                  <a:lnTo>
                    <a:pt x="434" y="576"/>
                  </a:lnTo>
                  <a:lnTo>
                    <a:pt x="434" y="577"/>
                  </a:lnTo>
                  <a:lnTo>
                    <a:pt x="434" y="579"/>
                  </a:lnTo>
                  <a:lnTo>
                    <a:pt x="434" y="580"/>
                  </a:lnTo>
                  <a:lnTo>
                    <a:pt x="434" y="581"/>
                  </a:lnTo>
                  <a:lnTo>
                    <a:pt x="434" y="582"/>
                  </a:lnTo>
                  <a:lnTo>
                    <a:pt x="434" y="583"/>
                  </a:lnTo>
                  <a:lnTo>
                    <a:pt x="434" y="584"/>
                  </a:lnTo>
                  <a:lnTo>
                    <a:pt x="433" y="584"/>
                  </a:lnTo>
                  <a:lnTo>
                    <a:pt x="433" y="585"/>
                  </a:lnTo>
                  <a:lnTo>
                    <a:pt x="431" y="587"/>
                  </a:lnTo>
                  <a:lnTo>
                    <a:pt x="431" y="588"/>
                  </a:lnTo>
                  <a:lnTo>
                    <a:pt x="431" y="589"/>
                  </a:lnTo>
                  <a:lnTo>
                    <a:pt x="431" y="590"/>
                  </a:lnTo>
                  <a:lnTo>
                    <a:pt x="430" y="591"/>
                  </a:lnTo>
                  <a:lnTo>
                    <a:pt x="430" y="592"/>
                  </a:lnTo>
                  <a:lnTo>
                    <a:pt x="430" y="594"/>
                  </a:lnTo>
                  <a:lnTo>
                    <a:pt x="429" y="595"/>
                  </a:lnTo>
                  <a:lnTo>
                    <a:pt x="428" y="595"/>
                  </a:lnTo>
                  <a:lnTo>
                    <a:pt x="427" y="595"/>
                  </a:lnTo>
                  <a:lnTo>
                    <a:pt x="426" y="596"/>
                  </a:lnTo>
                  <a:lnTo>
                    <a:pt x="424" y="596"/>
                  </a:lnTo>
                  <a:lnTo>
                    <a:pt x="423" y="597"/>
                  </a:lnTo>
                  <a:lnTo>
                    <a:pt x="422" y="598"/>
                  </a:lnTo>
                  <a:lnTo>
                    <a:pt x="421" y="598"/>
                  </a:lnTo>
                  <a:lnTo>
                    <a:pt x="420" y="598"/>
                  </a:lnTo>
                  <a:lnTo>
                    <a:pt x="419" y="599"/>
                  </a:lnTo>
                  <a:lnTo>
                    <a:pt x="418" y="599"/>
                  </a:lnTo>
                  <a:lnTo>
                    <a:pt x="416" y="600"/>
                  </a:lnTo>
                  <a:lnTo>
                    <a:pt x="415" y="600"/>
                  </a:lnTo>
                  <a:lnTo>
                    <a:pt x="415" y="602"/>
                  </a:lnTo>
                  <a:lnTo>
                    <a:pt x="414" y="602"/>
                  </a:lnTo>
                  <a:lnTo>
                    <a:pt x="409" y="603"/>
                  </a:lnTo>
                  <a:lnTo>
                    <a:pt x="408" y="603"/>
                  </a:lnTo>
                  <a:lnTo>
                    <a:pt x="404" y="603"/>
                  </a:lnTo>
                  <a:lnTo>
                    <a:pt x="400" y="604"/>
                  </a:lnTo>
                  <a:lnTo>
                    <a:pt x="399" y="604"/>
                  </a:lnTo>
                  <a:lnTo>
                    <a:pt x="397" y="604"/>
                  </a:lnTo>
                  <a:lnTo>
                    <a:pt x="397" y="605"/>
                  </a:lnTo>
                  <a:lnTo>
                    <a:pt x="394" y="605"/>
                  </a:lnTo>
                  <a:lnTo>
                    <a:pt x="392" y="606"/>
                  </a:lnTo>
                  <a:lnTo>
                    <a:pt x="391" y="607"/>
                  </a:lnTo>
                  <a:lnTo>
                    <a:pt x="389" y="607"/>
                  </a:lnTo>
                  <a:lnTo>
                    <a:pt x="386" y="609"/>
                  </a:lnTo>
                  <a:lnTo>
                    <a:pt x="385" y="610"/>
                  </a:lnTo>
                  <a:lnTo>
                    <a:pt x="384" y="610"/>
                  </a:lnTo>
                  <a:lnTo>
                    <a:pt x="382" y="611"/>
                  </a:lnTo>
                  <a:lnTo>
                    <a:pt x="381" y="611"/>
                  </a:lnTo>
                  <a:lnTo>
                    <a:pt x="378" y="611"/>
                  </a:lnTo>
                  <a:lnTo>
                    <a:pt x="376" y="610"/>
                  </a:lnTo>
                  <a:lnTo>
                    <a:pt x="375" y="610"/>
                  </a:lnTo>
                  <a:lnTo>
                    <a:pt x="374" y="610"/>
                  </a:lnTo>
                  <a:lnTo>
                    <a:pt x="374" y="609"/>
                  </a:lnTo>
                  <a:lnTo>
                    <a:pt x="371" y="610"/>
                  </a:lnTo>
                  <a:lnTo>
                    <a:pt x="370" y="610"/>
                  </a:lnTo>
                  <a:lnTo>
                    <a:pt x="369" y="610"/>
                  </a:lnTo>
                  <a:lnTo>
                    <a:pt x="368" y="611"/>
                  </a:lnTo>
                  <a:lnTo>
                    <a:pt x="367" y="611"/>
                  </a:lnTo>
                  <a:lnTo>
                    <a:pt x="364" y="611"/>
                  </a:lnTo>
                  <a:lnTo>
                    <a:pt x="363" y="611"/>
                  </a:lnTo>
                  <a:lnTo>
                    <a:pt x="362" y="612"/>
                  </a:lnTo>
                  <a:lnTo>
                    <a:pt x="360" y="612"/>
                  </a:lnTo>
                  <a:lnTo>
                    <a:pt x="359" y="612"/>
                  </a:lnTo>
                  <a:lnTo>
                    <a:pt x="353" y="614"/>
                  </a:lnTo>
                  <a:lnTo>
                    <a:pt x="352" y="613"/>
                  </a:lnTo>
                  <a:lnTo>
                    <a:pt x="349" y="613"/>
                  </a:lnTo>
                  <a:lnTo>
                    <a:pt x="347" y="613"/>
                  </a:lnTo>
                  <a:lnTo>
                    <a:pt x="345" y="612"/>
                  </a:lnTo>
                  <a:lnTo>
                    <a:pt x="339" y="609"/>
                  </a:lnTo>
                  <a:lnTo>
                    <a:pt x="338" y="607"/>
                  </a:lnTo>
                  <a:lnTo>
                    <a:pt x="333" y="607"/>
                  </a:lnTo>
                  <a:lnTo>
                    <a:pt x="331" y="605"/>
                  </a:lnTo>
                  <a:lnTo>
                    <a:pt x="330" y="604"/>
                  </a:lnTo>
                  <a:lnTo>
                    <a:pt x="329" y="604"/>
                  </a:lnTo>
                  <a:lnTo>
                    <a:pt x="327" y="604"/>
                  </a:lnTo>
                  <a:lnTo>
                    <a:pt x="326" y="603"/>
                  </a:lnTo>
                  <a:lnTo>
                    <a:pt x="325" y="603"/>
                  </a:lnTo>
                  <a:lnTo>
                    <a:pt x="326" y="604"/>
                  </a:lnTo>
                  <a:lnTo>
                    <a:pt x="326" y="605"/>
                  </a:lnTo>
                  <a:lnTo>
                    <a:pt x="325" y="605"/>
                  </a:lnTo>
                  <a:lnTo>
                    <a:pt x="314" y="609"/>
                  </a:lnTo>
                  <a:lnTo>
                    <a:pt x="297" y="622"/>
                  </a:lnTo>
                  <a:lnTo>
                    <a:pt x="296" y="626"/>
                  </a:lnTo>
                  <a:lnTo>
                    <a:pt x="295" y="627"/>
                  </a:lnTo>
                  <a:lnTo>
                    <a:pt x="293" y="629"/>
                  </a:lnTo>
                  <a:lnTo>
                    <a:pt x="291" y="631"/>
                  </a:lnTo>
                  <a:lnTo>
                    <a:pt x="285" y="634"/>
                  </a:lnTo>
                  <a:lnTo>
                    <a:pt x="281" y="636"/>
                  </a:lnTo>
                  <a:lnTo>
                    <a:pt x="273" y="640"/>
                  </a:lnTo>
                  <a:lnTo>
                    <a:pt x="266" y="643"/>
                  </a:lnTo>
                  <a:lnTo>
                    <a:pt x="258" y="648"/>
                  </a:lnTo>
                  <a:lnTo>
                    <a:pt x="251" y="652"/>
                  </a:lnTo>
                  <a:lnTo>
                    <a:pt x="244" y="658"/>
                  </a:lnTo>
                  <a:lnTo>
                    <a:pt x="224" y="673"/>
                  </a:lnTo>
                  <a:lnTo>
                    <a:pt x="222" y="672"/>
                  </a:lnTo>
                  <a:lnTo>
                    <a:pt x="222" y="671"/>
                  </a:lnTo>
                  <a:lnTo>
                    <a:pt x="221" y="671"/>
                  </a:lnTo>
                  <a:lnTo>
                    <a:pt x="221" y="670"/>
                  </a:lnTo>
                  <a:lnTo>
                    <a:pt x="220" y="670"/>
                  </a:lnTo>
                  <a:lnTo>
                    <a:pt x="220" y="669"/>
                  </a:lnTo>
                  <a:lnTo>
                    <a:pt x="219" y="667"/>
                  </a:lnTo>
                  <a:lnTo>
                    <a:pt x="214" y="664"/>
                  </a:lnTo>
                  <a:lnTo>
                    <a:pt x="213" y="661"/>
                  </a:lnTo>
                  <a:lnTo>
                    <a:pt x="212" y="659"/>
                  </a:lnTo>
                  <a:lnTo>
                    <a:pt x="207" y="656"/>
                  </a:lnTo>
                  <a:lnTo>
                    <a:pt x="209" y="650"/>
                  </a:lnTo>
                  <a:lnTo>
                    <a:pt x="209" y="649"/>
                  </a:lnTo>
                  <a:lnTo>
                    <a:pt x="209" y="648"/>
                  </a:lnTo>
                  <a:lnTo>
                    <a:pt x="207" y="648"/>
                  </a:lnTo>
                  <a:lnTo>
                    <a:pt x="207" y="647"/>
                  </a:lnTo>
                  <a:lnTo>
                    <a:pt x="207" y="646"/>
                  </a:lnTo>
                  <a:lnTo>
                    <a:pt x="207" y="644"/>
                  </a:lnTo>
                  <a:lnTo>
                    <a:pt x="206" y="644"/>
                  </a:lnTo>
                  <a:lnTo>
                    <a:pt x="205" y="643"/>
                  </a:lnTo>
                  <a:lnTo>
                    <a:pt x="205" y="642"/>
                  </a:lnTo>
                  <a:lnTo>
                    <a:pt x="205" y="641"/>
                  </a:lnTo>
                  <a:lnTo>
                    <a:pt x="204" y="641"/>
                  </a:lnTo>
                  <a:lnTo>
                    <a:pt x="203" y="639"/>
                  </a:lnTo>
                  <a:lnTo>
                    <a:pt x="202" y="637"/>
                  </a:lnTo>
                  <a:lnTo>
                    <a:pt x="200" y="636"/>
                  </a:lnTo>
                  <a:lnTo>
                    <a:pt x="200" y="635"/>
                  </a:lnTo>
                  <a:lnTo>
                    <a:pt x="200" y="634"/>
                  </a:lnTo>
                  <a:lnTo>
                    <a:pt x="200" y="633"/>
                  </a:lnTo>
                  <a:lnTo>
                    <a:pt x="200" y="632"/>
                  </a:lnTo>
                  <a:lnTo>
                    <a:pt x="199" y="631"/>
                  </a:lnTo>
                  <a:lnTo>
                    <a:pt x="199" y="629"/>
                  </a:lnTo>
                  <a:lnTo>
                    <a:pt x="199" y="628"/>
                  </a:lnTo>
                  <a:lnTo>
                    <a:pt x="199" y="627"/>
                  </a:lnTo>
                  <a:lnTo>
                    <a:pt x="198" y="625"/>
                  </a:lnTo>
                  <a:lnTo>
                    <a:pt x="198" y="620"/>
                  </a:lnTo>
                  <a:lnTo>
                    <a:pt x="198" y="619"/>
                  </a:lnTo>
                  <a:lnTo>
                    <a:pt x="198" y="614"/>
                  </a:lnTo>
                  <a:lnTo>
                    <a:pt x="198" y="611"/>
                  </a:lnTo>
                  <a:lnTo>
                    <a:pt x="198" y="606"/>
                  </a:lnTo>
                  <a:lnTo>
                    <a:pt x="198" y="605"/>
                  </a:lnTo>
                  <a:lnTo>
                    <a:pt x="197" y="605"/>
                  </a:lnTo>
                  <a:lnTo>
                    <a:pt x="196" y="604"/>
                  </a:lnTo>
                  <a:lnTo>
                    <a:pt x="196" y="603"/>
                  </a:lnTo>
                  <a:lnTo>
                    <a:pt x="196" y="602"/>
                  </a:lnTo>
                  <a:lnTo>
                    <a:pt x="197" y="602"/>
                  </a:lnTo>
                  <a:lnTo>
                    <a:pt x="199" y="599"/>
                  </a:lnTo>
                  <a:lnTo>
                    <a:pt x="199" y="598"/>
                  </a:lnTo>
                  <a:lnTo>
                    <a:pt x="198" y="598"/>
                  </a:lnTo>
                  <a:lnTo>
                    <a:pt x="198" y="597"/>
                  </a:lnTo>
                  <a:lnTo>
                    <a:pt x="198" y="596"/>
                  </a:lnTo>
                  <a:lnTo>
                    <a:pt x="199" y="594"/>
                  </a:lnTo>
                  <a:lnTo>
                    <a:pt x="198" y="590"/>
                  </a:lnTo>
                  <a:lnTo>
                    <a:pt x="199" y="587"/>
                  </a:lnTo>
                  <a:lnTo>
                    <a:pt x="202" y="582"/>
                  </a:lnTo>
                  <a:lnTo>
                    <a:pt x="203" y="582"/>
                  </a:lnTo>
                  <a:lnTo>
                    <a:pt x="202" y="580"/>
                  </a:lnTo>
                  <a:lnTo>
                    <a:pt x="203" y="580"/>
                  </a:lnTo>
                  <a:lnTo>
                    <a:pt x="204" y="579"/>
                  </a:lnTo>
                  <a:lnTo>
                    <a:pt x="205" y="577"/>
                  </a:lnTo>
                  <a:lnTo>
                    <a:pt x="206" y="576"/>
                  </a:lnTo>
                  <a:lnTo>
                    <a:pt x="210" y="570"/>
                  </a:lnTo>
                  <a:lnTo>
                    <a:pt x="210" y="566"/>
                  </a:lnTo>
                  <a:lnTo>
                    <a:pt x="211" y="565"/>
                  </a:lnTo>
                  <a:lnTo>
                    <a:pt x="211" y="564"/>
                  </a:lnTo>
                  <a:lnTo>
                    <a:pt x="211" y="562"/>
                  </a:lnTo>
                  <a:lnTo>
                    <a:pt x="211" y="561"/>
                  </a:lnTo>
                  <a:lnTo>
                    <a:pt x="211" y="560"/>
                  </a:lnTo>
                  <a:lnTo>
                    <a:pt x="211" y="559"/>
                  </a:lnTo>
                  <a:lnTo>
                    <a:pt x="211" y="558"/>
                  </a:lnTo>
                  <a:lnTo>
                    <a:pt x="211" y="557"/>
                  </a:lnTo>
                  <a:lnTo>
                    <a:pt x="211" y="555"/>
                  </a:lnTo>
                  <a:lnTo>
                    <a:pt x="211" y="554"/>
                  </a:lnTo>
                  <a:lnTo>
                    <a:pt x="212" y="553"/>
                  </a:lnTo>
                  <a:lnTo>
                    <a:pt x="212" y="552"/>
                  </a:lnTo>
                  <a:lnTo>
                    <a:pt x="212" y="551"/>
                  </a:lnTo>
                  <a:lnTo>
                    <a:pt x="211" y="551"/>
                  </a:lnTo>
                  <a:lnTo>
                    <a:pt x="211" y="550"/>
                  </a:lnTo>
                  <a:lnTo>
                    <a:pt x="211" y="549"/>
                  </a:lnTo>
                  <a:lnTo>
                    <a:pt x="211" y="547"/>
                  </a:lnTo>
                  <a:lnTo>
                    <a:pt x="210" y="546"/>
                  </a:lnTo>
                  <a:lnTo>
                    <a:pt x="210" y="545"/>
                  </a:lnTo>
                  <a:lnTo>
                    <a:pt x="210" y="544"/>
                  </a:lnTo>
                  <a:lnTo>
                    <a:pt x="210" y="543"/>
                  </a:lnTo>
                  <a:lnTo>
                    <a:pt x="210" y="542"/>
                  </a:lnTo>
                  <a:lnTo>
                    <a:pt x="209" y="542"/>
                  </a:lnTo>
                  <a:lnTo>
                    <a:pt x="209" y="540"/>
                  </a:lnTo>
                  <a:lnTo>
                    <a:pt x="209" y="539"/>
                  </a:lnTo>
                  <a:lnTo>
                    <a:pt x="207" y="538"/>
                  </a:lnTo>
                  <a:lnTo>
                    <a:pt x="207" y="537"/>
                  </a:lnTo>
                  <a:lnTo>
                    <a:pt x="207" y="536"/>
                  </a:lnTo>
                  <a:lnTo>
                    <a:pt x="206" y="536"/>
                  </a:lnTo>
                  <a:lnTo>
                    <a:pt x="206" y="535"/>
                  </a:lnTo>
                  <a:lnTo>
                    <a:pt x="205" y="535"/>
                  </a:lnTo>
                  <a:lnTo>
                    <a:pt x="204" y="534"/>
                  </a:lnTo>
                  <a:lnTo>
                    <a:pt x="204" y="532"/>
                  </a:lnTo>
                  <a:lnTo>
                    <a:pt x="203" y="532"/>
                  </a:lnTo>
                  <a:lnTo>
                    <a:pt x="203" y="531"/>
                  </a:lnTo>
                  <a:lnTo>
                    <a:pt x="202" y="531"/>
                  </a:lnTo>
                  <a:lnTo>
                    <a:pt x="202" y="530"/>
                  </a:lnTo>
                  <a:lnTo>
                    <a:pt x="200" y="530"/>
                  </a:lnTo>
                  <a:lnTo>
                    <a:pt x="199" y="530"/>
                  </a:lnTo>
                  <a:lnTo>
                    <a:pt x="199" y="531"/>
                  </a:lnTo>
                  <a:lnTo>
                    <a:pt x="199" y="530"/>
                  </a:lnTo>
                  <a:lnTo>
                    <a:pt x="198" y="530"/>
                  </a:lnTo>
                  <a:lnTo>
                    <a:pt x="198" y="529"/>
                  </a:lnTo>
                  <a:lnTo>
                    <a:pt x="198" y="528"/>
                  </a:lnTo>
                  <a:lnTo>
                    <a:pt x="197" y="527"/>
                  </a:lnTo>
                  <a:lnTo>
                    <a:pt x="197" y="525"/>
                  </a:lnTo>
                  <a:lnTo>
                    <a:pt x="196" y="524"/>
                  </a:lnTo>
                  <a:lnTo>
                    <a:pt x="196" y="523"/>
                  </a:lnTo>
                  <a:lnTo>
                    <a:pt x="196" y="522"/>
                  </a:lnTo>
                  <a:lnTo>
                    <a:pt x="196" y="521"/>
                  </a:lnTo>
                  <a:lnTo>
                    <a:pt x="196" y="520"/>
                  </a:lnTo>
                  <a:lnTo>
                    <a:pt x="195" y="519"/>
                  </a:lnTo>
                  <a:lnTo>
                    <a:pt x="195" y="517"/>
                  </a:lnTo>
                  <a:lnTo>
                    <a:pt x="196" y="517"/>
                  </a:lnTo>
                  <a:lnTo>
                    <a:pt x="196" y="516"/>
                  </a:lnTo>
                  <a:lnTo>
                    <a:pt x="195" y="515"/>
                  </a:lnTo>
                  <a:lnTo>
                    <a:pt x="191" y="515"/>
                  </a:lnTo>
                  <a:lnTo>
                    <a:pt x="190" y="515"/>
                  </a:lnTo>
                  <a:lnTo>
                    <a:pt x="189" y="515"/>
                  </a:lnTo>
                  <a:lnTo>
                    <a:pt x="189" y="514"/>
                  </a:lnTo>
                  <a:lnTo>
                    <a:pt x="188" y="514"/>
                  </a:lnTo>
                  <a:lnTo>
                    <a:pt x="187" y="514"/>
                  </a:lnTo>
                  <a:lnTo>
                    <a:pt x="185" y="514"/>
                  </a:lnTo>
                  <a:lnTo>
                    <a:pt x="184" y="514"/>
                  </a:lnTo>
                  <a:lnTo>
                    <a:pt x="183" y="514"/>
                  </a:lnTo>
                  <a:lnTo>
                    <a:pt x="182" y="514"/>
                  </a:lnTo>
                  <a:lnTo>
                    <a:pt x="181" y="514"/>
                  </a:lnTo>
                  <a:lnTo>
                    <a:pt x="180" y="514"/>
                  </a:lnTo>
                  <a:lnTo>
                    <a:pt x="179" y="513"/>
                  </a:lnTo>
                  <a:lnTo>
                    <a:pt x="177" y="513"/>
                  </a:lnTo>
                  <a:lnTo>
                    <a:pt x="176" y="513"/>
                  </a:lnTo>
                  <a:lnTo>
                    <a:pt x="175" y="513"/>
                  </a:lnTo>
                  <a:lnTo>
                    <a:pt x="174" y="514"/>
                  </a:lnTo>
                  <a:lnTo>
                    <a:pt x="173" y="514"/>
                  </a:lnTo>
                  <a:lnTo>
                    <a:pt x="172" y="514"/>
                  </a:lnTo>
                  <a:lnTo>
                    <a:pt x="170" y="514"/>
                  </a:lnTo>
                  <a:lnTo>
                    <a:pt x="169" y="515"/>
                  </a:lnTo>
                  <a:lnTo>
                    <a:pt x="168" y="515"/>
                  </a:lnTo>
                  <a:lnTo>
                    <a:pt x="167" y="515"/>
                  </a:lnTo>
                  <a:lnTo>
                    <a:pt x="168" y="515"/>
                  </a:lnTo>
                  <a:lnTo>
                    <a:pt x="168" y="516"/>
                  </a:lnTo>
                  <a:lnTo>
                    <a:pt x="167" y="516"/>
                  </a:lnTo>
                  <a:lnTo>
                    <a:pt x="163" y="517"/>
                  </a:lnTo>
                  <a:lnTo>
                    <a:pt x="161" y="519"/>
                  </a:lnTo>
                  <a:lnTo>
                    <a:pt x="161" y="520"/>
                  </a:lnTo>
                  <a:lnTo>
                    <a:pt x="160" y="520"/>
                  </a:lnTo>
                  <a:lnTo>
                    <a:pt x="159" y="520"/>
                  </a:lnTo>
                  <a:lnTo>
                    <a:pt x="159" y="521"/>
                  </a:lnTo>
                  <a:lnTo>
                    <a:pt x="158" y="521"/>
                  </a:lnTo>
                  <a:lnTo>
                    <a:pt x="157" y="522"/>
                  </a:lnTo>
                  <a:lnTo>
                    <a:pt x="155" y="523"/>
                  </a:lnTo>
                  <a:lnTo>
                    <a:pt x="154" y="523"/>
                  </a:lnTo>
                  <a:lnTo>
                    <a:pt x="152" y="524"/>
                  </a:lnTo>
                  <a:lnTo>
                    <a:pt x="151" y="524"/>
                  </a:lnTo>
                  <a:lnTo>
                    <a:pt x="150" y="524"/>
                  </a:lnTo>
                  <a:lnTo>
                    <a:pt x="148" y="524"/>
                  </a:lnTo>
                  <a:lnTo>
                    <a:pt x="147" y="524"/>
                  </a:lnTo>
                  <a:lnTo>
                    <a:pt x="146" y="525"/>
                  </a:lnTo>
                  <a:lnTo>
                    <a:pt x="145" y="525"/>
                  </a:lnTo>
                  <a:lnTo>
                    <a:pt x="144" y="525"/>
                  </a:lnTo>
                  <a:lnTo>
                    <a:pt x="143" y="525"/>
                  </a:lnTo>
                  <a:lnTo>
                    <a:pt x="142" y="527"/>
                  </a:lnTo>
                  <a:lnTo>
                    <a:pt x="140" y="527"/>
                  </a:lnTo>
                  <a:lnTo>
                    <a:pt x="139" y="528"/>
                  </a:lnTo>
                  <a:lnTo>
                    <a:pt x="138" y="528"/>
                  </a:lnTo>
                  <a:lnTo>
                    <a:pt x="137" y="529"/>
                  </a:lnTo>
                  <a:lnTo>
                    <a:pt x="135" y="529"/>
                  </a:lnTo>
                  <a:lnTo>
                    <a:pt x="133" y="529"/>
                  </a:lnTo>
                  <a:lnTo>
                    <a:pt x="132" y="528"/>
                  </a:lnTo>
                  <a:lnTo>
                    <a:pt x="130" y="527"/>
                  </a:lnTo>
                  <a:lnTo>
                    <a:pt x="129" y="528"/>
                  </a:lnTo>
                  <a:lnTo>
                    <a:pt x="127" y="527"/>
                  </a:lnTo>
                  <a:lnTo>
                    <a:pt x="123" y="527"/>
                  </a:lnTo>
                  <a:lnTo>
                    <a:pt x="122" y="525"/>
                  </a:lnTo>
                  <a:lnTo>
                    <a:pt x="116" y="523"/>
                  </a:lnTo>
                  <a:lnTo>
                    <a:pt x="115" y="523"/>
                  </a:lnTo>
                  <a:lnTo>
                    <a:pt x="114" y="523"/>
                  </a:lnTo>
                  <a:lnTo>
                    <a:pt x="113" y="523"/>
                  </a:lnTo>
                  <a:lnTo>
                    <a:pt x="112" y="522"/>
                  </a:lnTo>
                  <a:lnTo>
                    <a:pt x="110" y="522"/>
                  </a:lnTo>
                  <a:lnTo>
                    <a:pt x="110" y="521"/>
                  </a:lnTo>
                  <a:lnTo>
                    <a:pt x="109" y="521"/>
                  </a:lnTo>
                  <a:lnTo>
                    <a:pt x="109" y="520"/>
                  </a:lnTo>
                  <a:lnTo>
                    <a:pt x="108" y="520"/>
                  </a:lnTo>
                  <a:lnTo>
                    <a:pt x="107" y="519"/>
                  </a:lnTo>
                  <a:lnTo>
                    <a:pt x="106" y="517"/>
                  </a:lnTo>
                  <a:lnTo>
                    <a:pt x="105" y="516"/>
                  </a:lnTo>
                  <a:lnTo>
                    <a:pt x="103" y="516"/>
                  </a:lnTo>
                  <a:lnTo>
                    <a:pt x="103" y="515"/>
                  </a:lnTo>
                  <a:lnTo>
                    <a:pt x="102" y="515"/>
                  </a:lnTo>
                  <a:lnTo>
                    <a:pt x="101" y="514"/>
                  </a:lnTo>
                  <a:lnTo>
                    <a:pt x="100" y="514"/>
                  </a:lnTo>
                  <a:lnTo>
                    <a:pt x="99" y="514"/>
                  </a:lnTo>
                  <a:lnTo>
                    <a:pt x="99" y="513"/>
                  </a:lnTo>
                  <a:lnTo>
                    <a:pt x="98" y="513"/>
                  </a:lnTo>
                  <a:lnTo>
                    <a:pt x="95" y="513"/>
                  </a:lnTo>
                  <a:lnTo>
                    <a:pt x="92" y="513"/>
                  </a:lnTo>
                  <a:lnTo>
                    <a:pt x="91" y="513"/>
                  </a:lnTo>
                  <a:lnTo>
                    <a:pt x="88" y="513"/>
                  </a:lnTo>
                  <a:lnTo>
                    <a:pt x="87" y="513"/>
                  </a:lnTo>
                  <a:lnTo>
                    <a:pt x="87" y="512"/>
                  </a:lnTo>
                  <a:lnTo>
                    <a:pt x="85" y="508"/>
                  </a:lnTo>
                  <a:lnTo>
                    <a:pt x="84" y="507"/>
                  </a:lnTo>
                  <a:lnTo>
                    <a:pt x="83" y="506"/>
                  </a:lnTo>
                  <a:lnTo>
                    <a:pt x="82" y="505"/>
                  </a:lnTo>
                  <a:lnTo>
                    <a:pt x="80" y="502"/>
                  </a:lnTo>
                  <a:lnTo>
                    <a:pt x="79" y="499"/>
                  </a:lnTo>
                  <a:lnTo>
                    <a:pt x="79" y="498"/>
                  </a:lnTo>
                  <a:lnTo>
                    <a:pt x="78" y="498"/>
                  </a:lnTo>
                  <a:lnTo>
                    <a:pt x="78" y="497"/>
                  </a:lnTo>
                  <a:lnTo>
                    <a:pt x="78" y="495"/>
                  </a:lnTo>
                  <a:lnTo>
                    <a:pt x="78" y="494"/>
                  </a:lnTo>
                  <a:lnTo>
                    <a:pt x="77" y="493"/>
                  </a:lnTo>
                  <a:lnTo>
                    <a:pt x="77" y="492"/>
                  </a:lnTo>
                  <a:lnTo>
                    <a:pt x="77" y="491"/>
                  </a:lnTo>
                  <a:lnTo>
                    <a:pt x="76" y="490"/>
                  </a:lnTo>
                  <a:lnTo>
                    <a:pt x="76" y="489"/>
                  </a:lnTo>
                  <a:lnTo>
                    <a:pt x="76" y="486"/>
                  </a:lnTo>
                  <a:lnTo>
                    <a:pt x="76" y="485"/>
                  </a:lnTo>
                  <a:lnTo>
                    <a:pt x="70" y="480"/>
                  </a:lnTo>
                  <a:lnTo>
                    <a:pt x="71" y="479"/>
                  </a:lnTo>
                  <a:lnTo>
                    <a:pt x="71" y="477"/>
                  </a:lnTo>
                  <a:lnTo>
                    <a:pt x="69" y="477"/>
                  </a:lnTo>
                  <a:lnTo>
                    <a:pt x="71" y="473"/>
                  </a:lnTo>
                  <a:lnTo>
                    <a:pt x="70" y="470"/>
                  </a:lnTo>
                  <a:lnTo>
                    <a:pt x="70" y="469"/>
                  </a:lnTo>
                  <a:lnTo>
                    <a:pt x="68" y="468"/>
                  </a:lnTo>
                  <a:lnTo>
                    <a:pt x="66" y="468"/>
                  </a:lnTo>
                  <a:lnTo>
                    <a:pt x="65" y="467"/>
                  </a:lnTo>
                  <a:lnTo>
                    <a:pt x="64" y="465"/>
                  </a:lnTo>
                  <a:lnTo>
                    <a:pt x="63" y="464"/>
                  </a:lnTo>
                  <a:lnTo>
                    <a:pt x="62" y="463"/>
                  </a:lnTo>
                  <a:lnTo>
                    <a:pt x="57" y="453"/>
                  </a:lnTo>
                  <a:lnTo>
                    <a:pt x="57" y="452"/>
                  </a:lnTo>
                  <a:lnTo>
                    <a:pt x="56" y="450"/>
                  </a:lnTo>
                  <a:lnTo>
                    <a:pt x="55" y="449"/>
                  </a:lnTo>
                  <a:lnTo>
                    <a:pt x="55" y="448"/>
                  </a:lnTo>
                  <a:lnTo>
                    <a:pt x="54" y="448"/>
                  </a:lnTo>
                  <a:lnTo>
                    <a:pt x="54" y="447"/>
                  </a:lnTo>
                  <a:lnTo>
                    <a:pt x="54" y="445"/>
                  </a:lnTo>
                  <a:lnTo>
                    <a:pt x="53" y="443"/>
                  </a:lnTo>
                  <a:lnTo>
                    <a:pt x="51" y="442"/>
                  </a:lnTo>
                  <a:lnTo>
                    <a:pt x="48" y="440"/>
                  </a:lnTo>
                  <a:lnTo>
                    <a:pt x="48" y="439"/>
                  </a:lnTo>
                  <a:lnTo>
                    <a:pt x="47" y="434"/>
                  </a:lnTo>
                  <a:lnTo>
                    <a:pt x="46" y="434"/>
                  </a:lnTo>
                  <a:lnTo>
                    <a:pt x="45" y="434"/>
                  </a:lnTo>
                  <a:lnTo>
                    <a:pt x="43" y="435"/>
                  </a:lnTo>
                  <a:lnTo>
                    <a:pt x="42" y="435"/>
                  </a:lnTo>
                  <a:lnTo>
                    <a:pt x="41" y="434"/>
                  </a:lnTo>
                  <a:lnTo>
                    <a:pt x="39" y="434"/>
                  </a:lnTo>
                  <a:lnTo>
                    <a:pt x="38" y="434"/>
                  </a:lnTo>
                  <a:lnTo>
                    <a:pt x="39" y="439"/>
                  </a:lnTo>
                  <a:lnTo>
                    <a:pt x="35" y="442"/>
                  </a:lnTo>
                  <a:lnTo>
                    <a:pt x="34" y="443"/>
                  </a:lnTo>
                  <a:lnTo>
                    <a:pt x="33" y="445"/>
                  </a:lnTo>
                  <a:lnTo>
                    <a:pt x="33" y="446"/>
                  </a:lnTo>
                  <a:lnTo>
                    <a:pt x="32" y="446"/>
                  </a:lnTo>
                  <a:lnTo>
                    <a:pt x="32" y="447"/>
                  </a:lnTo>
                  <a:lnTo>
                    <a:pt x="31" y="447"/>
                  </a:lnTo>
                  <a:lnTo>
                    <a:pt x="31" y="448"/>
                  </a:lnTo>
                  <a:lnTo>
                    <a:pt x="30" y="449"/>
                  </a:lnTo>
                  <a:lnTo>
                    <a:pt x="30" y="450"/>
                  </a:lnTo>
                  <a:lnTo>
                    <a:pt x="28" y="450"/>
                  </a:lnTo>
                  <a:lnTo>
                    <a:pt x="28" y="452"/>
                  </a:lnTo>
                  <a:lnTo>
                    <a:pt x="27" y="452"/>
                  </a:lnTo>
                  <a:lnTo>
                    <a:pt x="27" y="453"/>
                  </a:lnTo>
                  <a:lnTo>
                    <a:pt x="27" y="454"/>
                  </a:lnTo>
                  <a:lnTo>
                    <a:pt x="27" y="455"/>
                  </a:lnTo>
                  <a:lnTo>
                    <a:pt x="26" y="455"/>
                  </a:lnTo>
                  <a:lnTo>
                    <a:pt x="21" y="456"/>
                  </a:lnTo>
                  <a:lnTo>
                    <a:pt x="21" y="450"/>
                  </a:lnTo>
                  <a:lnTo>
                    <a:pt x="21" y="449"/>
                  </a:lnTo>
                  <a:lnTo>
                    <a:pt x="21" y="448"/>
                  </a:lnTo>
                  <a:lnTo>
                    <a:pt x="23" y="447"/>
                  </a:lnTo>
                  <a:lnTo>
                    <a:pt x="23" y="446"/>
                  </a:lnTo>
                  <a:lnTo>
                    <a:pt x="23" y="445"/>
                  </a:lnTo>
                  <a:lnTo>
                    <a:pt x="23" y="443"/>
                  </a:lnTo>
                  <a:lnTo>
                    <a:pt x="24" y="443"/>
                  </a:lnTo>
                  <a:lnTo>
                    <a:pt x="24" y="442"/>
                  </a:lnTo>
                  <a:lnTo>
                    <a:pt x="24" y="441"/>
                  </a:lnTo>
                  <a:lnTo>
                    <a:pt x="24" y="440"/>
                  </a:lnTo>
                  <a:lnTo>
                    <a:pt x="24" y="439"/>
                  </a:lnTo>
                  <a:lnTo>
                    <a:pt x="24" y="438"/>
                  </a:lnTo>
                  <a:lnTo>
                    <a:pt x="24" y="437"/>
                  </a:lnTo>
                  <a:lnTo>
                    <a:pt x="23" y="435"/>
                  </a:lnTo>
                  <a:lnTo>
                    <a:pt x="23" y="434"/>
                  </a:lnTo>
                  <a:lnTo>
                    <a:pt x="23" y="433"/>
                  </a:lnTo>
                  <a:lnTo>
                    <a:pt x="23" y="432"/>
                  </a:lnTo>
                  <a:lnTo>
                    <a:pt x="23" y="431"/>
                  </a:lnTo>
                  <a:lnTo>
                    <a:pt x="23" y="428"/>
                  </a:lnTo>
                  <a:lnTo>
                    <a:pt x="23" y="427"/>
                  </a:lnTo>
                  <a:lnTo>
                    <a:pt x="20" y="420"/>
                  </a:lnTo>
                  <a:lnTo>
                    <a:pt x="20" y="419"/>
                  </a:lnTo>
                  <a:lnTo>
                    <a:pt x="19" y="418"/>
                  </a:lnTo>
                  <a:lnTo>
                    <a:pt x="19" y="417"/>
                  </a:lnTo>
                  <a:lnTo>
                    <a:pt x="19" y="416"/>
                  </a:lnTo>
                  <a:lnTo>
                    <a:pt x="16" y="410"/>
                  </a:lnTo>
                  <a:lnTo>
                    <a:pt x="15" y="408"/>
                  </a:lnTo>
                  <a:lnTo>
                    <a:pt x="12" y="404"/>
                  </a:lnTo>
                  <a:lnTo>
                    <a:pt x="10" y="400"/>
                  </a:lnTo>
                  <a:lnTo>
                    <a:pt x="10" y="398"/>
                  </a:lnTo>
                  <a:lnTo>
                    <a:pt x="9" y="397"/>
                  </a:lnTo>
                  <a:lnTo>
                    <a:pt x="8" y="396"/>
                  </a:lnTo>
                  <a:lnTo>
                    <a:pt x="6" y="395"/>
                  </a:lnTo>
                  <a:lnTo>
                    <a:pt x="6" y="393"/>
                  </a:lnTo>
                  <a:lnTo>
                    <a:pt x="5" y="390"/>
                  </a:lnTo>
                  <a:lnTo>
                    <a:pt x="4" y="389"/>
                  </a:lnTo>
                  <a:lnTo>
                    <a:pt x="3" y="389"/>
                  </a:lnTo>
                  <a:lnTo>
                    <a:pt x="3" y="388"/>
                  </a:lnTo>
                  <a:lnTo>
                    <a:pt x="2" y="387"/>
                  </a:lnTo>
                  <a:lnTo>
                    <a:pt x="2" y="386"/>
                  </a:lnTo>
                  <a:lnTo>
                    <a:pt x="2" y="385"/>
                  </a:lnTo>
                  <a:lnTo>
                    <a:pt x="2" y="383"/>
                  </a:lnTo>
                  <a:lnTo>
                    <a:pt x="2" y="382"/>
                  </a:lnTo>
                  <a:lnTo>
                    <a:pt x="2" y="381"/>
                  </a:lnTo>
                  <a:lnTo>
                    <a:pt x="1" y="381"/>
                  </a:lnTo>
                  <a:lnTo>
                    <a:pt x="1" y="380"/>
                  </a:lnTo>
                  <a:lnTo>
                    <a:pt x="1" y="379"/>
                  </a:lnTo>
                  <a:lnTo>
                    <a:pt x="1" y="377"/>
                  </a:lnTo>
                  <a:lnTo>
                    <a:pt x="1" y="375"/>
                  </a:lnTo>
                  <a:lnTo>
                    <a:pt x="1" y="374"/>
                  </a:lnTo>
                  <a:lnTo>
                    <a:pt x="1" y="373"/>
                  </a:lnTo>
                  <a:lnTo>
                    <a:pt x="1" y="372"/>
                  </a:lnTo>
                  <a:lnTo>
                    <a:pt x="1" y="371"/>
                  </a:lnTo>
                  <a:lnTo>
                    <a:pt x="1" y="370"/>
                  </a:lnTo>
                  <a:lnTo>
                    <a:pt x="0" y="370"/>
                  </a:lnTo>
                  <a:lnTo>
                    <a:pt x="0" y="368"/>
                  </a:lnTo>
                  <a:lnTo>
                    <a:pt x="0" y="367"/>
                  </a:lnTo>
                  <a:lnTo>
                    <a:pt x="4" y="366"/>
                  </a:lnTo>
                  <a:lnTo>
                    <a:pt x="15" y="352"/>
                  </a:lnTo>
                  <a:lnTo>
                    <a:pt x="30" y="344"/>
                  </a:lnTo>
                  <a:lnTo>
                    <a:pt x="35" y="341"/>
                  </a:lnTo>
                  <a:lnTo>
                    <a:pt x="40" y="348"/>
                  </a:lnTo>
                  <a:lnTo>
                    <a:pt x="43" y="350"/>
                  </a:lnTo>
                  <a:lnTo>
                    <a:pt x="71" y="347"/>
                  </a:lnTo>
                  <a:lnTo>
                    <a:pt x="80" y="340"/>
                  </a:lnTo>
                  <a:lnTo>
                    <a:pt x="84" y="336"/>
                  </a:lnTo>
                  <a:lnTo>
                    <a:pt x="95" y="347"/>
                  </a:lnTo>
                  <a:lnTo>
                    <a:pt x="100" y="344"/>
                  </a:lnTo>
                  <a:lnTo>
                    <a:pt x="99" y="327"/>
                  </a:lnTo>
                  <a:lnTo>
                    <a:pt x="127" y="299"/>
                  </a:lnTo>
                  <a:lnTo>
                    <a:pt x="131" y="296"/>
                  </a:lnTo>
                  <a:lnTo>
                    <a:pt x="140" y="312"/>
                  </a:lnTo>
                  <a:lnTo>
                    <a:pt x="154" y="304"/>
                  </a:lnTo>
                  <a:lnTo>
                    <a:pt x="159" y="300"/>
                  </a:lnTo>
                  <a:lnTo>
                    <a:pt x="158" y="306"/>
                  </a:lnTo>
                  <a:lnTo>
                    <a:pt x="183" y="314"/>
                  </a:lnTo>
                  <a:lnTo>
                    <a:pt x="187" y="319"/>
                  </a:lnTo>
                  <a:lnTo>
                    <a:pt x="197" y="281"/>
                  </a:lnTo>
                  <a:lnTo>
                    <a:pt x="194" y="252"/>
                  </a:lnTo>
                  <a:lnTo>
                    <a:pt x="197" y="247"/>
                  </a:lnTo>
                  <a:lnTo>
                    <a:pt x="226" y="254"/>
                  </a:lnTo>
                  <a:lnTo>
                    <a:pt x="230" y="253"/>
                  </a:lnTo>
                  <a:lnTo>
                    <a:pt x="228" y="268"/>
                  </a:lnTo>
                  <a:lnTo>
                    <a:pt x="237" y="281"/>
                  </a:lnTo>
                  <a:lnTo>
                    <a:pt x="242" y="281"/>
                  </a:lnTo>
                  <a:lnTo>
                    <a:pt x="271" y="276"/>
                  </a:lnTo>
                  <a:lnTo>
                    <a:pt x="303" y="298"/>
                  </a:lnTo>
                  <a:lnTo>
                    <a:pt x="309" y="301"/>
                  </a:lnTo>
                  <a:lnTo>
                    <a:pt x="312" y="298"/>
                  </a:lnTo>
                  <a:lnTo>
                    <a:pt x="310" y="291"/>
                  </a:lnTo>
                  <a:lnTo>
                    <a:pt x="309" y="286"/>
                  </a:lnTo>
                  <a:lnTo>
                    <a:pt x="330" y="283"/>
                  </a:lnTo>
                  <a:lnTo>
                    <a:pt x="334" y="283"/>
                  </a:lnTo>
                  <a:lnTo>
                    <a:pt x="344" y="289"/>
                  </a:lnTo>
                  <a:lnTo>
                    <a:pt x="345" y="299"/>
                  </a:lnTo>
                  <a:lnTo>
                    <a:pt x="354" y="303"/>
                  </a:lnTo>
                  <a:lnTo>
                    <a:pt x="359" y="303"/>
                  </a:lnTo>
                  <a:lnTo>
                    <a:pt x="366" y="296"/>
                  </a:lnTo>
                  <a:lnTo>
                    <a:pt x="370" y="295"/>
                  </a:lnTo>
                  <a:lnTo>
                    <a:pt x="391" y="286"/>
                  </a:lnTo>
                  <a:lnTo>
                    <a:pt x="401" y="291"/>
                  </a:lnTo>
                  <a:lnTo>
                    <a:pt x="407" y="292"/>
                  </a:lnTo>
                  <a:lnTo>
                    <a:pt x="409" y="293"/>
                  </a:lnTo>
                  <a:lnTo>
                    <a:pt x="420" y="300"/>
                  </a:lnTo>
                  <a:lnTo>
                    <a:pt x="430" y="297"/>
                  </a:lnTo>
                  <a:lnTo>
                    <a:pt x="452" y="273"/>
                  </a:lnTo>
                  <a:lnTo>
                    <a:pt x="457" y="269"/>
                  </a:lnTo>
                  <a:lnTo>
                    <a:pt x="458" y="269"/>
                  </a:lnTo>
                  <a:lnTo>
                    <a:pt x="466" y="263"/>
                  </a:lnTo>
                  <a:lnTo>
                    <a:pt x="478" y="265"/>
                  </a:lnTo>
                  <a:lnTo>
                    <a:pt x="481" y="254"/>
                  </a:lnTo>
                  <a:lnTo>
                    <a:pt x="476" y="238"/>
                  </a:lnTo>
                  <a:lnTo>
                    <a:pt x="474" y="233"/>
                  </a:lnTo>
                  <a:lnTo>
                    <a:pt x="472" y="230"/>
                  </a:lnTo>
                  <a:lnTo>
                    <a:pt x="470" y="226"/>
                  </a:lnTo>
                  <a:lnTo>
                    <a:pt x="460" y="208"/>
                  </a:lnTo>
                  <a:lnTo>
                    <a:pt x="463" y="187"/>
                  </a:lnTo>
                  <a:lnTo>
                    <a:pt x="464" y="181"/>
                  </a:lnTo>
                  <a:lnTo>
                    <a:pt x="493" y="159"/>
                  </a:lnTo>
                  <a:lnTo>
                    <a:pt x="498" y="157"/>
                  </a:lnTo>
                  <a:lnTo>
                    <a:pt x="506" y="144"/>
                  </a:lnTo>
                  <a:lnTo>
                    <a:pt x="506" y="140"/>
                  </a:lnTo>
                  <a:lnTo>
                    <a:pt x="515" y="133"/>
                  </a:lnTo>
                  <a:lnTo>
                    <a:pt x="531" y="132"/>
                  </a:lnTo>
                  <a:lnTo>
                    <a:pt x="537" y="133"/>
                  </a:lnTo>
                  <a:lnTo>
                    <a:pt x="543" y="125"/>
                  </a:lnTo>
                  <a:lnTo>
                    <a:pt x="560" y="123"/>
                  </a:lnTo>
                  <a:lnTo>
                    <a:pt x="565" y="119"/>
                  </a:lnTo>
                  <a:lnTo>
                    <a:pt x="570" y="118"/>
                  </a:lnTo>
                  <a:lnTo>
                    <a:pt x="573" y="116"/>
                  </a:lnTo>
                  <a:lnTo>
                    <a:pt x="582" y="109"/>
                  </a:lnTo>
                  <a:lnTo>
                    <a:pt x="583" y="104"/>
                  </a:lnTo>
                  <a:lnTo>
                    <a:pt x="590" y="78"/>
                  </a:lnTo>
                  <a:lnTo>
                    <a:pt x="584" y="69"/>
                  </a:lnTo>
                  <a:lnTo>
                    <a:pt x="579" y="69"/>
                  </a:lnTo>
                  <a:lnTo>
                    <a:pt x="578" y="52"/>
                  </a:lnTo>
                  <a:lnTo>
                    <a:pt x="569" y="31"/>
                  </a:lnTo>
                  <a:lnTo>
                    <a:pt x="564" y="27"/>
                  </a:lnTo>
                  <a:lnTo>
                    <a:pt x="576" y="22"/>
                  </a:lnTo>
                  <a:lnTo>
                    <a:pt x="578" y="11"/>
                  </a:lnTo>
                  <a:lnTo>
                    <a:pt x="580" y="5"/>
                  </a:lnTo>
                  <a:lnTo>
                    <a:pt x="595" y="1"/>
                  </a:lnTo>
                  <a:lnTo>
                    <a:pt x="610" y="7"/>
                  </a:lnTo>
                  <a:lnTo>
                    <a:pt x="621" y="4"/>
                  </a:lnTo>
                  <a:lnTo>
                    <a:pt x="624" y="0"/>
                  </a:lnTo>
                  <a:close/>
                </a:path>
              </a:pathLst>
            </a:custGeom>
            <a:solidFill>
              <a:srgbClr val="FFEBAF"/>
            </a:solidFill>
            <a:ln w="31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55" name="Freeform 6"/>
            <p:cNvSpPr>
              <a:spLocks/>
            </p:cNvSpPr>
            <p:nvPr/>
          </p:nvSpPr>
          <p:spPr bwMode="auto">
            <a:xfrm>
              <a:off x="8076974" y="1482431"/>
              <a:ext cx="710919" cy="763033"/>
            </a:xfrm>
            <a:custGeom>
              <a:avLst/>
              <a:gdLst>
                <a:gd name="T0" fmla="*/ 557 w 622"/>
                <a:gd name="T1" fmla="*/ 20 h 673"/>
                <a:gd name="T2" fmla="*/ 575 w 622"/>
                <a:gd name="T3" fmla="*/ 32 h 673"/>
                <a:gd name="T4" fmla="*/ 584 w 622"/>
                <a:gd name="T5" fmla="*/ 50 h 673"/>
                <a:gd name="T6" fmla="*/ 590 w 622"/>
                <a:gd name="T7" fmla="*/ 67 h 673"/>
                <a:gd name="T8" fmla="*/ 574 w 622"/>
                <a:gd name="T9" fmla="*/ 72 h 673"/>
                <a:gd name="T10" fmla="*/ 598 w 622"/>
                <a:gd name="T11" fmla="*/ 88 h 673"/>
                <a:gd name="T12" fmla="*/ 588 w 622"/>
                <a:gd name="T13" fmla="*/ 97 h 673"/>
                <a:gd name="T14" fmla="*/ 572 w 622"/>
                <a:gd name="T15" fmla="*/ 80 h 673"/>
                <a:gd name="T16" fmla="*/ 564 w 622"/>
                <a:gd name="T17" fmla="*/ 63 h 673"/>
                <a:gd name="T18" fmla="*/ 551 w 622"/>
                <a:gd name="T19" fmla="*/ 64 h 673"/>
                <a:gd name="T20" fmla="*/ 562 w 622"/>
                <a:gd name="T21" fmla="*/ 76 h 673"/>
                <a:gd name="T22" fmla="*/ 546 w 622"/>
                <a:gd name="T23" fmla="*/ 63 h 673"/>
                <a:gd name="T24" fmla="*/ 538 w 622"/>
                <a:gd name="T25" fmla="*/ 63 h 673"/>
                <a:gd name="T26" fmla="*/ 537 w 622"/>
                <a:gd name="T27" fmla="*/ 83 h 673"/>
                <a:gd name="T28" fmla="*/ 556 w 622"/>
                <a:gd name="T29" fmla="*/ 104 h 673"/>
                <a:gd name="T30" fmla="*/ 565 w 622"/>
                <a:gd name="T31" fmla="*/ 125 h 673"/>
                <a:gd name="T32" fmla="*/ 559 w 622"/>
                <a:gd name="T33" fmla="*/ 136 h 673"/>
                <a:gd name="T34" fmla="*/ 579 w 622"/>
                <a:gd name="T35" fmla="*/ 139 h 673"/>
                <a:gd name="T36" fmla="*/ 590 w 622"/>
                <a:gd name="T37" fmla="*/ 138 h 673"/>
                <a:gd name="T38" fmla="*/ 595 w 622"/>
                <a:gd name="T39" fmla="*/ 148 h 673"/>
                <a:gd name="T40" fmla="*/ 606 w 622"/>
                <a:gd name="T41" fmla="*/ 140 h 673"/>
                <a:gd name="T42" fmla="*/ 614 w 622"/>
                <a:gd name="T43" fmla="*/ 157 h 673"/>
                <a:gd name="T44" fmla="*/ 621 w 622"/>
                <a:gd name="T45" fmla="*/ 171 h 673"/>
                <a:gd name="T46" fmla="*/ 605 w 622"/>
                <a:gd name="T47" fmla="*/ 201 h 673"/>
                <a:gd name="T48" fmla="*/ 605 w 622"/>
                <a:gd name="T49" fmla="*/ 214 h 673"/>
                <a:gd name="T50" fmla="*/ 588 w 622"/>
                <a:gd name="T51" fmla="*/ 222 h 673"/>
                <a:gd name="T52" fmla="*/ 560 w 622"/>
                <a:gd name="T53" fmla="*/ 230 h 673"/>
                <a:gd name="T54" fmla="*/ 529 w 622"/>
                <a:gd name="T55" fmla="*/ 245 h 673"/>
                <a:gd name="T56" fmla="*/ 484 w 622"/>
                <a:gd name="T57" fmla="*/ 267 h 673"/>
                <a:gd name="T58" fmla="*/ 465 w 622"/>
                <a:gd name="T59" fmla="*/ 281 h 673"/>
                <a:gd name="T60" fmla="*/ 449 w 622"/>
                <a:gd name="T61" fmla="*/ 295 h 673"/>
                <a:gd name="T62" fmla="*/ 448 w 622"/>
                <a:gd name="T63" fmla="*/ 313 h 673"/>
                <a:gd name="T64" fmla="*/ 416 w 622"/>
                <a:gd name="T65" fmla="*/ 333 h 673"/>
                <a:gd name="T66" fmla="*/ 385 w 622"/>
                <a:gd name="T67" fmla="*/ 357 h 673"/>
                <a:gd name="T68" fmla="*/ 373 w 622"/>
                <a:gd name="T69" fmla="*/ 386 h 673"/>
                <a:gd name="T70" fmla="*/ 356 w 622"/>
                <a:gd name="T71" fmla="*/ 426 h 673"/>
                <a:gd name="T72" fmla="*/ 345 w 622"/>
                <a:gd name="T73" fmla="*/ 458 h 673"/>
                <a:gd name="T74" fmla="*/ 345 w 622"/>
                <a:gd name="T75" fmla="*/ 485 h 673"/>
                <a:gd name="T76" fmla="*/ 345 w 622"/>
                <a:gd name="T77" fmla="*/ 505 h 673"/>
                <a:gd name="T78" fmla="*/ 341 w 622"/>
                <a:gd name="T79" fmla="*/ 521 h 673"/>
                <a:gd name="T80" fmla="*/ 346 w 622"/>
                <a:gd name="T81" fmla="*/ 540 h 673"/>
                <a:gd name="T82" fmla="*/ 356 w 622"/>
                <a:gd name="T83" fmla="*/ 573 h 673"/>
                <a:gd name="T84" fmla="*/ 353 w 622"/>
                <a:gd name="T85" fmla="*/ 590 h 673"/>
                <a:gd name="T86" fmla="*/ 337 w 622"/>
                <a:gd name="T87" fmla="*/ 602 h 673"/>
                <a:gd name="T88" fmla="*/ 303 w 622"/>
                <a:gd name="T89" fmla="*/ 611 h 673"/>
                <a:gd name="T90" fmla="*/ 274 w 622"/>
                <a:gd name="T91" fmla="*/ 613 h 673"/>
                <a:gd name="T92" fmla="*/ 219 w 622"/>
                <a:gd name="T93" fmla="*/ 622 h 673"/>
                <a:gd name="T94" fmla="*/ 142 w 622"/>
                <a:gd name="T95" fmla="*/ 670 h 673"/>
                <a:gd name="T96" fmla="*/ 127 w 622"/>
                <a:gd name="T97" fmla="*/ 641 h 673"/>
                <a:gd name="T98" fmla="*/ 120 w 622"/>
                <a:gd name="T99" fmla="*/ 611 h 673"/>
                <a:gd name="T100" fmla="*/ 125 w 622"/>
                <a:gd name="T101" fmla="*/ 582 h 673"/>
                <a:gd name="T102" fmla="*/ 133 w 622"/>
                <a:gd name="T103" fmla="*/ 554 h 673"/>
                <a:gd name="T104" fmla="*/ 129 w 622"/>
                <a:gd name="T105" fmla="*/ 537 h 673"/>
                <a:gd name="T106" fmla="*/ 120 w 622"/>
                <a:gd name="T107" fmla="*/ 528 h 673"/>
                <a:gd name="T108" fmla="*/ 110 w 622"/>
                <a:gd name="T109" fmla="*/ 514 h 673"/>
                <a:gd name="T110" fmla="*/ 90 w 622"/>
                <a:gd name="T111" fmla="*/ 515 h 673"/>
                <a:gd name="T112" fmla="*/ 72 w 622"/>
                <a:gd name="T113" fmla="*/ 524 h 673"/>
                <a:gd name="T114" fmla="*/ 49 w 622"/>
                <a:gd name="T115" fmla="*/ 527 h 673"/>
                <a:gd name="T116" fmla="*/ 25 w 622"/>
                <a:gd name="T117" fmla="*/ 515 h 673"/>
                <a:gd name="T118" fmla="*/ 2 w 622"/>
                <a:gd name="T119" fmla="*/ 502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22" h="673">
                  <a:moveTo>
                    <a:pt x="546" y="0"/>
                  </a:moveTo>
                  <a:lnTo>
                    <a:pt x="547" y="1"/>
                  </a:lnTo>
                  <a:lnTo>
                    <a:pt x="546" y="2"/>
                  </a:lnTo>
                  <a:lnTo>
                    <a:pt x="545" y="4"/>
                  </a:lnTo>
                  <a:lnTo>
                    <a:pt x="545" y="5"/>
                  </a:lnTo>
                  <a:lnTo>
                    <a:pt x="545" y="6"/>
                  </a:lnTo>
                  <a:lnTo>
                    <a:pt x="545" y="8"/>
                  </a:lnTo>
                  <a:lnTo>
                    <a:pt x="545" y="9"/>
                  </a:lnTo>
                  <a:lnTo>
                    <a:pt x="547" y="9"/>
                  </a:lnTo>
                  <a:lnTo>
                    <a:pt x="549" y="9"/>
                  </a:lnTo>
                  <a:lnTo>
                    <a:pt x="550" y="11"/>
                  </a:lnTo>
                  <a:lnTo>
                    <a:pt x="552" y="12"/>
                  </a:lnTo>
                  <a:lnTo>
                    <a:pt x="553" y="12"/>
                  </a:lnTo>
                  <a:lnTo>
                    <a:pt x="554" y="12"/>
                  </a:lnTo>
                  <a:lnTo>
                    <a:pt x="556" y="11"/>
                  </a:lnTo>
                  <a:lnTo>
                    <a:pt x="558" y="13"/>
                  </a:lnTo>
                  <a:lnTo>
                    <a:pt x="557" y="20"/>
                  </a:lnTo>
                  <a:lnTo>
                    <a:pt x="557" y="21"/>
                  </a:lnTo>
                  <a:lnTo>
                    <a:pt x="556" y="21"/>
                  </a:lnTo>
                  <a:lnTo>
                    <a:pt x="554" y="22"/>
                  </a:lnTo>
                  <a:lnTo>
                    <a:pt x="554" y="23"/>
                  </a:lnTo>
                  <a:lnTo>
                    <a:pt x="553" y="24"/>
                  </a:lnTo>
                  <a:lnTo>
                    <a:pt x="553" y="26"/>
                  </a:lnTo>
                  <a:lnTo>
                    <a:pt x="554" y="27"/>
                  </a:lnTo>
                  <a:lnTo>
                    <a:pt x="554" y="28"/>
                  </a:lnTo>
                  <a:lnTo>
                    <a:pt x="556" y="28"/>
                  </a:lnTo>
                  <a:lnTo>
                    <a:pt x="556" y="27"/>
                  </a:lnTo>
                  <a:lnTo>
                    <a:pt x="556" y="29"/>
                  </a:lnTo>
                  <a:lnTo>
                    <a:pt x="560" y="32"/>
                  </a:lnTo>
                  <a:lnTo>
                    <a:pt x="569" y="28"/>
                  </a:lnTo>
                  <a:lnTo>
                    <a:pt x="573" y="29"/>
                  </a:lnTo>
                  <a:lnTo>
                    <a:pt x="573" y="30"/>
                  </a:lnTo>
                  <a:lnTo>
                    <a:pt x="574" y="31"/>
                  </a:lnTo>
                  <a:lnTo>
                    <a:pt x="575" y="32"/>
                  </a:lnTo>
                  <a:lnTo>
                    <a:pt x="577" y="35"/>
                  </a:lnTo>
                  <a:lnTo>
                    <a:pt x="579" y="36"/>
                  </a:lnTo>
                  <a:lnTo>
                    <a:pt x="581" y="36"/>
                  </a:lnTo>
                  <a:lnTo>
                    <a:pt x="582" y="36"/>
                  </a:lnTo>
                  <a:lnTo>
                    <a:pt x="583" y="36"/>
                  </a:lnTo>
                  <a:lnTo>
                    <a:pt x="583" y="37"/>
                  </a:lnTo>
                  <a:lnTo>
                    <a:pt x="584" y="37"/>
                  </a:lnTo>
                  <a:lnTo>
                    <a:pt x="586" y="37"/>
                  </a:lnTo>
                  <a:lnTo>
                    <a:pt x="587" y="38"/>
                  </a:lnTo>
                  <a:lnTo>
                    <a:pt x="587" y="39"/>
                  </a:lnTo>
                  <a:lnTo>
                    <a:pt x="588" y="41"/>
                  </a:lnTo>
                  <a:lnTo>
                    <a:pt x="588" y="43"/>
                  </a:lnTo>
                  <a:lnTo>
                    <a:pt x="588" y="45"/>
                  </a:lnTo>
                  <a:lnTo>
                    <a:pt x="588" y="46"/>
                  </a:lnTo>
                  <a:lnTo>
                    <a:pt x="588" y="47"/>
                  </a:lnTo>
                  <a:lnTo>
                    <a:pt x="587" y="49"/>
                  </a:lnTo>
                  <a:lnTo>
                    <a:pt x="584" y="50"/>
                  </a:lnTo>
                  <a:lnTo>
                    <a:pt x="584" y="52"/>
                  </a:lnTo>
                  <a:lnTo>
                    <a:pt x="583" y="52"/>
                  </a:lnTo>
                  <a:lnTo>
                    <a:pt x="582" y="53"/>
                  </a:lnTo>
                  <a:lnTo>
                    <a:pt x="581" y="54"/>
                  </a:lnTo>
                  <a:lnTo>
                    <a:pt x="581" y="56"/>
                  </a:lnTo>
                  <a:lnTo>
                    <a:pt x="582" y="56"/>
                  </a:lnTo>
                  <a:lnTo>
                    <a:pt x="582" y="57"/>
                  </a:lnTo>
                  <a:lnTo>
                    <a:pt x="583" y="57"/>
                  </a:lnTo>
                  <a:lnTo>
                    <a:pt x="584" y="57"/>
                  </a:lnTo>
                  <a:lnTo>
                    <a:pt x="586" y="58"/>
                  </a:lnTo>
                  <a:lnTo>
                    <a:pt x="587" y="58"/>
                  </a:lnTo>
                  <a:lnTo>
                    <a:pt x="588" y="57"/>
                  </a:lnTo>
                  <a:lnTo>
                    <a:pt x="587" y="59"/>
                  </a:lnTo>
                  <a:lnTo>
                    <a:pt x="592" y="66"/>
                  </a:lnTo>
                  <a:lnTo>
                    <a:pt x="591" y="66"/>
                  </a:lnTo>
                  <a:lnTo>
                    <a:pt x="591" y="67"/>
                  </a:lnTo>
                  <a:lnTo>
                    <a:pt x="590" y="67"/>
                  </a:lnTo>
                  <a:lnTo>
                    <a:pt x="590" y="69"/>
                  </a:lnTo>
                  <a:lnTo>
                    <a:pt x="588" y="71"/>
                  </a:lnTo>
                  <a:lnTo>
                    <a:pt x="586" y="72"/>
                  </a:lnTo>
                  <a:lnTo>
                    <a:pt x="583" y="72"/>
                  </a:lnTo>
                  <a:lnTo>
                    <a:pt x="582" y="73"/>
                  </a:lnTo>
                  <a:lnTo>
                    <a:pt x="582" y="72"/>
                  </a:lnTo>
                  <a:lnTo>
                    <a:pt x="581" y="72"/>
                  </a:lnTo>
                  <a:lnTo>
                    <a:pt x="580" y="72"/>
                  </a:lnTo>
                  <a:lnTo>
                    <a:pt x="580" y="71"/>
                  </a:lnTo>
                  <a:lnTo>
                    <a:pt x="579" y="69"/>
                  </a:lnTo>
                  <a:lnTo>
                    <a:pt x="577" y="68"/>
                  </a:lnTo>
                  <a:lnTo>
                    <a:pt x="576" y="67"/>
                  </a:lnTo>
                  <a:lnTo>
                    <a:pt x="574" y="67"/>
                  </a:lnTo>
                  <a:lnTo>
                    <a:pt x="573" y="68"/>
                  </a:lnTo>
                  <a:lnTo>
                    <a:pt x="573" y="69"/>
                  </a:lnTo>
                  <a:lnTo>
                    <a:pt x="573" y="71"/>
                  </a:lnTo>
                  <a:lnTo>
                    <a:pt x="574" y="72"/>
                  </a:lnTo>
                  <a:lnTo>
                    <a:pt x="576" y="73"/>
                  </a:lnTo>
                  <a:lnTo>
                    <a:pt x="580" y="73"/>
                  </a:lnTo>
                  <a:lnTo>
                    <a:pt x="582" y="73"/>
                  </a:lnTo>
                  <a:lnTo>
                    <a:pt x="583" y="74"/>
                  </a:lnTo>
                  <a:lnTo>
                    <a:pt x="583" y="75"/>
                  </a:lnTo>
                  <a:lnTo>
                    <a:pt x="584" y="76"/>
                  </a:lnTo>
                  <a:lnTo>
                    <a:pt x="584" y="79"/>
                  </a:lnTo>
                  <a:lnTo>
                    <a:pt x="587" y="80"/>
                  </a:lnTo>
                  <a:lnTo>
                    <a:pt x="589" y="81"/>
                  </a:lnTo>
                  <a:lnTo>
                    <a:pt x="590" y="82"/>
                  </a:lnTo>
                  <a:lnTo>
                    <a:pt x="590" y="84"/>
                  </a:lnTo>
                  <a:lnTo>
                    <a:pt x="591" y="86"/>
                  </a:lnTo>
                  <a:lnTo>
                    <a:pt x="592" y="87"/>
                  </a:lnTo>
                  <a:lnTo>
                    <a:pt x="595" y="86"/>
                  </a:lnTo>
                  <a:lnTo>
                    <a:pt x="596" y="84"/>
                  </a:lnTo>
                  <a:lnTo>
                    <a:pt x="597" y="87"/>
                  </a:lnTo>
                  <a:lnTo>
                    <a:pt x="598" y="88"/>
                  </a:lnTo>
                  <a:lnTo>
                    <a:pt x="598" y="90"/>
                  </a:lnTo>
                  <a:lnTo>
                    <a:pt x="597" y="91"/>
                  </a:lnTo>
                  <a:lnTo>
                    <a:pt x="597" y="93"/>
                  </a:lnTo>
                  <a:lnTo>
                    <a:pt x="597" y="94"/>
                  </a:lnTo>
                  <a:lnTo>
                    <a:pt x="596" y="95"/>
                  </a:lnTo>
                  <a:lnTo>
                    <a:pt x="596" y="97"/>
                  </a:lnTo>
                  <a:lnTo>
                    <a:pt x="595" y="98"/>
                  </a:lnTo>
                  <a:lnTo>
                    <a:pt x="592" y="98"/>
                  </a:lnTo>
                  <a:lnTo>
                    <a:pt x="591" y="97"/>
                  </a:lnTo>
                  <a:lnTo>
                    <a:pt x="590" y="97"/>
                  </a:lnTo>
                  <a:lnTo>
                    <a:pt x="589" y="98"/>
                  </a:lnTo>
                  <a:lnTo>
                    <a:pt x="587" y="98"/>
                  </a:lnTo>
                  <a:lnTo>
                    <a:pt x="586" y="97"/>
                  </a:lnTo>
                  <a:lnTo>
                    <a:pt x="584" y="96"/>
                  </a:lnTo>
                  <a:lnTo>
                    <a:pt x="586" y="97"/>
                  </a:lnTo>
                  <a:lnTo>
                    <a:pt x="587" y="97"/>
                  </a:lnTo>
                  <a:lnTo>
                    <a:pt x="588" y="97"/>
                  </a:lnTo>
                  <a:lnTo>
                    <a:pt x="590" y="97"/>
                  </a:lnTo>
                  <a:lnTo>
                    <a:pt x="590" y="96"/>
                  </a:lnTo>
                  <a:lnTo>
                    <a:pt x="591" y="95"/>
                  </a:lnTo>
                  <a:lnTo>
                    <a:pt x="590" y="94"/>
                  </a:lnTo>
                  <a:lnTo>
                    <a:pt x="590" y="93"/>
                  </a:lnTo>
                  <a:lnTo>
                    <a:pt x="589" y="91"/>
                  </a:lnTo>
                  <a:lnTo>
                    <a:pt x="587" y="90"/>
                  </a:lnTo>
                  <a:lnTo>
                    <a:pt x="586" y="88"/>
                  </a:lnTo>
                  <a:lnTo>
                    <a:pt x="583" y="88"/>
                  </a:lnTo>
                  <a:lnTo>
                    <a:pt x="582" y="87"/>
                  </a:lnTo>
                  <a:lnTo>
                    <a:pt x="581" y="86"/>
                  </a:lnTo>
                  <a:lnTo>
                    <a:pt x="579" y="86"/>
                  </a:lnTo>
                  <a:lnTo>
                    <a:pt x="576" y="84"/>
                  </a:lnTo>
                  <a:lnTo>
                    <a:pt x="574" y="84"/>
                  </a:lnTo>
                  <a:lnTo>
                    <a:pt x="573" y="82"/>
                  </a:lnTo>
                  <a:lnTo>
                    <a:pt x="572" y="81"/>
                  </a:lnTo>
                  <a:lnTo>
                    <a:pt x="572" y="80"/>
                  </a:lnTo>
                  <a:lnTo>
                    <a:pt x="569" y="78"/>
                  </a:lnTo>
                  <a:lnTo>
                    <a:pt x="569" y="76"/>
                  </a:lnTo>
                  <a:lnTo>
                    <a:pt x="569" y="74"/>
                  </a:lnTo>
                  <a:lnTo>
                    <a:pt x="571" y="72"/>
                  </a:lnTo>
                  <a:lnTo>
                    <a:pt x="571" y="69"/>
                  </a:lnTo>
                  <a:lnTo>
                    <a:pt x="569" y="68"/>
                  </a:lnTo>
                  <a:lnTo>
                    <a:pt x="568" y="67"/>
                  </a:lnTo>
                  <a:lnTo>
                    <a:pt x="567" y="66"/>
                  </a:lnTo>
                  <a:lnTo>
                    <a:pt x="566" y="66"/>
                  </a:lnTo>
                  <a:lnTo>
                    <a:pt x="565" y="66"/>
                  </a:lnTo>
                  <a:lnTo>
                    <a:pt x="562" y="66"/>
                  </a:lnTo>
                  <a:lnTo>
                    <a:pt x="562" y="67"/>
                  </a:lnTo>
                  <a:lnTo>
                    <a:pt x="561" y="67"/>
                  </a:lnTo>
                  <a:lnTo>
                    <a:pt x="561" y="66"/>
                  </a:lnTo>
                  <a:lnTo>
                    <a:pt x="562" y="65"/>
                  </a:lnTo>
                  <a:lnTo>
                    <a:pt x="564" y="64"/>
                  </a:lnTo>
                  <a:lnTo>
                    <a:pt x="564" y="63"/>
                  </a:lnTo>
                  <a:lnTo>
                    <a:pt x="564" y="61"/>
                  </a:lnTo>
                  <a:lnTo>
                    <a:pt x="562" y="61"/>
                  </a:lnTo>
                  <a:lnTo>
                    <a:pt x="561" y="60"/>
                  </a:lnTo>
                  <a:lnTo>
                    <a:pt x="560" y="60"/>
                  </a:lnTo>
                  <a:lnTo>
                    <a:pt x="559" y="61"/>
                  </a:lnTo>
                  <a:lnTo>
                    <a:pt x="558" y="61"/>
                  </a:lnTo>
                  <a:lnTo>
                    <a:pt x="558" y="63"/>
                  </a:lnTo>
                  <a:lnTo>
                    <a:pt x="557" y="63"/>
                  </a:lnTo>
                  <a:lnTo>
                    <a:pt x="557" y="61"/>
                  </a:lnTo>
                  <a:lnTo>
                    <a:pt x="557" y="59"/>
                  </a:lnTo>
                  <a:lnTo>
                    <a:pt x="557" y="58"/>
                  </a:lnTo>
                  <a:lnTo>
                    <a:pt x="556" y="58"/>
                  </a:lnTo>
                  <a:lnTo>
                    <a:pt x="554" y="58"/>
                  </a:lnTo>
                  <a:lnTo>
                    <a:pt x="553" y="59"/>
                  </a:lnTo>
                  <a:lnTo>
                    <a:pt x="552" y="60"/>
                  </a:lnTo>
                  <a:lnTo>
                    <a:pt x="552" y="61"/>
                  </a:lnTo>
                  <a:lnTo>
                    <a:pt x="551" y="64"/>
                  </a:lnTo>
                  <a:lnTo>
                    <a:pt x="549" y="65"/>
                  </a:lnTo>
                  <a:lnTo>
                    <a:pt x="547" y="66"/>
                  </a:lnTo>
                  <a:lnTo>
                    <a:pt x="545" y="67"/>
                  </a:lnTo>
                  <a:lnTo>
                    <a:pt x="544" y="68"/>
                  </a:lnTo>
                  <a:lnTo>
                    <a:pt x="544" y="69"/>
                  </a:lnTo>
                  <a:lnTo>
                    <a:pt x="545" y="71"/>
                  </a:lnTo>
                  <a:lnTo>
                    <a:pt x="546" y="71"/>
                  </a:lnTo>
                  <a:lnTo>
                    <a:pt x="549" y="69"/>
                  </a:lnTo>
                  <a:lnTo>
                    <a:pt x="550" y="69"/>
                  </a:lnTo>
                  <a:lnTo>
                    <a:pt x="552" y="69"/>
                  </a:lnTo>
                  <a:lnTo>
                    <a:pt x="554" y="72"/>
                  </a:lnTo>
                  <a:lnTo>
                    <a:pt x="556" y="73"/>
                  </a:lnTo>
                  <a:lnTo>
                    <a:pt x="557" y="74"/>
                  </a:lnTo>
                  <a:lnTo>
                    <a:pt x="559" y="74"/>
                  </a:lnTo>
                  <a:lnTo>
                    <a:pt x="561" y="74"/>
                  </a:lnTo>
                  <a:lnTo>
                    <a:pt x="562" y="75"/>
                  </a:lnTo>
                  <a:lnTo>
                    <a:pt x="562" y="76"/>
                  </a:lnTo>
                  <a:lnTo>
                    <a:pt x="562" y="78"/>
                  </a:lnTo>
                  <a:lnTo>
                    <a:pt x="562" y="76"/>
                  </a:lnTo>
                  <a:lnTo>
                    <a:pt x="561" y="75"/>
                  </a:lnTo>
                  <a:lnTo>
                    <a:pt x="560" y="75"/>
                  </a:lnTo>
                  <a:lnTo>
                    <a:pt x="559" y="75"/>
                  </a:lnTo>
                  <a:lnTo>
                    <a:pt x="557" y="75"/>
                  </a:lnTo>
                  <a:lnTo>
                    <a:pt x="556" y="74"/>
                  </a:lnTo>
                  <a:lnTo>
                    <a:pt x="553" y="73"/>
                  </a:lnTo>
                  <a:lnTo>
                    <a:pt x="550" y="72"/>
                  </a:lnTo>
                  <a:lnTo>
                    <a:pt x="546" y="72"/>
                  </a:lnTo>
                  <a:lnTo>
                    <a:pt x="544" y="71"/>
                  </a:lnTo>
                  <a:lnTo>
                    <a:pt x="542" y="71"/>
                  </a:lnTo>
                  <a:lnTo>
                    <a:pt x="540" y="69"/>
                  </a:lnTo>
                  <a:lnTo>
                    <a:pt x="540" y="68"/>
                  </a:lnTo>
                  <a:lnTo>
                    <a:pt x="540" y="67"/>
                  </a:lnTo>
                  <a:lnTo>
                    <a:pt x="544" y="64"/>
                  </a:lnTo>
                  <a:lnTo>
                    <a:pt x="546" y="63"/>
                  </a:lnTo>
                  <a:lnTo>
                    <a:pt x="547" y="61"/>
                  </a:lnTo>
                  <a:lnTo>
                    <a:pt x="550" y="61"/>
                  </a:lnTo>
                  <a:lnTo>
                    <a:pt x="551" y="61"/>
                  </a:lnTo>
                  <a:lnTo>
                    <a:pt x="551" y="59"/>
                  </a:lnTo>
                  <a:lnTo>
                    <a:pt x="552" y="59"/>
                  </a:lnTo>
                  <a:lnTo>
                    <a:pt x="553" y="58"/>
                  </a:lnTo>
                  <a:lnTo>
                    <a:pt x="551" y="57"/>
                  </a:lnTo>
                  <a:lnTo>
                    <a:pt x="550" y="54"/>
                  </a:lnTo>
                  <a:lnTo>
                    <a:pt x="547" y="54"/>
                  </a:lnTo>
                  <a:lnTo>
                    <a:pt x="546" y="56"/>
                  </a:lnTo>
                  <a:lnTo>
                    <a:pt x="546" y="58"/>
                  </a:lnTo>
                  <a:lnTo>
                    <a:pt x="545" y="59"/>
                  </a:lnTo>
                  <a:lnTo>
                    <a:pt x="545" y="60"/>
                  </a:lnTo>
                  <a:lnTo>
                    <a:pt x="544" y="61"/>
                  </a:lnTo>
                  <a:lnTo>
                    <a:pt x="542" y="61"/>
                  </a:lnTo>
                  <a:lnTo>
                    <a:pt x="540" y="61"/>
                  </a:lnTo>
                  <a:lnTo>
                    <a:pt x="538" y="63"/>
                  </a:lnTo>
                  <a:lnTo>
                    <a:pt x="537" y="64"/>
                  </a:lnTo>
                  <a:lnTo>
                    <a:pt x="535" y="65"/>
                  </a:lnTo>
                  <a:lnTo>
                    <a:pt x="531" y="66"/>
                  </a:lnTo>
                  <a:lnTo>
                    <a:pt x="529" y="66"/>
                  </a:lnTo>
                  <a:lnTo>
                    <a:pt x="528" y="66"/>
                  </a:lnTo>
                  <a:lnTo>
                    <a:pt x="528" y="67"/>
                  </a:lnTo>
                  <a:lnTo>
                    <a:pt x="528" y="68"/>
                  </a:lnTo>
                  <a:lnTo>
                    <a:pt x="529" y="69"/>
                  </a:lnTo>
                  <a:lnTo>
                    <a:pt x="530" y="71"/>
                  </a:lnTo>
                  <a:lnTo>
                    <a:pt x="531" y="72"/>
                  </a:lnTo>
                  <a:lnTo>
                    <a:pt x="531" y="74"/>
                  </a:lnTo>
                  <a:lnTo>
                    <a:pt x="532" y="76"/>
                  </a:lnTo>
                  <a:lnTo>
                    <a:pt x="534" y="78"/>
                  </a:lnTo>
                  <a:lnTo>
                    <a:pt x="535" y="79"/>
                  </a:lnTo>
                  <a:lnTo>
                    <a:pt x="536" y="81"/>
                  </a:lnTo>
                  <a:lnTo>
                    <a:pt x="536" y="82"/>
                  </a:lnTo>
                  <a:lnTo>
                    <a:pt x="537" y="83"/>
                  </a:lnTo>
                  <a:lnTo>
                    <a:pt x="537" y="84"/>
                  </a:lnTo>
                  <a:lnTo>
                    <a:pt x="538" y="86"/>
                  </a:lnTo>
                  <a:lnTo>
                    <a:pt x="539" y="87"/>
                  </a:lnTo>
                  <a:lnTo>
                    <a:pt x="539" y="88"/>
                  </a:lnTo>
                  <a:lnTo>
                    <a:pt x="540" y="90"/>
                  </a:lnTo>
                  <a:lnTo>
                    <a:pt x="540" y="91"/>
                  </a:lnTo>
                  <a:lnTo>
                    <a:pt x="542" y="91"/>
                  </a:lnTo>
                  <a:lnTo>
                    <a:pt x="544" y="93"/>
                  </a:lnTo>
                  <a:lnTo>
                    <a:pt x="546" y="94"/>
                  </a:lnTo>
                  <a:lnTo>
                    <a:pt x="549" y="97"/>
                  </a:lnTo>
                  <a:lnTo>
                    <a:pt x="550" y="98"/>
                  </a:lnTo>
                  <a:lnTo>
                    <a:pt x="550" y="101"/>
                  </a:lnTo>
                  <a:lnTo>
                    <a:pt x="550" y="102"/>
                  </a:lnTo>
                  <a:lnTo>
                    <a:pt x="551" y="103"/>
                  </a:lnTo>
                  <a:lnTo>
                    <a:pt x="552" y="104"/>
                  </a:lnTo>
                  <a:lnTo>
                    <a:pt x="554" y="104"/>
                  </a:lnTo>
                  <a:lnTo>
                    <a:pt x="556" y="104"/>
                  </a:lnTo>
                  <a:lnTo>
                    <a:pt x="557" y="105"/>
                  </a:lnTo>
                  <a:lnTo>
                    <a:pt x="558" y="108"/>
                  </a:lnTo>
                  <a:lnTo>
                    <a:pt x="559" y="109"/>
                  </a:lnTo>
                  <a:lnTo>
                    <a:pt x="560" y="110"/>
                  </a:lnTo>
                  <a:lnTo>
                    <a:pt x="562" y="112"/>
                  </a:lnTo>
                  <a:lnTo>
                    <a:pt x="564" y="113"/>
                  </a:lnTo>
                  <a:lnTo>
                    <a:pt x="564" y="114"/>
                  </a:lnTo>
                  <a:lnTo>
                    <a:pt x="564" y="116"/>
                  </a:lnTo>
                  <a:lnTo>
                    <a:pt x="564" y="117"/>
                  </a:lnTo>
                  <a:lnTo>
                    <a:pt x="561" y="119"/>
                  </a:lnTo>
                  <a:lnTo>
                    <a:pt x="560" y="120"/>
                  </a:lnTo>
                  <a:lnTo>
                    <a:pt x="559" y="121"/>
                  </a:lnTo>
                  <a:lnTo>
                    <a:pt x="559" y="123"/>
                  </a:lnTo>
                  <a:lnTo>
                    <a:pt x="560" y="123"/>
                  </a:lnTo>
                  <a:lnTo>
                    <a:pt x="561" y="124"/>
                  </a:lnTo>
                  <a:lnTo>
                    <a:pt x="562" y="125"/>
                  </a:lnTo>
                  <a:lnTo>
                    <a:pt x="565" y="125"/>
                  </a:lnTo>
                  <a:lnTo>
                    <a:pt x="566" y="125"/>
                  </a:lnTo>
                  <a:lnTo>
                    <a:pt x="567" y="125"/>
                  </a:lnTo>
                  <a:lnTo>
                    <a:pt x="568" y="125"/>
                  </a:lnTo>
                  <a:lnTo>
                    <a:pt x="568" y="126"/>
                  </a:lnTo>
                  <a:lnTo>
                    <a:pt x="568" y="127"/>
                  </a:lnTo>
                  <a:lnTo>
                    <a:pt x="567" y="127"/>
                  </a:lnTo>
                  <a:lnTo>
                    <a:pt x="565" y="127"/>
                  </a:lnTo>
                  <a:lnTo>
                    <a:pt x="564" y="127"/>
                  </a:lnTo>
                  <a:lnTo>
                    <a:pt x="561" y="127"/>
                  </a:lnTo>
                  <a:lnTo>
                    <a:pt x="558" y="127"/>
                  </a:lnTo>
                  <a:lnTo>
                    <a:pt x="554" y="127"/>
                  </a:lnTo>
                  <a:lnTo>
                    <a:pt x="553" y="129"/>
                  </a:lnTo>
                  <a:lnTo>
                    <a:pt x="553" y="131"/>
                  </a:lnTo>
                  <a:lnTo>
                    <a:pt x="554" y="133"/>
                  </a:lnTo>
                  <a:lnTo>
                    <a:pt x="557" y="135"/>
                  </a:lnTo>
                  <a:lnTo>
                    <a:pt x="558" y="136"/>
                  </a:lnTo>
                  <a:lnTo>
                    <a:pt x="559" y="136"/>
                  </a:lnTo>
                  <a:lnTo>
                    <a:pt x="560" y="138"/>
                  </a:lnTo>
                  <a:lnTo>
                    <a:pt x="561" y="138"/>
                  </a:lnTo>
                  <a:lnTo>
                    <a:pt x="564" y="138"/>
                  </a:lnTo>
                  <a:lnTo>
                    <a:pt x="565" y="138"/>
                  </a:lnTo>
                  <a:lnTo>
                    <a:pt x="567" y="138"/>
                  </a:lnTo>
                  <a:lnTo>
                    <a:pt x="569" y="138"/>
                  </a:lnTo>
                  <a:lnTo>
                    <a:pt x="571" y="136"/>
                  </a:lnTo>
                  <a:lnTo>
                    <a:pt x="572" y="135"/>
                  </a:lnTo>
                  <a:lnTo>
                    <a:pt x="573" y="134"/>
                  </a:lnTo>
                  <a:lnTo>
                    <a:pt x="574" y="134"/>
                  </a:lnTo>
                  <a:lnTo>
                    <a:pt x="575" y="134"/>
                  </a:lnTo>
                  <a:lnTo>
                    <a:pt x="577" y="134"/>
                  </a:lnTo>
                  <a:lnTo>
                    <a:pt x="579" y="133"/>
                  </a:lnTo>
                  <a:lnTo>
                    <a:pt x="579" y="135"/>
                  </a:lnTo>
                  <a:lnTo>
                    <a:pt x="580" y="136"/>
                  </a:lnTo>
                  <a:lnTo>
                    <a:pt x="580" y="138"/>
                  </a:lnTo>
                  <a:lnTo>
                    <a:pt x="579" y="139"/>
                  </a:lnTo>
                  <a:lnTo>
                    <a:pt x="579" y="140"/>
                  </a:lnTo>
                  <a:lnTo>
                    <a:pt x="579" y="141"/>
                  </a:lnTo>
                  <a:lnTo>
                    <a:pt x="580" y="141"/>
                  </a:lnTo>
                  <a:lnTo>
                    <a:pt x="581" y="140"/>
                  </a:lnTo>
                  <a:lnTo>
                    <a:pt x="582" y="139"/>
                  </a:lnTo>
                  <a:lnTo>
                    <a:pt x="582" y="140"/>
                  </a:lnTo>
                  <a:lnTo>
                    <a:pt x="582" y="141"/>
                  </a:lnTo>
                  <a:lnTo>
                    <a:pt x="582" y="143"/>
                  </a:lnTo>
                  <a:lnTo>
                    <a:pt x="581" y="144"/>
                  </a:lnTo>
                  <a:lnTo>
                    <a:pt x="581" y="147"/>
                  </a:lnTo>
                  <a:lnTo>
                    <a:pt x="581" y="148"/>
                  </a:lnTo>
                  <a:lnTo>
                    <a:pt x="582" y="148"/>
                  </a:lnTo>
                  <a:lnTo>
                    <a:pt x="584" y="147"/>
                  </a:lnTo>
                  <a:lnTo>
                    <a:pt x="587" y="144"/>
                  </a:lnTo>
                  <a:lnTo>
                    <a:pt x="588" y="143"/>
                  </a:lnTo>
                  <a:lnTo>
                    <a:pt x="589" y="141"/>
                  </a:lnTo>
                  <a:lnTo>
                    <a:pt x="590" y="138"/>
                  </a:lnTo>
                  <a:lnTo>
                    <a:pt x="590" y="136"/>
                  </a:lnTo>
                  <a:lnTo>
                    <a:pt x="590" y="134"/>
                  </a:lnTo>
                  <a:lnTo>
                    <a:pt x="590" y="133"/>
                  </a:lnTo>
                  <a:lnTo>
                    <a:pt x="589" y="132"/>
                  </a:lnTo>
                  <a:lnTo>
                    <a:pt x="591" y="132"/>
                  </a:lnTo>
                  <a:lnTo>
                    <a:pt x="592" y="132"/>
                  </a:lnTo>
                  <a:lnTo>
                    <a:pt x="594" y="133"/>
                  </a:lnTo>
                  <a:lnTo>
                    <a:pt x="594" y="134"/>
                  </a:lnTo>
                  <a:lnTo>
                    <a:pt x="595" y="135"/>
                  </a:lnTo>
                  <a:lnTo>
                    <a:pt x="595" y="136"/>
                  </a:lnTo>
                  <a:lnTo>
                    <a:pt x="595" y="139"/>
                  </a:lnTo>
                  <a:lnTo>
                    <a:pt x="596" y="140"/>
                  </a:lnTo>
                  <a:lnTo>
                    <a:pt x="597" y="140"/>
                  </a:lnTo>
                  <a:lnTo>
                    <a:pt x="597" y="141"/>
                  </a:lnTo>
                  <a:lnTo>
                    <a:pt x="597" y="143"/>
                  </a:lnTo>
                  <a:lnTo>
                    <a:pt x="596" y="146"/>
                  </a:lnTo>
                  <a:lnTo>
                    <a:pt x="595" y="148"/>
                  </a:lnTo>
                  <a:lnTo>
                    <a:pt x="594" y="150"/>
                  </a:lnTo>
                  <a:lnTo>
                    <a:pt x="594" y="151"/>
                  </a:lnTo>
                  <a:lnTo>
                    <a:pt x="594" y="153"/>
                  </a:lnTo>
                  <a:lnTo>
                    <a:pt x="594" y="155"/>
                  </a:lnTo>
                  <a:lnTo>
                    <a:pt x="595" y="155"/>
                  </a:lnTo>
                  <a:lnTo>
                    <a:pt x="597" y="154"/>
                  </a:lnTo>
                  <a:lnTo>
                    <a:pt x="601" y="150"/>
                  </a:lnTo>
                  <a:lnTo>
                    <a:pt x="602" y="148"/>
                  </a:lnTo>
                  <a:lnTo>
                    <a:pt x="602" y="147"/>
                  </a:lnTo>
                  <a:lnTo>
                    <a:pt x="603" y="144"/>
                  </a:lnTo>
                  <a:lnTo>
                    <a:pt x="603" y="143"/>
                  </a:lnTo>
                  <a:lnTo>
                    <a:pt x="603" y="141"/>
                  </a:lnTo>
                  <a:lnTo>
                    <a:pt x="602" y="139"/>
                  </a:lnTo>
                  <a:lnTo>
                    <a:pt x="603" y="139"/>
                  </a:lnTo>
                  <a:lnTo>
                    <a:pt x="603" y="140"/>
                  </a:lnTo>
                  <a:lnTo>
                    <a:pt x="605" y="140"/>
                  </a:lnTo>
                  <a:lnTo>
                    <a:pt x="606" y="140"/>
                  </a:lnTo>
                  <a:lnTo>
                    <a:pt x="606" y="141"/>
                  </a:lnTo>
                  <a:lnTo>
                    <a:pt x="607" y="140"/>
                  </a:lnTo>
                  <a:lnTo>
                    <a:pt x="609" y="141"/>
                  </a:lnTo>
                  <a:lnTo>
                    <a:pt x="609" y="142"/>
                  </a:lnTo>
                  <a:lnTo>
                    <a:pt x="607" y="143"/>
                  </a:lnTo>
                  <a:lnTo>
                    <a:pt x="607" y="144"/>
                  </a:lnTo>
                  <a:lnTo>
                    <a:pt x="609" y="146"/>
                  </a:lnTo>
                  <a:lnTo>
                    <a:pt x="610" y="147"/>
                  </a:lnTo>
                  <a:lnTo>
                    <a:pt x="610" y="148"/>
                  </a:lnTo>
                  <a:lnTo>
                    <a:pt x="611" y="148"/>
                  </a:lnTo>
                  <a:lnTo>
                    <a:pt x="612" y="149"/>
                  </a:lnTo>
                  <a:lnTo>
                    <a:pt x="613" y="150"/>
                  </a:lnTo>
                  <a:lnTo>
                    <a:pt x="614" y="151"/>
                  </a:lnTo>
                  <a:lnTo>
                    <a:pt x="616" y="153"/>
                  </a:lnTo>
                  <a:lnTo>
                    <a:pt x="616" y="155"/>
                  </a:lnTo>
                  <a:lnTo>
                    <a:pt x="614" y="156"/>
                  </a:lnTo>
                  <a:lnTo>
                    <a:pt x="614" y="157"/>
                  </a:lnTo>
                  <a:lnTo>
                    <a:pt x="614" y="158"/>
                  </a:lnTo>
                  <a:lnTo>
                    <a:pt x="613" y="159"/>
                  </a:lnTo>
                  <a:lnTo>
                    <a:pt x="613" y="161"/>
                  </a:lnTo>
                  <a:lnTo>
                    <a:pt x="614" y="161"/>
                  </a:lnTo>
                  <a:lnTo>
                    <a:pt x="616" y="161"/>
                  </a:lnTo>
                  <a:lnTo>
                    <a:pt x="618" y="161"/>
                  </a:lnTo>
                  <a:lnTo>
                    <a:pt x="620" y="159"/>
                  </a:lnTo>
                  <a:lnTo>
                    <a:pt x="622" y="159"/>
                  </a:lnTo>
                  <a:lnTo>
                    <a:pt x="622" y="161"/>
                  </a:lnTo>
                  <a:lnTo>
                    <a:pt x="622" y="163"/>
                  </a:lnTo>
                  <a:lnTo>
                    <a:pt x="622" y="164"/>
                  </a:lnTo>
                  <a:lnTo>
                    <a:pt x="621" y="165"/>
                  </a:lnTo>
                  <a:lnTo>
                    <a:pt x="620" y="166"/>
                  </a:lnTo>
                  <a:lnTo>
                    <a:pt x="620" y="168"/>
                  </a:lnTo>
                  <a:lnTo>
                    <a:pt x="620" y="169"/>
                  </a:lnTo>
                  <a:lnTo>
                    <a:pt x="620" y="170"/>
                  </a:lnTo>
                  <a:lnTo>
                    <a:pt x="621" y="171"/>
                  </a:lnTo>
                  <a:lnTo>
                    <a:pt x="622" y="172"/>
                  </a:lnTo>
                  <a:lnTo>
                    <a:pt x="620" y="176"/>
                  </a:lnTo>
                  <a:lnTo>
                    <a:pt x="618" y="178"/>
                  </a:lnTo>
                  <a:lnTo>
                    <a:pt x="613" y="180"/>
                  </a:lnTo>
                  <a:lnTo>
                    <a:pt x="611" y="180"/>
                  </a:lnTo>
                  <a:lnTo>
                    <a:pt x="609" y="184"/>
                  </a:lnTo>
                  <a:lnTo>
                    <a:pt x="610" y="184"/>
                  </a:lnTo>
                  <a:lnTo>
                    <a:pt x="610" y="185"/>
                  </a:lnTo>
                  <a:lnTo>
                    <a:pt x="609" y="188"/>
                  </a:lnTo>
                  <a:lnTo>
                    <a:pt x="607" y="188"/>
                  </a:lnTo>
                  <a:lnTo>
                    <a:pt x="604" y="195"/>
                  </a:lnTo>
                  <a:lnTo>
                    <a:pt x="604" y="196"/>
                  </a:lnTo>
                  <a:lnTo>
                    <a:pt x="604" y="198"/>
                  </a:lnTo>
                  <a:lnTo>
                    <a:pt x="604" y="199"/>
                  </a:lnTo>
                  <a:lnTo>
                    <a:pt x="604" y="200"/>
                  </a:lnTo>
                  <a:lnTo>
                    <a:pt x="604" y="201"/>
                  </a:lnTo>
                  <a:lnTo>
                    <a:pt x="605" y="201"/>
                  </a:lnTo>
                  <a:lnTo>
                    <a:pt x="606" y="201"/>
                  </a:lnTo>
                  <a:lnTo>
                    <a:pt x="606" y="202"/>
                  </a:lnTo>
                  <a:lnTo>
                    <a:pt x="607" y="202"/>
                  </a:lnTo>
                  <a:lnTo>
                    <a:pt x="609" y="203"/>
                  </a:lnTo>
                  <a:lnTo>
                    <a:pt x="610" y="203"/>
                  </a:lnTo>
                  <a:lnTo>
                    <a:pt x="611" y="203"/>
                  </a:lnTo>
                  <a:lnTo>
                    <a:pt x="611" y="205"/>
                  </a:lnTo>
                  <a:lnTo>
                    <a:pt x="611" y="206"/>
                  </a:lnTo>
                  <a:lnTo>
                    <a:pt x="610" y="207"/>
                  </a:lnTo>
                  <a:lnTo>
                    <a:pt x="610" y="208"/>
                  </a:lnTo>
                  <a:lnTo>
                    <a:pt x="610" y="209"/>
                  </a:lnTo>
                  <a:lnTo>
                    <a:pt x="610" y="210"/>
                  </a:lnTo>
                  <a:lnTo>
                    <a:pt x="609" y="210"/>
                  </a:lnTo>
                  <a:lnTo>
                    <a:pt x="609" y="211"/>
                  </a:lnTo>
                  <a:lnTo>
                    <a:pt x="607" y="211"/>
                  </a:lnTo>
                  <a:lnTo>
                    <a:pt x="606" y="213"/>
                  </a:lnTo>
                  <a:lnTo>
                    <a:pt x="605" y="214"/>
                  </a:lnTo>
                  <a:lnTo>
                    <a:pt x="604" y="214"/>
                  </a:lnTo>
                  <a:lnTo>
                    <a:pt x="603" y="215"/>
                  </a:lnTo>
                  <a:lnTo>
                    <a:pt x="602" y="216"/>
                  </a:lnTo>
                  <a:lnTo>
                    <a:pt x="601" y="216"/>
                  </a:lnTo>
                  <a:lnTo>
                    <a:pt x="601" y="217"/>
                  </a:lnTo>
                  <a:lnTo>
                    <a:pt x="598" y="217"/>
                  </a:lnTo>
                  <a:lnTo>
                    <a:pt x="597" y="217"/>
                  </a:lnTo>
                  <a:lnTo>
                    <a:pt x="596" y="218"/>
                  </a:lnTo>
                  <a:lnTo>
                    <a:pt x="595" y="218"/>
                  </a:lnTo>
                  <a:lnTo>
                    <a:pt x="595" y="220"/>
                  </a:lnTo>
                  <a:lnTo>
                    <a:pt x="594" y="220"/>
                  </a:lnTo>
                  <a:lnTo>
                    <a:pt x="594" y="221"/>
                  </a:lnTo>
                  <a:lnTo>
                    <a:pt x="592" y="221"/>
                  </a:lnTo>
                  <a:lnTo>
                    <a:pt x="591" y="221"/>
                  </a:lnTo>
                  <a:lnTo>
                    <a:pt x="590" y="222"/>
                  </a:lnTo>
                  <a:lnTo>
                    <a:pt x="589" y="222"/>
                  </a:lnTo>
                  <a:lnTo>
                    <a:pt x="588" y="222"/>
                  </a:lnTo>
                  <a:lnTo>
                    <a:pt x="587" y="222"/>
                  </a:lnTo>
                  <a:lnTo>
                    <a:pt x="586" y="223"/>
                  </a:lnTo>
                  <a:lnTo>
                    <a:pt x="586" y="222"/>
                  </a:lnTo>
                  <a:lnTo>
                    <a:pt x="584" y="223"/>
                  </a:lnTo>
                  <a:lnTo>
                    <a:pt x="583" y="223"/>
                  </a:lnTo>
                  <a:lnTo>
                    <a:pt x="582" y="223"/>
                  </a:lnTo>
                  <a:lnTo>
                    <a:pt x="581" y="223"/>
                  </a:lnTo>
                  <a:lnTo>
                    <a:pt x="580" y="223"/>
                  </a:lnTo>
                  <a:lnTo>
                    <a:pt x="579" y="223"/>
                  </a:lnTo>
                  <a:lnTo>
                    <a:pt x="576" y="225"/>
                  </a:lnTo>
                  <a:lnTo>
                    <a:pt x="574" y="226"/>
                  </a:lnTo>
                  <a:lnTo>
                    <a:pt x="573" y="228"/>
                  </a:lnTo>
                  <a:lnTo>
                    <a:pt x="571" y="228"/>
                  </a:lnTo>
                  <a:lnTo>
                    <a:pt x="568" y="228"/>
                  </a:lnTo>
                  <a:lnTo>
                    <a:pt x="566" y="229"/>
                  </a:lnTo>
                  <a:lnTo>
                    <a:pt x="564" y="230"/>
                  </a:lnTo>
                  <a:lnTo>
                    <a:pt x="560" y="230"/>
                  </a:lnTo>
                  <a:lnTo>
                    <a:pt x="559" y="230"/>
                  </a:lnTo>
                  <a:lnTo>
                    <a:pt x="558" y="231"/>
                  </a:lnTo>
                  <a:lnTo>
                    <a:pt x="552" y="235"/>
                  </a:lnTo>
                  <a:lnTo>
                    <a:pt x="549" y="237"/>
                  </a:lnTo>
                  <a:lnTo>
                    <a:pt x="547" y="237"/>
                  </a:lnTo>
                  <a:lnTo>
                    <a:pt x="546" y="238"/>
                  </a:lnTo>
                  <a:lnTo>
                    <a:pt x="542" y="240"/>
                  </a:lnTo>
                  <a:lnTo>
                    <a:pt x="539" y="241"/>
                  </a:lnTo>
                  <a:lnTo>
                    <a:pt x="537" y="241"/>
                  </a:lnTo>
                  <a:lnTo>
                    <a:pt x="536" y="241"/>
                  </a:lnTo>
                  <a:lnTo>
                    <a:pt x="536" y="243"/>
                  </a:lnTo>
                  <a:lnTo>
                    <a:pt x="534" y="243"/>
                  </a:lnTo>
                  <a:lnTo>
                    <a:pt x="532" y="243"/>
                  </a:lnTo>
                  <a:lnTo>
                    <a:pt x="532" y="244"/>
                  </a:lnTo>
                  <a:lnTo>
                    <a:pt x="531" y="244"/>
                  </a:lnTo>
                  <a:lnTo>
                    <a:pt x="530" y="244"/>
                  </a:lnTo>
                  <a:lnTo>
                    <a:pt x="529" y="245"/>
                  </a:lnTo>
                  <a:lnTo>
                    <a:pt x="527" y="245"/>
                  </a:lnTo>
                  <a:lnTo>
                    <a:pt x="524" y="246"/>
                  </a:lnTo>
                  <a:lnTo>
                    <a:pt x="523" y="247"/>
                  </a:lnTo>
                  <a:lnTo>
                    <a:pt x="522" y="247"/>
                  </a:lnTo>
                  <a:lnTo>
                    <a:pt x="521" y="247"/>
                  </a:lnTo>
                  <a:lnTo>
                    <a:pt x="519" y="247"/>
                  </a:lnTo>
                  <a:lnTo>
                    <a:pt x="516" y="247"/>
                  </a:lnTo>
                  <a:lnTo>
                    <a:pt x="510" y="250"/>
                  </a:lnTo>
                  <a:lnTo>
                    <a:pt x="506" y="252"/>
                  </a:lnTo>
                  <a:lnTo>
                    <a:pt x="500" y="254"/>
                  </a:lnTo>
                  <a:lnTo>
                    <a:pt x="497" y="256"/>
                  </a:lnTo>
                  <a:lnTo>
                    <a:pt x="495" y="258"/>
                  </a:lnTo>
                  <a:lnTo>
                    <a:pt x="492" y="261"/>
                  </a:lnTo>
                  <a:lnTo>
                    <a:pt x="489" y="265"/>
                  </a:lnTo>
                  <a:lnTo>
                    <a:pt x="487" y="266"/>
                  </a:lnTo>
                  <a:lnTo>
                    <a:pt x="485" y="267"/>
                  </a:lnTo>
                  <a:lnTo>
                    <a:pt x="484" y="267"/>
                  </a:lnTo>
                  <a:lnTo>
                    <a:pt x="483" y="268"/>
                  </a:lnTo>
                  <a:lnTo>
                    <a:pt x="482" y="269"/>
                  </a:lnTo>
                  <a:lnTo>
                    <a:pt x="480" y="269"/>
                  </a:lnTo>
                  <a:lnTo>
                    <a:pt x="479" y="270"/>
                  </a:lnTo>
                  <a:lnTo>
                    <a:pt x="478" y="270"/>
                  </a:lnTo>
                  <a:lnTo>
                    <a:pt x="478" y="271"/>
                  </a:lnTo>
                  <a:lnTo>
                    <a:pt x="477" y="273"/>
                  </a:lnTo>
                  <a:lnTo>
                    <a:pt x="476" y="274"/>
                  </a:lnTo>
                  <a:lnTo>
                    <a:pt x="475" y="275"/>
                  </a:lnTo>
                  <a:lnTo>
                    <a:pt x="474" y="276"/>
                  </a:lnTo>
                  <a:lnTo>
                    <a:pt x="472" y="277"/>
                  </a:lnTo>
                  <a:lnTo>
                    <a:pt x="471" y="277"/>
                  </a:lnTo>
                  <a:lnTo>
                    <a:pt x="470" y="277"/>
                  </a:lnTo>
                  <a:lnTo>
                    <a:pt x="470" y="278"/>
                  </a:lnTo>
                  <a:lnTo>
                    <a:pt x="469" y="278"/>
                  </a:lnTo>
                  <a:lnTo>
                    <a:pt x="467" y="280"/>
                  </a:lnTo>
                  <a:lnTo>
                    <a:pt x="465" y="281"/>
                  </a:lnTo>
                  <a:lnTo>
                    <a:pt x="464" y="281"/>
                  </a:lnTo>
                  <a:lnTo>
                    <a:pt x="464" y="282"/>
                  </a:lnTo>
                  <a:lnTo>
                    <a:pt x="463" y="283"/>
                  </a:lnTo>
                  <a:lnTo>
                    <a:pt x="462" y="283"/>
                  </a:lnTo>
                  <a:lnTo>
                    <a:pt x="462" y="284"/>
                  </a:lnTo>
                  <a:lnTo>
                    <a:pt x="461" y="284"/>
                  </a:lnTo>
                  <a:lnTo>
                    <a:pt x="461" y="285"/>
                  </a:lnTo>
                  <a:lnTo>
                    <a:pt x="460" y="286"/>
                  </a:lnTo>
                  <a:lnTo>
                    <a:pt x="459" y="286"/>
                  </a:lnTo>
                  <a:lnTo>
                    <a:pt x="457" y="286"/>
                  </a:lnTo>
                  <a:lnTo>
                    <a:pt x="456" y="288"/>
                  </a:lnTo>
                  <a:lnTo>
                    <a:pt x="455" y="289"/>
                  </a:lnTo>
                  <a:lnTo>
                    <a:pt x="454" y="290"/>
                  </a:lnTo>
                  <a:lnTo>
                    <a:pt x="453" y="292"/>
                  </a:lnTo>
                  <a:lnTo>
                    <a:pt x="452" y="292"/>
                  </a:lnTo>
                  <a:lnTo>
                    <a:pt x="452" y="293"/>
                  </a:lnTo>
                  <a:lnTo>
                    <a:pt x="449" y="295"/>
                  </a:lnTo>
                  <a:lnTo>
                    <a:pt x="449" y="296"/>
                  </a:lnTo>
                  <a:lnTo>
                    <a:pt x="448" y="297"/>
                  </a:lnTo>
                  <a:lnTo>
                    <a:pt x="447" y="297"/>
                  </a:lnTo>
                  <a:lnTo>
                    <a:pt x="447" y="299"/>
                  </a:lnTo>
                  <a:lnTo>
                    <a:pt x="446" y="300"/>
                  </a:lnTo>
                  <a:lnTo>
                    <a:pt x="446" y="301"/>
                  </a:lnTo>
                  <a:lnTo>
                    <a:pt x="447" y="301"/>
                  </a:lnTo>
                  <a:lnTo>
                    <a:pt x="447" y="303"/>
                  </a:lnTo>
                  <a:lnTo>
                    <a:pt x="447" y="304"/>
                  </a:lnTo>
                  <a:lnTo>
                    <a:pt x="447" y="305"/>
                  </a:lnTo>
                  <a:lnTo>
                    <a:pt x="447" y="306"/>
                  </a:lnTo>
                  <a:lnTo>
                    <a:pt x="447" y="307"/>
                  </a:lnTo>
                  <a:lnTo>
                    <a:pt x="447" y="308"/>
                  </a:lnTo>
                  <a:lnTo>
                    <a:pt x="447" y="310"/>
                  </a:lnTo>
                  <a:lnTo>
                    <a:pt x="447" y="311"/>
                  </a:lnTo>
                  <a:lnTo>
                    <a:pt x="447" y="312"/>
                  </a:lnTo>
                  <a:lnTo>
                    <a:pt x="448" y="313"/>
                  </a:lnTo>
                  <a:lnTo>
                    <a:pt x="448" y="314"/>
                  </a:lnTo>
                  <a:lnTo>
                    <a:pt x="448" y="316"/>
                  </a:lnTo>
                  <a:lnTo>
                    <a:pt x="438" y="320"/>
                  </a:lnTo>
                  <a:lnTo>
                    <a:pt x="435" y="320"/>
                  </a:lnTo>
                  <a:lnTo>
                    <a:pt x="431" y="321"/>
                  </a:lnTo>
                  <a:lnTo>
                    <a:pt x="428" y="322"/>
                  </a:lnTo>
                  <a:lnTo>
                    <a:pt x="427" y="323"/>
                  </a:lnTo>
                  <a:lnTo>
                    <a:pt x="426" y="323"/>
                  </a:lnTo>
                  <a:lnTo>
                    <a:pt x="425" y="325"/>
                  </a:lnTo>
                  <a:lnTo>
                    <a:pt x="424" y="325"/>
                  </a:lnTo>
                  <a:lnTo>
                    <a:pt x="423" y="326"/>
                  </a:lnTo>
                  <a:lnTo>
                    <a:pt x="422" y="327"/>
                  </a:lnTo>
                  <a:lnTo>
                    <a:pt x="420" y="328"/>
                  </a:lnTo>
                  <a:lnTo>
                    <a:pt x="419" y="329"/>
                  </a:lnTo>
                  <a:lnTo>
                    <a:pt x="418" y="330"/>
                  </a:lnTo>
                  <a:lnTo>
                    <a:pt x="417" y="331"/>
                  </a:lnTo>
                  <a:lnTo>
                    <a:pt x="416" y="333"/>
                  </a:lnTo>
                  <a:lnTo>
                    <a:pt x="415" y="335"/>
                  </a:lnTo>
                  <a:lnTo>
                    <a:pt x="413" y="336"/>
                  </a:lnTo>
                  <a:lnTo>
                    <a:pt x="412" y="337"/>
                  </a:lnTo>
                  <a:lnTo>
                    <a:pt x="411" y="338"/>
                  </a:lnTo>
                  <a:lnTo>
                    <a:pt x="410" y="340"/>
                  </a:lnTo>
                  <a:lnTo>
                    <a:pt x="410" y="341"/>
                  </a:lnTo>
                  <a:lnTo>
                    <a:pt x="409" y="341"/>
                  </a:lnTo>
                  <a:lnTo>
                    <a:pt x="408" y="342"/>
                  </a:lnTo>
                  <a:lnTo>
                    <a:pt x="407" y="343"/>
                  </a:lnTo>
                  <a:lnTo>
                    <a:pt x="404" y="344"/>
                  </a:lnTo>
                  <a:lnTo>
                    <a:pt x="402" y="347"/>
                  </a:lnTo>
                  <a:lnTo>
                    <a:pt x="398" y="348"/>
                  </a:lnTo>
                  <a:lnTo>
                    <a:pt x="395" y="350"/>
                  </a:lnTo>
                  <a:lnTo>
                    <a:pt x="388" y="353"/>
                  </a:lnTo>
                  <a:lnTo>
                    <a:pt x="387" y="355"/>
                  </a:lnTo>
                  <a:lnTo>
                    <a:pt x="386" y="356"/>
                  </a:lnTo>
                  <a:lnTo>
                    <a:pt x="385" y="357"/>
                  </a:lnTo>
                  <a:lnTo>
                    <a:pt x="385" y="358"/>
                  </a:lnTo>
                  <a:lnTo>
                    <a:pt x="383" y="360"/>
                  </a:lnTo>
                  <a:lnTo>
                    <a:pt x="382" y="362"/>
                  </a:lnTo>
                  <a:lnTo>
                    <a:pt x="381" y="364"/>
                  </a:lnTo>
                  <a:lnTo>
                    <a:pt x="381" y="366"/>
                  </a:lnTo>
                  <a:lnTo>
                    <a:pt x="380" y="367"/>
                  </a:lnTo>
                  <a:lnTo>
                    <a:pt x="379" y="370"/>
                  </a:lnTo>
                  <a:lnTo>
                    <a:pt x="378" y="372"/>
                  </a:lnTo>
                  <a:lnTo>
                    <a:pt x="378" y="373"/>
                  </a:lnTo>
                  <a:lnTo>
                    <a:pt x="377" y="374"/>
                  </a:lnTo>
                  <a:lnTo>
                    <a:pt x="377" y="375"/>
                  </a:lnTo>
                  <a:lnTo>
                    <a:pt x="377" y="378"/>
                  </a:lnTo>
                  <a:lnTo>
                    <a:pt x="375" y="378"/>
                  </a:lnTo>
                  <a:lnTo>
                    <a:pt x="375" y="380"/>
                  </a:lnTo>
                  <a:lnTo>
                    <a:pt x="375" y="381"/>
                  </a:lnTo>
                  <a:lnTo>
                    <a:pt x="374" y="382"/>
                  </a:lnTo>
                  <a:lnTo>
                    <a:pt x="373" y="386"/>
                  </a:lnTo>
                  <a:lnTo>
                    <a:pt x="371" y="390"/>
                  </a:lnTo>
                  <a:lnTo>
                    <a:pt x="367" y="395"/>
                  </a:lnTo>
                  <a:lnTo>
                    <a:pt x="366" y="395"/>
                  </a:lnTo>
                  <a:lnTo>
                    <a:pt x="366" y="396"/>
                  </a:lnTo>
                  <a:lnTo>
                    <a:pt x="364" y="398"/>
                  </a:lnTo>
                  <a:lnTo>
                    <a:pt x="363" y="401"/>
                  </a:lnTo>
                  <a:lnTo>
                    <a:pt x="363" y="402"/>
                  </a:lnTo>
                  <a:lnTo>
                    <a:pt x="362" y="404"/>
                  </a:lnTo>
                  <a:lnTo>
                    <a:pt x="360" y="408"/>
                  </a:lnTo>
                  <a:lnTo>
                    <a:pt x="359" y="409"/>
                  </a:lnTo>
                  <a:lnTo>
                    <a:pt x="358" y="411"/>
                  </a:lnTo>
                  <a:lnTo>
                    <a:pt x="358" y="413"/>
                  </a:lnTo>
                  <a:lnTo>
                    <a:pt x="358" y="417"/>
                  </a:lnTo>
                  <a:lnTo>
                    <a:pt x="357" y="420"/>
                  </a:lnTo>
                  <a:lnTo>
                    <a:pt x="357" y="423"/>
                  </a:lnTo>
                  <a:lnTo>
                    <a:pt x="356" y="425"/>
                  </a:lnTo>
                  <a:lnTo>
                    <a:pt x="356" y="426"/>
                  </a:lnTo>
                  <a:lnTo>
                    <a:pt x="356" y="427"/>
                  </a:lnTo>
                  <a:lnTo>
                    <a:pt x="355" y="431"/>
                  </a:lnTo>
                  <a:lnTo>
                    <a:pt x="352" y="433"/>
                  </a:lnTo>
                  <a:lnTo>
                    <a:pt x="345" y="440"/>
                  </a:lnTo>
                  <a:lnTo>
                    <a:pt x="343" y="442"/>
                  </a:lnTo>
                  <a:lnTo>
                    <a:pt x="344" y="443"/>
                  </a:lnTo>
                  <a:lnTo>
                    <a:pt x="344" y="446"/>
                  </a:lnTo>
                  <a:lnTo>
                    <a:pt x="344" y="447"/>
                  </a:lnTo>
                  <a:lnTo>
                    <a:pt x="344" y="449"/>
                  </a:lnTo>
                  <a:lnTo>
                    <a:pt x="345" y="450"/>
                  </a:lnTo>
                  <a:lnTo>
                    <a:pt x="344" y="452"/>
                  </a:lnTo>
                  <a:lnTo>
                    <a:pt x="344" y="453"/>
                  </a:lnTo>
                  <a:lnTo>
                    <a:pt x="345" y="454"/>
                  </a:lnTo>
                  <a:lnTo>
                    <a:pt x="345" y="455"/>
                  </a:lnTo>
                  <a:lnTo>
                    <a:pt x="345" y="456"/>
                  </a:lnTo>
                  <a:lnTo>
                    <a:pt x="345" y="457"/>
                  </a:lnTo>
                  <a:lnTo>
                    <a:pt x="345" y="458"/>
                  </a:lnTo>
                  <a:lnTo>
                    <a:pt x="345" y="460"/>
                  </a:lnTo>
                  <a:lnTo>
                    <a:pt x="345" y="461"/>
                  </a:lnTo>
                  <a:lnTo>
                    <a:pt x="345" y="462"/>
                  </a:lnTo>
                  <a:lnTo>
                    <a:pt x="345" y="463"/>
                  </a:lnTo>
                  <a:lnTo>
                    <a:pt x="345" y="464"/>
                  </a:lnTo>
                  <a:lnTo>
                    <a:pt x="346" y="468"/>
                  </a:lnTo>
                  <a:lnTo>
                    <a:pt x="346" y="469"/>
                  </a:lnTo>
                  <a:lnTo>
                    <a:pt x="346" y="470"/>
                  </a:lnTo>
                  <a:lnTo>
                    <a:pt x="346" y="471"/>
                  </a:lnTo>
                  <a:lnTo>
                    <a:pt x="348" y="471"/>
                  </a:lnTo>
                  <a:lnTo>
                    <a:pt x="348" y="475"/>
                  </a:lnTo>
                  <a:lnTo>
                    <a:pt x="348" y="477"/>
                  </a:lnTo>
                  <a:lnTo>
                    <a:pt x="348" y="478"/>
                  </a:lnTo>
                  <a:lnTo>
                    <a:pt x="348" y="479"/>
                  </a:lnTo>
                  <a:lnTo>
                    <a:pt x="346" y="483"/>
                  </a:lnTo>
                  <a:lnTo>
                    <a:pt x="345" y="484"/>
                  </a:lnTo>
                  <a:lnTo>
                    <a:pt x="345" y="485"/>
                  </a:lnTo>
                  <a:lnTo>
                    <a:pt x="345" y="486"/>
                  </a:lnTo>
                  <a:lnTo>
                    <a:pt x="345" y="487"/>
                  </a:lnTo>
                  <a:lnTo>
                    <a:pt x="344" y="489"/>
                  </a:lnTo>
                  <a:lnTo>
                    <a:pt x="344" y="490"/>
                  </a:lnTo>
                  <a:lnTo>
                    <a:pt x="344" y="491"/>
                  </a:lnTo>
                  <a:lnTo>
                    <a:pt x="344" y="492"/>
                  </a:lnTo>
                  <a:lnTo>
                    <a:pt x="344" y="493"/>
                  </a:lnTo>
                  <a:lnTo>
                    <a:pt x="344" y="494"/>
                  </a:lnTo>
                  <a:lnTo>
                    <a:pt x="344" y="497"/>
                  </a:lnTo>
                  <a:lnTo>
                    <a:pt x="345" y="498"/>
                  </a:lnTo>
                  <a:lnTo>
                    <a:pt x="345" y="499"/>
                  </a:lnTo>
                  <a:lnTo>
                    <a:pt x="345" y="500"/>
                  </a:lnTo>
                  <a:lnTo>
                    <a:pt x="345" y="501"/>
                  </a:lnTo>
                  <a:lnTo>
                    <a:pt x="346" y="502"/>
                  </a:lnTo>
                  <a:lnTo>
                    <a:pt x="345" y="502"/>
                  </a:lnTo>
                  <a:lnTo>
                    <a:pt x="345" y="504"/>
                  </a:lnTo>
                  <a:lnTo>
                    <a:pt x="345" y="505"/>
                  </a:lnTo>
                  <a:lnTo>
                    <a:pt x="345" y="506"/>
                  </a:lnTo>
                  <a:lnTo>
                    <a:pt x="344" y="506"/>
                  </a:lnTo>
                  <a:lnTo>
                    <a:pt x="344" y="507"/>
                  </a:lnTo>
                  <a:lnTo>
                    <a:pt x="344" y="508"/>
                  </a:lnTo>
                  <a:lnTo>
                    <a:pt x="344" y="509"/>
                  </a:lnTo>
                  <a:lnTo>
                    <a:pt x="345" y="510"/>
                  </a:lnTo>
                  <a:lnTo>
                    <a:pt x="345" y="512"/>
                  </a:lnTo>
                  <a:lnTo>
                    <a:pt x="345" y="513"/>
                  </a:lnTo>
                  <a:lnTo>
                    <a:pt x="344" y="513"/>
                  </a:lnTo>
                  <a:lnTo>
                    <a:pt x="344" y="514"/>
                  </a:lnTo>
                  <a:lnTo>
                    <a:pt x="344" y="515"/>
                  </a:lnTo>
                  <a:lnTo>
                    <a:pt x="343" y="516"/>
                  </a:lnTo>
                  <a:lnTo>
                    <a:pt x="343" y="517"/>
                  </a:lnTo>
                  <a:lnTo>
                    <a:pt x="342" y="519"/>
                  </a:lnTo>
                  <a:lnTo>
                    <a:pt x="342" y="520"/>
                  </a:lnTo>
                  <a:lnTo>
                    <a:pt x="342" y="521"/>
                  </a:lnTo>
                  <a:lnTo>
                    <a:pt x="341" y="521"/>
                  </a:lnTo>
                  <a:lnTo>
                    <a:pt x="342" y="523"/>
                  </a:lnTo>
                  <a:lnTo>
                    <a:pt x="342" y="524"/>
                  </a:lnTo>
                  <a:lnTo>
                    <a:pt x="342" y="525"/>
                  </a:lnTo>
                  <a:lnTo>
                    <a:pt x="343" y="527"/>
                  </a:lnTo>
                  <a:lnTo>
                    <a:pt x="344" y="527"/>
                  </a:lnTo>
                  <a:lnTo>
                    <a:pt x="343" y="528"/>
                  </a:lnTo>
                  <a:lnTo>
                    <a:pt x="343" y="529"/>
                  </a:lnTo>
                  <a:lnTo>
                    <a:pt x="343" y="530"/>
                  </a:lnTo>
                  <a:lnTo>
                    <a:pt x="343" y="531"/>
                  </a:lnTo>
                  <a:lnTo>
                    <a:pt x="343" y="532"/>
                  </a:lnTo>
                  <a:lnTo>
                    <a:pt x="344" y="534"/>
                  </a:lnTo>
                  <a:lnTo>
                    <a:pt x="345" y="535"/>
                  </a:lnTo>
                  <a:lnTo>
                    <a:pt x="345" y="536"/>
                  </a:lnTo>
                  <a:lnTo>
                    <a:pt x="345" y="537"/>
                  </a:lnTo>
                  <a:lnTo>
                    <a:pt x="346" y="538"/>
                  </a:lnTo>
                  <a:lnTo>
                    <a:pt x="346" y="539"/>
                  </a:lnTo>
                  <a:lnTo>
                    <a:pt x="346" y="540"/>
                  </a:lnTo>
                  <a:lnTo>
                    <a:pt x="346" y="542"/>
                  </a:lnTo>
                  <a:lnTo>
                    <a:pt x="348" y="543"/>
                  </a:lnTo>
                  <a:lnTo>
                    <a:pt x="353" y="552"/>
                  </a:lnTo>
                  <a:lnTo>
                    <a:pt x="353" y="553"/>
                  </a:lnTo>
                  <a:lnTo>
                    <a:pt x="353" y="554"/>
                  </a:lnTo>
                  <a:lnTo>
                    <a:pt x="355" y="555"/>
                  </a:lnTo>
                  <a:lnTo>
                    <a:pt x="355" y="557"/>
                  </a:lnTo>
                  <a:lnTo>
                    <a:pt x="355" y="558"/>
                  </a:lnTo>
                  <a:lnTo>
                    <a:pt x="357" y="559"/>
                  </a:lnTo>
                  <a:lnTo>
                    <a:pt x="357" y="560"/>
                  </a:lnTo>
                  <a:lnTo>
                    <a:pt x="357" y="564"/>
                  </a:lnTo>
                  <a:lnTo>
                    <a:pt x="356" y="565"/>
                  </a:lnTo>
                  <a:lnTo>
                    <a:pt x="356" y="567"/>
                  </a:lnTo>
                  <a:lnTo>
                    <a:pt x="356" y="569"/>
                  </a:lnTo>
                  <a:lnTo>
                    <a:pt x="356" y="570"/>
                  </a:lnTo>
                  <a:lnTo>
                    <a:pt x="356" y="572"/>
                  </a:lnTo>
                  <a:lnTo>
                    <a:pt x="356" y="573"/>
                  </a:lnTo>
                  <a:lnTo>
                    <a:pt x="356" y="574"/>
                  </a:lnTo>
                  <a:lnTo>
                    <a:pt x="357" y="574"/>
                  </a:lnTo>
                  <a:lnTo>
                    <a:pt x="357" y="575"/>
                  </a:lnTo>
                  <a:lnTo>
                    <a:pt x="356" y="576"/>
                  </a:lnTo>
                  <a:lnTo>
                    <a:pt x="356" y="577"/>
                  </a:lnTo>
                  <a:lnTo>
                    <a:pt x="356" y="579"/>
                  </a:lnTo>
                  <a:lnTo>
                    <a:pt x="356" y="580"/>
                  </a:lnTo>
                  <a:lnTo>
                    <a:pt x="356" y="581"/>
                  </a:lnTo>
                  <a:lnTo>
                    <a:pt x="356" y="582"/>
                  </a:lnTo>
                  <a:lnTo>
                    <a:pt x="356" y="583"/>
                  </a:lnTo>
                  <a:lnTo>
                    <a:pt x="356" y="584"/>
                  </a:lnTo>
                  <a:lnTo>
                    <a:pt x="355" y="584"/>
                  </a:lnTo>
                  <a:lnTo>
                    <a:pt x="355" y="585"/>
                  </a:lnTo>
                  <a:lnTo>
                    <a:pt x="353" y="587"/>
                  </a:lnTo>
                  <a:lnTo>
                    <a:pt x="353" y="588"/>
                  </a:lnTo>
                  <a:lnTo>
                    <a:pt x="353" y="589"/>
                  </a:lnTo>
                  <a:lnTo>
                    <a:pt x="353" y="590"/>
                  </a:lnTo>
                  <a:lnTo>
                    <a:pt x="352" y="591"/>
                  </a:lnTo>
                  <a:lnTo>
                    <a:pt x="352" y="592"/>
                  </a:lnTo>
                  <a:lnTo>
                    <a:pt x="352" y="594"/>
                  </a:lnTo>
                  <a:lnTo>
                    <a:pt x="351" y="595"/>
                  </a:lnTo>
                  <a:lnTo>
                    <a:pt x="350" y="595"/>
                  </a:lnTo>
                  <a:lnTo>
                    <a:pt x="349" y="595"/>
                  </a:lnTo>
                  <a:lnTo>
                    <a:pt x="348" y="596"/>
                  </a:lnTo>
                  <a:lnTo>
                    <a:pt x="346" y="596"/>
                  </a:lnTo>
                  <a:lnTo>
                    <a:pt x="345" y="597"/>
                  </a:lnTo>
                  <a:lnTo>
                    <a:pt x="344" y="598"/>
                  </a:lnTo>
                  <a:lnTo>
                    <a:pt x="343" y="598"/>
                  </a:lnTo>
                  <a:lnTo>
                    <a:pt x="342" y="598"/>
                  </a:lnTo>
                  <a:lnTo>
                    <a:pt x="341" y="599"/>
                  </a:lnTo>
                  <a:lnTo>
                    <a:pt x="340" y="599"/>
                  </a:lnTo>
                  <a:lnTo>
                    <a:pt x="338" y="600"/>
                  </a:lnTo>
                  <a:lnTo>
                    <a:pt x="337" y="600"/>
                  </a:lnTo>
                  <a:lnTo>
                    <a:pt x="337" y="602"/>
                  </a:lnTo>
                  <a:lnTo>
                    <a:pt x="336" y="602"/>
                  </a:lnTo>
                  <a:lnTo>
                    <a:pt x="331" y="603"/>
                  </a:lnTo>
                  <a:lnTo>
                    <a:pt x="330" y="603"/>
                  </a:lnTo>
                  <a:lnTo>
                    <a:pt x="326" y="603"/>
                  </a:lnTo>
                  <a:lnTo>
                    <a:pt x="322" y="604"/>
                  </a:lnTo>
                  <a:lnTo>
                    <a:pt x="321" y="604"/>
                  </a:lnTo>
                  <a:lnTo>
                    <a:pt x="319" y="604"/>
                  </a:lnTo>
                  <a:lnTo>
                    <a:pt x="319" y="605"/>
                  </a:lnTo>
                  <a:lnTo>
                    <a:pt x="316" y="605"/>
                  </a:lnTo>
                  <a:lnTo>
                    <a:pt x="314" y="606"/>
                  </a:lnTo>
                  <a:lnTo>
                    <a:pt x="313" y="607"/>
                  </a:lnTo>
                  <a:lnTo>
                    <a:pt x="311" y="607"/>
                  </a:lnTo>
                  <a:lnTo>
                    <a:pt x="308" y="609"/>
                  </a:lnTo>
                  <a:lnTo>
                    <a:pt x="307" y="610"/>
                  </a:lnTo>
                  <a:lnTo>
                    <a:pt x="306" y="610"/>
                  </a:lnTo>
                  <a:lnTo>
                    <a:pt x="304" y="611"/>
                  </a:lnTo>
                  <a:lnTo>
                    <a:pt x="303" y="611"/>
                  </a:lnTo>
                  <a:lnTo>
                    <a:pt x="300" y="611"/>
                  </a:lnTo>
                  <a:lnTo>
                    <a:pt x="298" y="610"/>
                  </a:lnTo>
                  <a:lnTo>
                    <a:pt x="297" y="610"/>
                  </a:lnTo>
                  <a:lnTo>
                    <a:pt x="296" y="610"/>
                  </a:lnTo>
                  <a:lnTo>
                    <a:pt x="296" y="609"/>
                  </a:lnTo>
                  <a:lnTo>
                    <a:pt x="293" y="610"/>
                  </a:lnTo>
                  <a:lnTo>
                    <a:pt x="292" y="610"/>
                  </a:lnTo>
                  <a:lnTo>
                    <a:pt x="291" y="610"/>
                  </a:lnTo>
                  <a:lnTo>
                    <a:pt x="290" y="611"/>
                  </a:lnTo>
                  <a:lnTo>
                    <a:pt x="289" y="611"/>
                  </a:lnTo>
                  <a:lnTo>
                    <a:pt x="286" y="611"/>
                  </a:lnTo>
                  <a:lnTo>
                    <a:pt x="285" y="611"/>
                  </a:lnTo>
                  <a:lnTo>
                    <a:pt x="284" y="612"/>
                  </a:lnTo>
                  <a:lnTo>
                    <a:pt x="282" y="612"/>
                  </a:lnTo>
                  <a:lnTo>
                    <a:pt x="281" y="612"/>
                  </a:lnTo>
                  <a:lnTo>
                    <a:pt x="275" y="614"/>
                  </a:lnTo>
                  <a:lnTo>
                    <a:pt x="274" y="613"/>
                  </a:lnTo>
                  <a:lnTo>
                    <a:pt x="271" y="613"/>
                  </a:lnTo>
                  <a:lnTo>
                    <a:pt x="269" y="613"/>
                  </a:lnTo>
                  <a:lnTo>
                    <a:pt x="267" y="612"/>
                  </a:lnTo>
                  <a:lnTo>
                    <a:pt x="261" y="609"/>
                  </a:lnTo>
                  <a:lnTo>
                    <a:pt x="260" y="607"/>
                  </a:lnTo>
                  <a:lnTo>
                    <a:pt x="255" y="607"/>
                  </a:lnTo>
                  <a:lnTo>
                    <a:pt x="253" y="605"/>
                  </a:lnTo>
                  <a:lnTo>
                    <a:pt x="252" y="604"/>
                  </a:lnTo>
                  <a:lnTo>
                    <a:pt x="251" y="604"/>
                  </a:lnTo>
                  <a:lnTo>
                    <a:pt x="249" y="604"/>
                  </a:lnTo>
                  <a:lnTo>
                    <a:pt x="248" y="603"/>
                  </a:lnTo>
                  <a:lnTo>
                    <a:pt x="247" y="603"/>
                  </a:lnTo>
                  <a:lnTo>
                    <a:pt x="248" y="604"/>
                  </a:lnTo>
                  <a:lnTo>
                    <a:pt x="248" y="605"/>
                  </a:lnTo>
                  <a:lnTo>
                    <a:pt x="247" y="605"/>
                  </a:lnTo>
                  <a:lnTo>
                    <a:pt x="236" y="609"/>
                  </a:lnTo>
                  <a:lnTo>
                    <a:pt x="219" y="622"/>
                  </a:lnTo>
                  <a:lnTo>
                    <a:pt x="218" y="626"/>
                  </a:lnTo>
                  <a:lnTo>
                    <a:pt x="217" y="627"/>
                  </a:lnTo>
                  <a:lnTo>
                    <a:pt x="215" y="629"/>
                  </a:lnTo>
                  <a:lnTo>
                    <a:pt x="213" y="631"/>
                  </a:lnTo>
                  <a:lnTo>
                    <a:pt x="207" y="634"/>
                  </a:lnTo>
                  <a:lnTo>
                    <a:pt x="203" y="636"/>
                  </a:lnTo>
                  <a:lnTo>
                    <a:pt x="195" y="640"/>
                  </a:lnTo>
                  <a:lnTo>
                    <a:pt x="188" y="643"/>
                  </a:lnTo>
                  <a:lnTo>
                    <a:pt x="180" y="648"/>
                  </a:lnTo>
                  <a:lnTo>
                    <a:pt x="173" y="652"/>
                  </a:lnTo>
                  <a:lnTo>
                    <a:pt x="166" y="658"/>
                  </a:lnTo>
                  <a:lnTo>
                    <a:pt x="146" y="673"/>
                  </a:lnTo>
                  <a:lnTo>
                    <a:pt x="144" y="672"/>
                  </a:lnTo>
                  <a:lnTo>
                    <a:pt x="144" y="671"/>
                  </a:lnTo>
                  <a:lnTo>
                    <a:pt x="143" y="671"/>
                  </a:lnTo>
                  <a:lnTo>
                    <a:pt x="143" y="670"/>
                  </a:lnTo>
                  <a:lnTo>
                    <a:pt x="142" y="670"/>
                  </a:lnTo>
                  <a:lnTo>
                    <a:pt x="142" y="669"/>
                  </a:lnTo>
                  <a:lnTo>
                    <a:pt x="141" y="667"/>
                  </a:lnTo>
                  <a:lnTo>
                    <a:pt x="136" y="664"/>
                  </a:lnTo>
                  <a:lnTo>
                    <a:pt x="135" y="661"/>
                  </a:lnTo>
                  <a:lnTo>
                    <a:pt x="134" y="659"/>
                  </a:lnTo>
                  <a:lnTo>
                    <a:pt x="129" y="656"/>
                  </a:lnTo>
                  <a:lnTo>
                    <a:pt x="131" y="650"/>
                  </a:lnTo>
                  <a:lnTo>
                    <a:pt x="131" y="649"/>
                  </a:lnTo>
                  <a:lnTo>
                    <a:pt x="131" y="648"/>
                  </a:lnTo>
                  <a:lnTo>
                    <a:pt x="129" y="648"/>
                  </a:lnTo>
                  <a:lnTo>
                    <a:pt x="129" y="647"/>
                  </a:lnTo>
                  <a:lnTo>
                    <a:pt x="129" y="646"/>
                  </a:lnTo>
                  <a:lnTo>
                    <a:pt x="129" y="644"/>
                  </a:lnTo>
                  <a:lnTo>
                    <a:pt x="128" y="644"/>
                  </a:lnTo>
                  <a:lnTo>
                    <a:pt x="127" y="643"/>
                  </a:lnTo>
                  <a:lnTo>
                    <a:pt x="127" y="642"/>
                  </a:lnTo>
                  <a:lnTo>
                    <a:pt x="127" y="641"/>
                  </a:lnTo>
                  <a:lnTo>
                    <a:pt x="126" y="641"/>
                  </a:lnTo>
                  <a:lnTo>
                    <a:pt x="125" y="639"/>
                  </a:lnTo>
                  <a:lnTo>
                    <a:pt x="124" y="637"/>
                  </a:lnTo>
                  <a:lnTo>
                    <a:pt x="122" y="636"/>
                  </a:lnTo>
                  <a:lnTo>
                    <a:pt x="122" y="635"/>
                  </a:lnTo>
                  <a:lnTo>
                    <a:pt x="122" y="634"/>
                  </a:lnTo>
                  <a:lnTo>
                    <a:pt x="122" y="633"/>
                  </a:lnTo>
                  <a:lnTo>
                    <a:pt x="122" y="632"/>
                  </a:lnTo>
                  <a:lnTo>
                    <a:pt x="121" y="631"/>
                  </a:lnTo>
                  <a:lnTo>
                    <a:pt x="121" y="629"/>
                  </a:lnTo>
                  <a:lnTo>
                    <a:pt x="121" y="628"/>
                  </a:lnTo>
                  <a:lnTo>
                    <a:pt x="121" y="627"/>
                  </a:lnTo>
                  <a:lnTo>
                    <a:pt x="120" y="625"/>
                  </a:lnTo>
                  <a:lnTo>
                    <a:pt x="120" y="620"/>
                  </a:lnTo>
                  <a:lnTo>
                    <a:pt x="120" y="619"/>
                  </a:lnTo>
                  <a:lnTo>
                    <a:pt x="120" y="614"/>
                  </a:lnTo>
                  <a:lnTo>
                    <a:pt x="120" y="611"/>
                  </a:lnTo>
                  <a:lnTo>
                    <a:pt x="120" y="606"/>
                  </a:lnTo>
                  <a:lnTo>
                    <a:pt x="120" y="605"/>
                  </a:lnTo>
                  <a:lnTo>
                    <a:pt x="119" y="605"/>
                  </a:lnTo>
                  <a:lnTo>
                    <a:pt x="118" y="604"/>
                  </a:lnTo>
                  <a:lnTo>
                    <a:pt x="118" y="603"/>
                  </a:lnTo>
                  <a:lnTo>
                    <a:pt x="118" y="602"/>
                  </a:lnTo>
                  <a:lnTo>
                    <a:pt x="119" y="602"/>
                  </a:lnTo>
                  <a:lnTo>
                    <a:pt x="121" y="599"/>
                  </a:lnTo>
                  <a:lnTo>
                    <a:pt x="121" y="598"/>
                  </a:lnTo>
                  <a:lnTo>
                    <a:pt x="120" y="598"/>
                  </a:lnTo>
                  <a:lnTo>
                    <a:pt x="120" y="597"/>
                  </a:lnTo>
                  <a:lnTo>
                    <a:pt x="120" y="596"/>
                  </a:lnTo>
                  <a:lnTo>
                    <a:pt x="121" y="594"/>
                  </a:lnTo>
                  <a:lnTo>
                    <a:pt x="120" y="590"/>
                  </a:lnTo>
                  <a:lnTo>
                    <a:pt x="121" y="587"/>
                  </a:lnTo>
                  <a:lnTo>
                    <a:pt x="124" y="582"/>
                  </a:lnTo>
                  <a:lnTo>
                    <a:pt x="125" y="582"/>
                  </a:lnTo>
                  <a:lnTo>
                    <a:pt x="124" y="580"/>
                  </a:lnTo>
                  <a:lnTo>
                    <a:pt x="125" y="580"/>
                  </a:lnTo>
                  <a:lnTo>
                    <a:pt x="126" y="579"/>
                  </a:lnTo>
                  <a:lnTo>
                    <a:pt x="127" y="577"/>
                  </a:lnTo>
                  <a:lnTo>
                    <a:pt x="128" y="576"/>
                  </a:lnTo>
                  <a:lnTo>
                    <a:pt x="132" y="570"/>
                  </a:lnTo>
                  <a:lnTo>
                    <a:pt x="132" y="566"/>
                  </a:lnTo>
                  <a:lnTo>
                    <a:pt x="133" y="565"/>
                  </a:lnTo>
                  <a:lnTo>
                    <a:pt x="133" y="564"/>
                  </a:lnTo>
                  <a:lnTo>
                    <a:pt x="133" y="562"/>
                  </a:lnTo>
                  <a:lnTo>
                    <a:pt x="133" y="561"/>
                  </a:lnTo>
                  <a:lnTo>
                    <a:pt x="133" y="560"/>
                  </a:lnTo>
                  <a:lnTo>
                    <a:pt x="133" y="559"/>
                  </a:lnTo>
                  <a:lnTo>
                    <a:pt x="133" y="558"/>
                  </a:lnTo>
                  <a:lnTo>
                    <a:pt x="133" y="557"/>
                  </a:lnTo>
                  <a:lnTo>
                    <a:pt x="133" y="555"/>
                  </a:lnTo>
                  <a:lnTo>
                    <a:pt x="133" y="554"/>
                  </a:lnTo>
                  <a:lnTo>
                    <a:pt x="134" y="553"/>
                  </a:lnTo>
                  <a:lnTo>
                    <a:pt x="134" y="552"/>
                  </a:lnTo>
                  <a:lnTo>
                    <a:pt x="134" y="551"/>
                  </a:lnTo>
                  <a:lnTo>
                    <a:pt x="133" y="551"/>
                  </a:lnTo>
                  <a:lnTo>
                    <a:pt x="133" y="550"/>
                  </a:lnTo>
                  <a:lnTo>
                    <a:pt x="133" y="549"/>
                  </a:lnTo>
                  <a:lnTo>
                    <a:pt x="133" y="547"/>
                  </a:lnTo>
                  <a:lnTo>
                    <a:pt x="132" y="546"/>
                  </a:lnTo>
                  <a:lnTo>
                    <a:pt x="132" y="545"/>
                  </a:lnTo>
                  <a:lnTo>
                    <a:pt x="132" y="544"/>
                  </a:lnTo>
                  <a:lnTo>
                    <a:pt x="132" y="543"/>
                  </a:lnTo>
                  <a:lnTo>
                    <a:pt x="132" y="542"/>
                  </a:lnTo>
                  <a:lnTo>
                    <a:pt x="131" y="542"/>
                  </a:lnTo>
                  <a:lnTo>
                    <a:pt x="131" y="540"/>
                  </a:lnTo>
                  <a:lnTo>
                    <a:pt x="131" y="539"/>
                  </a:lnTo>
                  <a:lnTo>
                    <a:pt x="129" y="538"/>
                  </a:lnTo>
                  <a:lnTo>
                    <a:pt x="129" y="537"/>
                  </a:lnTo>
                  <a:lnTo>
                    <a:pt x="129" y="536"/>
                  </a:lnTo>
                  <a:lnTo>
                    <a:pt x="128" y="536"/>
                  </a:lnTo>
                  <a:lnTo>
                    <a:pt x="128" y="535"/>
                  </a:lnTo>
                  <a:lnTo>
                    <a:pt x="127" y="535"/>
                  </a:lnTo>
                  <a:lnTo>
                    <a:pt x="126" y="534"/>
                  </a:lnTo>
                  <a:lnTo>
                    <a:pt x="126" y="532"/>
                  </a:lnTo>
                  <a:lnTo>
                    <a:pt x="125" y="532"/>
                  </a:lnTo>
                  <a:lnTo>
                    <a:pt x="125" y="531"/>
                  </a:lnTo>
                  <a:lnTo>
                    <a:pt x="124" y="531"/>
                  </a:lnTo>
                  <a:lnTo>
                    <a:pt x="124" y="530"/>
                  </a:lnTo>
                  <a:lnTo>
                    <a:pt x="122" y="530"/>
                  </a:lnTo>
                  <a:lnTo>
                    <a:pt x="121" y="530"/>
                  </a:lnTo>
                  <a:lnTo>
                    <a:pt x="121" y="531"/>
                  </a:lnTo>
                  <a:lnTo>
                    <a:pt x="121" y="530"/>
                  </a:lnTo>
                  <a:lnTo>
                    <a:pt x="120" y="530"/>
                  </a:lnTo>
                  <a:lnTo>
                    <a:pt x="120" y="529"/>
                  </a:lnTo>
                  <a:lnTo>
                    <a:pt x="120" y="528"/>
                  </a:lnTo>
                  <a:lnTo>
                    <a:pt x="119" y="527"/>
                  </a:lnTo>
                  <a:lnTo>
                    <a:pt x="119" y="525"/>
                  </a:lnTo>
                  <a:lnTo>
                    <a:pt x="118" y="524"/>
                  </a:lnTo>
                  <a:lnTo>
                    <a:pt x="118" y="523"/>
                  </a:lnTo>
                  <a:lnTo>
                    <a:pt x="118" y="522"/>
                  </a:lnTo>
                  <a:lnTo>
                    <a:pt x="118" y="521"/>
                  </a:lnTo>
                  <a:lnTo>
                    <a:pt x="118" y="520"/>
                  </a:lnTo>
                  <a:lnTo>
                    <a:pt x="117" y="519"/>
                  </a:lnTo>
                  <a:lnTo>
                    <a:pt x="117" y="517"/>
                  </a:lnTo>
                  <a:lnTo>
                    <a:pt x="118" y="517"/>
                  </a:lnTo>
                  <a:lnTo>
                    <a:pt x="118" y="516"/>
                  </a:lnTo>
                  <a:lnTo>
                    <a:pt x="117" y="515"/>
                  </a:lnTo>
                  <a:lnTo>
                    <a:pt x="113" y="515"/>
                  </a:lnTo>
                  <a:lnTo>
                    <a:pt x="112" y="515"/>
                  </a:lnTo>
                  <a:lnTo>
                    <a:pt x="111" y="515"/>
                  </a:lnTo>
                  <a:lnTo>
                    <a:pt x="111" y="514"/>
                  </a:lnTo>
                  <a:lnTo>
                    <a:pt x="110" y="514"/>
                  </a:lnTo>
                  <a:lnTo>
                    <a:pt x="109" y="514"/>
                  </a:lnTo>
                  <a:lnTo>
                    <a:pt x="107" y="514"/>
                  </a:lnTo>
                  <a:lnTo>
                    <a:pt x="106" y="514"/>
                  </a:lnTo>
                  <a:lnTo>
                    <a:pt x="105" y="514"/>
                  </a:lnTo>
                  <a:lnTo>
                    <a:pt x="104" y="514"/>
                  </a:lnTo>
                  <a:lnTo>
                    <a:pt x="103" y="514"/>
                  </a:lnTo>
                  <a:lnTo>
                    <a:pt x="102" y="514"/>
                  </a:lnTo>
                  <a:lnTo>
                    <a:pt x="101" y="513"/>
                  </a:lnTo>
                  <a:lnTo>
                    <a:pt x="99" y="513"/>
                  </a:lnTo>
                  <a:lnTo>
                    <a:pt x="98" y="513"/>
                  </a:lnTo>
                  <a:lnTo>
                    <a:pt x="97" y="513"/>
                  </a:lnTo>
                  <a:lnTo>
                    <a:pt x="96" y="514"/>
                  </a:lnTo>
                  <a:lnTo>
                    <a:pt x="95" y="514"/>
                  </a:lnTo>
                  <a:lnTo>
                    <a:pt x="94" y="514"/>
                  </a:lnTo>
                  <a:lnTo>
                    <a:pt x="92" y="514"/>
                  </a:lnTo>
                  <a:lnTo>
                    <a:pt x="91" y="515"/>
                  </a:lnTo>
                  <a:lnTo>
                    <a:pt x="90" y="515"/>
                  </a:lnTo>
                  <a:lnTo>
                    <a:pt x="89" y="515"/>
                  </a:lnTo>
                  <a:lnTo>
                    <a:pt x="90" y="515"/>
                  </a:lnTo>
                  <a:lnTo>
                    <a:pt x="90" y="516"/>
                  </a:lnTo>
                  <a:lnTo>
                    <a:pt x="89" y="516"/>
                  </a:lnTo>
                  <a:lnTo>
                    <a:pt x="85" y="517"/>
                  </a:lnTo>
                  <a:lnTo>
                    <a:pt x="83" y="519"/>
                  </a:lnTo>
                  <a:lnTo>
                    <a:pt x="83" y="520"/>
                  </a:lnTo>
                  <a:lnTo>
                    <a:pt x="82" y="520"/>
                  </a:lnTo>
                  <a:lnTo>
                    <a:pt x="81" y="520"/>
                  </a:lnTo>
                  <a:lnTo>
                    <a:pt x="81" y="521"/>
                  </a:lnTo>
                  <a:lnTo>
                    <a:pt x="80" y="521"/>
                  </a:lnTo>
                  <a:lnTo>
                    <a:pt x="79" y="522"/>
                  </a:lnTo>
                  <a:lnTo>
                    <a:pt x="77" y="523"/>
                  </a:lnTo>
                  <a:lnTo>
                    <a:pt x="76" y="523"/>
                  </a:lnTo>
                  <a:lnTo>
                    <a:pt x="74" y="524"/>
                  </a:lnTo>
                  <a:lnTo>
                    <a:pt x="73" y="524"/>
                  </a:lnTo>
                  <a:lnTo>
                    <a:pt x="72" y="524"/>
                  </a:lnTo>
                  <a:lnTo>
                    <a:pt x="70" y="524"/>
                  </a:lnTo>
                  <a:lnTo>
                    <a:pt x="69" y="524"/>
                  </a:lnTo>
                  <a:lnTo>
                    <a:pt x="68" y="525"/>
                  </a:lnTo>
                  <a:lnTo>
                    <a:pt x="67" y="525"/>
                  </a:lnTo>
                  <a:lnTo>
                    <a:pt x="66" y="525"/>
                  </a:lnTo>
                  <a:lnTo>
                    <a:pt x="65" y="525"/>
                  </a:lnTo>
                  <a:lnTo>
                    <a:pt x="64" y="527"/>
                  </a:lnTo>
                  <a:lnTo>
                    <a:pt x="62" y="527"/>
                  </a:lnTo>
                  <a:lnTo>
                    <a:pt x="61" y="528"/>
                  </a:lnTo>
                  <a:lnTo>
                    <a:pt x="60" y="528"/>
                  </a:lnTo>
                  <a:lnTo>
                    <a:pt x="59" y="529"/>
                  </a:lnTo>
                  <a:lnTo>
                    <a:pt x="57" y="529"/>
                  </a:lnTo>
                  <a:lnTo>
                    <a:pt x="55" y="529"/>
                  </a:lnTo>
                  <a:lnTo>
                    <a:pt x="54" y="528"/>
                  </a:lnTo>
                  <a:lnTo>
                    <a:pt x="52" y="527"/>
                  </a:lnTo>
                  <a:lnTo>
                    <a:pt x="51" y="528"/>
                  </a:lnTo>
                  <a:lnTo>
                    <a:pt x="49" y="527"/>
                  </a:lnTo>
                  <a:lnTo>
                    <a:pt x="45" y="527"/>
                  </a:lnTo>
                  <a:lnTo>
                    <a:pt x="44" y="525"/>
                  </a:lnTo>
                  <a:lnTo>
                    <a:pt x="38" y="523"/>
                  </a:lnTo>
                  <a:lnTo>
                    <a:pt x="37" y="523"/>
                  </a:lnTo>
                  <a:lnTo>
                    <a:pt x="36" y="523"/>
                  </a:lnTo>
                  <a:lnTo>
                    <a:pt x="35" y="523"/>
                  </a:lnTo>
                  <a:lnTo>
                    <a:pt x="34" y="522"/>
                  </a:lnTo>
                  <a:lnTo>
                    <a:pt x="32" y="522"/>
                  </a:lnTo>
                  <a:lnTo>
                    <a:pt x="32" y="521"/>
                  </a:lnTo>
                  <a:lnTo>
                    <a:pt x="31" y="521"/>
                  </a:lnTo>
                  <a:lnTo>
                    <a:pt x="31" y="520"/>
                  </a:lnTo>
                  <a:lnTo>
                    <a:pt x="30" y="520"/>
                  </a:lnTo>
                  <a:lnTo>
                    <a:pt x="29" y="519"/>
                  </a:lnTo>
                  <a:lnTo>
                    <a:pt x="28" y="517"/>
                  </a:lnTo>
                  <a:lnTo>
                    <a:pt x="27" y="516"/>
                  </a:lnTo>
                  <a:lnTo>
                    <a:pt x="25" y="516"/>
                  </a:lnTo>
                  <a:lnTo>
                    <a:pt x="25" y="515"/>
                  </a:lnTo>
                  <a:lnTo>
                    <a:pt x="24" y="515"/>
                  </a:lnTo>
                  <a:lnTo>
                    <a:pt x="23" y="514"/>
                  </a:lnTo>
                  <a:lnTo>
                    <a:pt x="22" y="514"/>
                  </a:lnTo>
                  <a:lnTo>
                    <a:pt x="21" y="514"/>
                  </a:lnTo>
                  <a:lnTo>
                    <a:pt x="21" y="513"/>
                  </a:lnTo>
                  <a:lnTo>
                    <a:pt x="20" y="513"/>
                  </a:lnTo>
                  <a:lnTo>
                    <a:pt x="17" y="513"/>
                  </a:lnTo>
                  <a:lnTo>
                    <a:pt x="14" y="513"/>
                  </a:lnTo>
                  <a:lnTo>
                    <a:pt x="13" y="513"/>
                  </a:lnTo>
                  <a:lnTo>
                    <a:pt x="10" y="513"/>
                  </a:lnTo>
                  <a:lnTo>
                    <a:pt x="9" y="513"/>
                  </a:lnTo>
                  <a:lnTo>
                    <a:pt x="9" y="512"/>
                  </a:lnTo>
                  <a:lnTo>
                    <a:pt x="7" y="508"/>
                  </a:lnTo>
                  <a:lnTo>
                    <a:pt x="6" y="507"/>
                  </a:lnTo>
                  <a:lnTo>
                    <a:pt x="5" y="506"/>
                  </a:lnTo>
                  <a:lnTo>
                    <a:pt x="4" y="505"/>
                  </a:lnTo>
                  <a:lnTo>
                    <a:pt x="2" y="502"/>
                  </a:lnTo>
                  <a:lnTo>
                    <a:pt x="1" y="499"/>
                  </a:lnTo>
                  <a:lnTo>
                    <a:pt x="1" y="498"/>
                  </a:lnTo>
                  <a:lnTo>
                    <a:pt x="0" y="498"/>
                  </a:lnTo>
                  <a:lnTo>
                    <a:pt x="0" y="497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56" name="Freeform 7"/>
            <p:cNvSpPr>
              <a:spLocks/>
            </p:cNvSpPr>
            <p:nvPr/>
          </p:nvSpPr>
          <p:spPr bwMode="auto">
            <a:xfrm>
              <a:off x="7987823" y="1482431"/>
              <a:ext cx="713205" cy="563488"/>
            </a:xfrm>
            <a:custGeom>
              <a:avLst/>
              <a:gdLst>
                <a:gd name="T0" fmla="*/ 77 w 624"/>
                <a:gd name="T1" fmla="*/ 493 h 497"/>
                <a:gd name="T2" fmla="*/ 76 w 624"/>
                <a:gd name="T3" fmla="*/ 489 h 497"/>
                <a:gd name="T4" fmla="*/ 71 w 624"/>
                <a:gd name="T5" fmla="*/ 479 h 497"/>
                <a:gd name="T6" fmla="*/ 70 w 624"/>
                <a:gd name="T7" fmla="*/ 470 h 497"/>
                <a:gd name="T8" fmla="*/ 65 w 624"/>
                <a:gd name="T9" fmla="*/ 467 h 497"/>
                <a:gd name="T10" fmla="*/ 57 w 624"/>
                <a:gd name="T11" fmla="*/ 453 h 497"/>
                <a:gd name="T12" fmla="*/ 55 w 624"/>
                <a:gd name="T13" fmla="*/ 448 h 497"/>
                <a:gd name="T14" fmla="*/ 53 w 624"/>
                <a:gd name="T15" fmla="*/ 443 h 497"/>
                <a:gd name="T16" fmla="*/ 47 w 624"/>
                <a:gd name="T17" fmla="*/ 434 h 497"/>
                <a:gd name="T18" fmla="*/ 42 w 624"/>
                <a:gd name="T19" fmla="*/ 435 h 497"/>
                <a:gd name="T20" fmla="*/ 39 w 624"/>
                <a:gd name="T21" fmla="*/ 439 h 497"/>
                <a:gd name="T22" fmla="*/ 33 w 624"/>
                <a:gd name="T23" fmla="*/ 446 h 497"/>
                <a:gd name="T24" fmla="*/ 31 w 624"/>
                <a:gd name="T25" fmla="*/ 448 h 497"/>
                <a:gd name="T26" fmla="*/ 28 w 624"/>
                <a:gd name="T27" fmla="*/ 452 h 497"/>
                <a:gd name="T28" fmla="*/ 27 w 624"/>
                <a:gd name="T29" fmla="*/ 455 h 497"/>
                <a:gd name="T30" fmla="*/ 21 w 624"/>
                <a:gd name="T31" fmla="*/ 449 h 497"/>
                <a:gd name="T32" fmla="*/ 23 w 624"/>
                <a:gd name="T33" fmla="*/ 445 h 497"/>
                <a:gd name="T34" fmla="*/ 24 w 624"/>
                <a:gd name="T35" fmla="*/ 441 h 497"/>
                <a:gd name="T36" fmla="*/ 24 w 624"/>
                <a:gd name="T37" fmla="*/ 437 h 497"/>
                <a:gd name="T38" fmla="*/ 23 w 624"/>
                <a:gd name="T39" fmla="*/ 432 h 497"/>
                <a:gd name="T40" fmla="*/ 20 w 624"/>
                <a:gd name="T41" fmla="*/ 420 h 497"/>
                <a:gd name="T42" fmla="*/ 19 w 624"/>
                <a:gd name="T43" fmla="*/ 416 h 497"/>
                <a:gd name="T44" fmla="*/ 10 w 624"/>
                <a:gd name="T45" fmla="*/ 400 h 497"/>
                <a:gd name="T46" fmla="*/ 6 w 624"/>
                <a:gd name="T47" fmla="*/ 395 h 497"/>
                <a:gd name="T48" fmla="*/ 3 w 624"/>
                <a:gd name="T49" fmla="*/ 389 h 497"/>
                <a:gd name="T50" fmla="*/ 2 w 624"/>
                <a:gd name="T51" fmla="*/ 385 h 497"/>
                <a:gd name="T52" fmla="*/ 1 w 624"/>
                <a:gd name="T53" fmla="*/ 381 h 497"/>
                <a:gd name="T54" fmla="*/ 1 w 624"/>
                <a:gd name="T55" fmla="*/ 375 h 497"/>
                <a:gd name="T56" fmla="*/ 1 w 624"/>
                <a:gd name="T57" fmla="*/ 371 h 497"/>
                <a:gd name="T58" fmla="*/ 0 w 624"/>
                <a:gd name="T59" fmla="*/ 367 h 497"/>
                <a:gd name="T60" fmla="*/ 35 w 624"/>
                <a:gd name="T61" fmla="*/ 341 h 497"/>
                <a:gd name="T62" fmla="*/ 80 w 624"/>
                <a:gd name="T63" fmla="*/ 340 h 497"/>
                <a:gd name="T64" fmla="*/ 99 w 624"/>
                <a:gd name="T65" fmla="*/ 327 h 497"/>
                <a:gd name="T66" fmla="*/ 154 w 624"/>
                <a:gd name="T67" fmla="*/ 304 h 497"/>
                <a:gd name="T68" fmla="*/ 187 w 624"/>
                <a:gd name="T69" fmla="*/ 319 h 497"/>
                <a:gd name="T70" fmla="*/ 226 w 624"/>
                <a:gd name="T71" fmla="*/ 254 h 497"/>
                <a:gd name="T72" fmla="*/ 242 w 624"/>
                <a:gd name="T73" fmla="*/ 281 h 497"/>
                <a:gd name="T74" fmla="*/ 312 w 624"/>
                <a:gd name="T75" fmla="*/ 298 h 497"/>
                <a:gd name="T76" fmla="*/ 334 w 624"/>
                <a:gd name="T77" fmla="*/ 283 h 497"/>
                <a:gd name="T78" fmla="*/ 359 w 624"/>
                <a:gd name="T79" fmla="*/ 303 h 497"/>
                <a:gd name="T80" fmla="*/ 401 w 624"/>
                <a:gd name="T81" fmla="*/ 291 h 497"/>
                <a:gd name="T82" fmla="*/ 430 w 624"/>
                <a:gd name="T83" fmla="*/ 297 h 497"/>
                <a:gd name="T84" fmla="*/ 466 w 624"/>
                <a:gd name="T85" fmla="*/ 263 h 497"/>
                <a:gd name="T86" fmla="*/ 474 w 624"/>
                <a:gd name="T87" fmla="*/ 233 h 497"/>
                <a:gd name="T88" fmla="*/ 463 w 624"/>
                <a:gd name="T89" fmla="*/ 187 h 497"/>
                <a:gd name="T90" fmla="*/ 506 w 624"/>
                <a:gd name="T91" fmla="*/ 144 h 497"/>
                <a:gd name="T92" fmla="*/ 537 w 624"/>
                <a:gd name="T93" fmla="*/ 133 h 497"/>
                <a:gd name="T94" fmla="*/ 570 w 624"/>
                <a:gd name="T95" fmla="*/ 118 h 497"/>
                <a:gd name="T96" fmla="*/ 590 w 624"/>
                <a:gd name="T97" fmla="*/ 78 h 497"/>
                <a:gd name="T98" fmla="*/ 569 w 624"/>
                <a:gd name="T99" fmla="*/ 31 h 497"/>
                <a:gd name="T100" fmla="*/ 580 w 624"/>
                <a:gd name="T101" fmla="*/ 5 h 497"/>
                <a:gd name="T102" fmla="*/ 624 w 624"/>
                <a:gd name="T103" fmla="*/ 0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24" h="497">
                  <a:moveTo>
                    <a:pt x="78" y="497"/>
                  </a:moveTo>
                  <a:lnTo>
                    <a:pt x="78" y="495"/>
                  </a:lnTo>
                  <a:lnTo>
                    <a:pt x="78" y="494"/>
                  </a:lnTo>
                  <a:lnTo>
                    <a:pt x="77" y="493"/>
                  </a:lnTo>
                  <a:lnTo>
                    <a:pt x="77" y="492"/>
                  </a:lnTo>
                  <a:lnTo>
                    <a:pt x="77" y="491"/>
                  </a:lnTo>
                  <a:lnTo>
                    <a:pt x="76" y="490"/>
                  </a:lnTo>
                  <a:lnTo>
                    <a:pt x="76" y="489"/>
                  </a:lnTo>
                  <a:lnTo>
                    <a:pt x="76" y="486"/>
                  </a:lnTo>
                  <a:lnTo>
                    <a:pt x="76" y="485"/>
                  </a:lnTo>
                  <a:lnTo>
                    <a:pt x="70" y="480"/>
                  </a:lnTo>
                  <a:lnTo>
                    <a:pt x="71" y="479"/>
                  </a:lnTo>
                  <a:lnTo>
                    <a:pt x="71" y="477"/>
                  </a:lnTo>
                  <a:lnTo>
                    <a:pt x="69" y="477"/>
                  </a:lnTo>
                  <a:lnTo>
                    <a:pt x="71" y="473"/>
                  </a:lnTo>
                  <a:lnTo>
                    <a:pt x="70" y="470"/>
                  </a:lnTo>
                  <a:lnTo>
                    <a:pt x="70" y="469"/>
                  </a:lnTo>
                  <a:lnTo>
                    <a:pt x="68" y="468"/>
                  </a:lnTo>
                  <a:lnTo>
                    <a:pt x="66" y="468"/>
                  </a:lnTo>
                  <a:lnTo>
                    <a:pt x="65" y="467"/>
                  </a:lnTo>
                  <a:lnTo>
                    <a:pt x="64" y="465"/>
                  </a:lnTo>
                  <a:lnTo>
                    <a:pt x="63" y="464"/>
                  </a:lnTo>
                  <a:lnTo>
                    <a:pt x="62" y="463"/>
                  </a:lnTo>
                  <a:lnTo>
                    <a:pt x="57" y="453"/>
                  </a:lnTo>
                  <a:lnTo>
                    <a:pt x="57" y="452"/>
                  </a:lnTo>
                  <a:lnTo>
                    <a:pt x="56" y="450"/>
                  </a:lnTo>
                  <a:lnTo>
                    <a:pt x="55" y="449"/>
                  </a:lnTo>
                  <a:lnTo>
                    <a:pt x="55" y="448"/>
                  </a:lnTo>
                  <a:lnTo>
                    <a:pt x="54" y="448"/>
                  </a:lnTo>
                  <a:lnTo>
                    <a:pt x="54" y="447"/>
                  </a:lnTo>
                  <a:lnTo>
                    <a:pt x="54" y="445"/>
                  </a:lnTo>
                  <a:lnTo>
                    <a:pt x="53" y="443"/>
                  </a:lnTo>
                  <a:lnTo>
                    <a:pt x="51" y="442"/>
                  </a:lnTo>
                  <a:lnTo>
                    <a:pt x="48" y="440"/>
                  </a:lnTo>
                  <a:lnTo>
                    <a:pt x="48" y="439"/>
                  </a:lnTo>
                  <a:lnTo>
                    <a:pt x="47" y="434"/>
                  </a:lnTo>
                  <a:lnTo>
                    <a:pt x="46" y="434"/>
                  </a:lnTo>
                  <a:lnTo>
                    <a:pt x="45" y="434"/>
                  </a:lnTo>
                  <a:lnTo>
                    <a:pt x="43" y="435"/>
                  </a:lnTo>
                  <a:lnTo>
                    <a:pt x="42" y="435"/>
                  </a:lnTo>
                  <a:lnTo>
                    <a:pt x="41" y="434"/>
                  </a:lnTo>
                  <a:lnTo>
                    <a:pt x="39" y="434"/>
                  </a:lnTo>
                  <a:lnTo>
                    <a:pt x="38" y="434"/>
                  </a:lnTo>
                  <a:lnTo>
                    <a:pt x="39" y="439"/>
                  </a:lnTo>
                  <a:lnTo>
                    <a:pt x="35" y="442"/>
                  </a:lnTo>
                  <a:lnTo>
                    <a:pt x="34" y="443"/>
                  </a:lnTo>
                  <a:lnTo>
                    <a:pt x="33" y="445"/>
                  </a:lnTo>
                  <a:lnTo>
                    <a:pt x="33" y="446"/>
                  </a:lnTo>
                  <a:lnTo>
                    <a:pt x="32" y="446"/>
                  </a:lnTo>
                  <a:lnTo>
                    <a:pt x="32" y="447"/>
                  </a:lnTo>
                  <a:lnTo>
                    <a:pt x="31" y="447"/>
                  </a:lnTo>
                  <a:lnTo>
                    <a:pt x="31" y="448"/>
                  </a:lnTo>
                  <a:lnTo>
                    <a:pt x="30" y="449"/>
                  </a:lnTo>
                  <a:lnTo>
                    <a:pt x="30" y="450"/>
                  </a:lnTo>
                  <a:lnTo>
                    <a:pt x="28" y="450"/>
                  </a:lnTo>
                  <a:lnTo>
                    <a:pt x="28" y="452"/>
                  </a:lnTo>
                  <a:lnTo>
                    <a:pt x="27" y="452"/>
                  </a:lnTo>
                  <a:lnTo>
                    <a:pt x="27" y="453"/>
                  </a:lnTo>
                  <a:lnTo>
                    <a:pt x="27" y="454"/>
                  </a:lnTo>
                  <a:lnTo>
                    <a:pt x="27" y="455"/>
                  </a:lnTo>
                  <a:lnTo>
                    <a:pt x="26" y="455"/>
                  </a:lnTo>
                  <a:lnTo>
                    <a:pt x="21" y="456"/>
                  </a:lnTo>
                  <a:lnTo>
                    <a:pt x="21" y="450"/>
                  </a:lnTo>
                  <a:lnTo>
                    <a:pt x="21" y="449"/>
                  </a:lnTo>
                  <a:lnTo>
                    <a:pt x="21" y="448"/>
                  </a:lnTo>
                  <a:lnTo>
                    <a:pt x="23" y="447"/>
                  </a:lnTo>
                  <a:lnTo>
                    <a:pt x="23" y="446"/>
                  </a:lnTo>
                  <a:lnTo>
                    <a:pt x="23" y="445"/>
                  </a:lnTo>
                  <a:lnTo>
                    <a:pt x="23" y="443"/>
                  </a:lnTo>
                  <a:lnTo>
                    <a:pt x="24" y="443"/>
                  </a:lnTo>
                  <a:lnTo>
                    <a:pt x="24" y="442"/>
                  </a:lnTo>
                  <a:lnTo>
                    <a:pt x="24" y="441"/>
                  </a:lnTo>
                  <a:lnTo>
                    <a:pt x="24" y="440"/>
                  </a:lnTo>
                  <a:lnTo>
                    <a:pt x="24" y="439"/>
                  </a:lnTo>
                  <a:lnTo>
                    <a:pt x="24" y="438"/>
                  </a:lnTo>
                  <a:lnTo>
                    <a:pt x="24" y="437"/>
                  </a:lnTo>
                  <a:lnTo>
                    <a:pt x="23" y="435"/>
                  </a:lnTo>
                  <a:lnTo>
                    <a:pt x="23" y="434"/>
                  </a:lnTo>
                  <a:lnTo>
                    <a:pt x="23" y="433"/>
                  </a:lnTo>
                  <a:lnTo>
                    <a:pt x="23" y="432"/>
                  </a:lnTo>
                  <a:lnTo>
                    <a:pt x="23" y="431"/>
                  </a:lnTo>
                  <a:lnTo>
                    <a:pt x="23" y="428"/>
                  </a:lnTo>
                  <a:lnTo>
                    <a:pt x="23" y="427"/>
                  </a:lnTo>
                  <a:lnTo>
                    <a:pt x="20" y="420"/>
                  </a:lnTo>
                  <a:lnTo>
                    <a:pt x="20" y="419"/>
                  </a:lnTo>
                  <a:lnTo>
                    <a:pt x="19" y="418"/>
                  </a:lnTo>
                  <a:lnTo>
                    <a:pt x="19" y="417"/>
                  </a:lnTo>
                  <a:lnTo>
                    <a:pt x="19" y="416"/>
                  </a:lnTo>
                  <a:lnTo>
                    <a:pt x="16" y="410"/>
                  </a:lnTo>
                  <a:lnTo>
                    <a:pt x="15" y="408"/>
                  </a:lnTo>
                  <a:lnTo>
                    <a:pt x="12" y="404"/>
                  </a:lnTo>
                  <a:lnTo>
                    <a:pt x="10" y="400"/>
                  </a:lnTo>
                  <a:lnTo>
                    <a:pt x="10" y="398"/>
                  </a:lnTo>
                  <a:lnTo>
                    <a:pt x="9" y="397"/>
                  </a:lnTo>
                  <a:lnTo>
                    <a:pt x="8" y="396"/>
                  </a:lnTo>
                  <a:lnTo>
                    <a:pt x="6" y="395"/>
                  </a:lnTo>
                  <a:lnTo>
                    <a:pt x="6" y="393"/>
                  </a:lnTo>
                  <a:lnTo>
                    <a:pt x="5" y="390"/>
                  </a:lnTo>
                  <a:lnTo>
                    <a:pt x="4" y="389"/>
                  </a:lnTo>
                  <a:lnTo>
                    <a:pt x="3" y="389"/>
                  </a:lnTo>
                  <a:lnTo>
                    <a:pt x="3" y="388"/>
                  </a:lnTo>
                  <a:lnTo>
                    <a:pt x="2" y="387"/>
                  </a:lnTo>
                  <a:lnTo>
                    <a:pt x="2" y="386"/>
                  </a:lnTo>
                  <a:lnTo>
                    <a:pt x="2" y="385"/>
                  </a:lnTo>
                  <a:lnTo>
                    <a:pt x="2" y="383"/>
                  </a:lnTo>
                  <a:lnTo>
                    <a:pt x="2" y="382"/>
                  </a:lnTo>
                  <a:lnTo>
                    <a:pt x="2" y="381"/>
                  </a:lnTo>
                  <a:lnTo>
                    <a:pt x="1" y="381"/>
                  </a:lnTo>
                  <a:lnTo>
                    <a:pt x="1" y="380"/>
                  </a:lnTo>
                  <a:lnTo>
                    <a:pt x="1" y="379"/>
                  </a:lnTo>
                  <a:lnTo>
                    <a:pt x="1" y="377"/>
                  </a:lnTo>
                  <a:lnTo>
                    <a:pt x="1" y="375"/>
                  </a:lnTo>
                  <a:lnTo>
                    <a:pt x="1" y="374"/>
                  </a:lnTo>
                  <a:lnTo>
                    <a:pt x="1" y="373"/>
                  </a:lnTo>
                  <a:lnTo>
                    <a:pt x="1" y="372"/>
                  </a:lnTo>
                  <a:lnTo>
                    <a:pt x="1" y="371"/>
                  </a:lnTo>
                  <a:lnTo>
                    <a:pt x="1" y="370"/>
                  </a:lnTo>
                  <a:lnTo>
                    <a:pt x="0" y="370"/>
                  </a:lnTo>
                  <a:lnTo>
                    <a:pt x="0" y="368"/>
                  </a:lnTo>
                  <a:lnTo>
                    <a:pt x="0" y="367"/>
                  </a:lnTo>
                  <a:lnTo>
                    <a:pt x="4" y="366"/>
                  </a:lnTo>
                  <a:lnTo>
                    <a:pt x="15" y="352"/>
                  </a:lnTo>
                  <a:lnTo>
                    <a:pt x="30" y="344"/>
                  </a:lnTo>
                  <a:lnTo>
                    <a:pt x="35" y="341"/>
                  </a:lnTo>
                  <a:lnTo>
                    <a:pt x="40" y="348"/>
                  </a:lnTo>
                  <a:lnTo>
                    <a:pt x="43" y="350"/>
                  </a:lnTo>
                  <a:lnTo>
                    <a:pt x="71" y="347"/>
                  </a:lnTo>
                  <a:lnTo>
                    <a:pt x="80" y="340"/>
                  </a:lnTo>
                  <a:lnTo>
                    <a:pt x="84" y="336"/>
                  </a:lnTo>
                  <a:lnTo>
                    <a:pt x="95" y="347"/>
                  </a:lnTo>
                  <a:lnTo>
                    <a:pt x="100" y="344"/>
                  </a:lnTo>
                  <a:lnTo>
                    <a:pt x="99" y="327"/>
                  </a:lnTo>
                  <a:lnTo>
                    <a:pt x="127" y="299"/>
                  </a:lnTo>
                  <a:lnTo>
                    <a:pt x="131" y="296"/>
                  </a:lnTo>
                  <a:lnTo>
                    <a:pt x="140" y="312"/>
                  </a:lnTo>
                  <a:lnTo>
                    <a:pt x="154" y="304"/>
                  </a:lnTo>
                  <a:lnTo>
                    <a:pt x="159" y="300"/>
                  </a:lnTo>
                  <a:lnTo>
                    <a:pt x="158" y="306"/>
                  </a:lnTo>
                  <a:lnTo>
                    <a:pt x="183" y="314"/>
                  </a:lnTo>
                  <a:lnTo>
                    <a:pt x="187" y="319"/>
                  </a:lnTo>
                  <a:lnTo>
                    <a:pt x="197" y="281"/>
                  </a:lnTo>
                  <a:lnTo>
                    <a:pt x="194" y="252"/>
                  </a:lnTo>
                  <a:lnTo>
                    <a:pt x="197" y="247"/>
                  </a:lnTo>
                  <a:lnTo>
                    <a:pt x="226" y="254"/>
                  </a:lnTo>
                  <a:lnTo>
                    <a:pt x="230" y="253"/>
                  </a:lnTo>
                  <a:lnTo>
                    <a:pt x="228" y="268"/>
                  </a:lnTo>
                  <a:lnTo>
                    <a:pt x="237" y="281"/>
                  </a:lnTo>
                  <a:lnTo>
                    <a:pt x="242" y="281"/>
                  </a:lnTo>
                  <a:lnTo>
                    <a:pt x="271" y="276"/>
                  </a:lnTo>
                  <a:lnTo>
                    <a:pt x="303" y="298"/>
                  </a:lnTo>
                  <a:lnTo>
                    <a:pt x="309" y="301"/>
                  </a:lnTo>
                  <a:lnTo>
                    <a:pt x="312" y="298"/>
                  </a:lnTo>
                  <a:lnTo>
                    <a:pt x="310" y="291"/>
                  </a:lnTo>
                  <a:lnTo>
                    <a:pt x="309" y="286"/>
                  </a:lnTo>
                  <a:lnTo>
                    <a:pt x="330" y="283"/>
                  </a:lnTo>
                  <a:lnTo>
                    <a:pt x="334" y="283"/>
                  </a:lnTo>
                  <a:lnTo>
                    <a:pt x="344" y="289"/>
                  </a:lnTo>
                  <a:lnTo>
                    <a:pt x="345" y="299"/>
                  </a:lnTo>
                  <a:lnTo>
                    <a:pt x="354" y="303"/>
                  </a:lnTo>
                  <a:lnTo>
                    <a:pt x="359" y="303"/>
                  </a:lnTo>
                  <a:lnTo>
                    <a:pt x="366" y="296"/>
                  </a:lnTo>
                  <a:lnTo>
                    <a:pt x="370" y="295"/>
                  </a:lnTo>
                  <a:lnTo>
                    <a:pt x="391" y="286"/>
                  </a:lnTo>
                  <a:lnTo>
                    <a:pt x="401" y="291"/>
                  </a:lnTo>
                  <a:lnTo>
                    <a:pt x="407" y="292"/>
                  </a:lnTo>
                  <a:lnTo>
                    <a:pt x="409" y="293"/>
                  </a:lnTo>
                  <a:lnTo>
                    <a:pt x="420" y="300"/>
                  </a:lnTo>
                  <a:lnTo>
                    <a:pt x="430" y="297"/>
                  </a:lnTo>
                  <a:lnTo>
                    <a:pt x="452" y="273"/>
                  </a:lnTo>
                  <a:lnTo>
                    <a:pt x="457" y="269"/>
                  </a:lnTo>
                  <a:lnTo>
                    <a:pt x="458" y="269"/>
                  </a:lnTo>
                  <a:lnTo>
                    <a:pt x="466" y="263"/>
                  </a:lnTo>
                  <a:lnTo>
                    <a:pt x="478" y="265"/>
                  </a:lnTo>
                  <a:lnTo>
                    <a:pt x="481" y="254"/>
                  </a:lnTo>
                  <a:lnTo>
                    <a:pt x="476" y="238"/>
                  </a:lnTo>
                  <a:lnTo>
                    <a:pt x="474" y="233"/>
                  </a:lnTo>
                  <a:lnTo>
                    <a:pt x="472" y="230"/>
                  </a:lnTo>
                  <a:lnTo>
                    <a:pt x="470" y="226"/>
                  </a:lnTo>
                  <a:lnTo>
                    <a:pt x="460" y="208"/>
                  </a:lnTo>
                  <a:lnTo>
                    <a:pt x="463" y="187"/>
                  </a:lnTo>
                  <a:lnTo>
                    <a:pt x="464" y="181"/>
                  </a:lnTo>
                  <a:lnTo>
                    <a:pt x="493" y="159"/>
                  </a:lnTo>
                  <a:lnTo>
                    <a:pt x="498" y="157"/>
                  </a:lnTo>
                  <a:lnTo>
                    <a:pt x="506" y="144"/>
                  </a:lnTo>
                  <a:lnTo>
                    <a:pt x="506" y="140"/>
                  </a:lnTo>
                  <a:lnTo>
                    <a:pt x="515" y="133"/>
                  </a:lnTo>
                  <a:lnTo>
                    <a:pt x="531" y="132"/>
                  </a:lnTo>
                  <a:lnTo>
                    <a:pt x="537" y="133"/>
                  </a:lnTo>
                  <a:lnTo>
                    <a:pt x="543" y="125"/>
                  </a:lnTo>
                  <a:lnTo>
                    <a:pt x="560" y="123"/>
                  </a:lnTo>
                  <a:lnTo>
                    <a:pt x="565" y="119"/>
                  </a:lnTo>
                  <a:lnTo>
                    <a:pt x="570" y="118"/>
                  </a:lnTo>
                  <a:lnTo>
                    <a:pt x="573" y="116"/>
                  </a:lnTo>
                  <a:lnTo>
                    <a:pt x="582" y="109"/>
                  </a:lnTo>
                  <a:lnTo>
                    <a:pt x="583" y="104"/>
                  </a:lnTo>
                  <a:lnTo>
                    <a:pt x="590" y="78"/>
                  </a:lnTo>
                  <a:lnTo>
                    <a:pt x="584" y="69"/>
                  </a:lnTo>
                  <a:lnTo>
                    <a:pt x="579" y="69"/>
                  </a:lnTo>
                  <a:lnTo>
                    <a:pt x="578" y="52"/>
                  </a:lnTo>
                  <a:lnTo>
                    <a:pt x="569" y="31"/>
                  </a:lnTo>
                  <a:lnTo>
                    <a:pt x="564" y="27"/>
                  </a:lnTo>
                  <a:lnTo>
                    <a:pt x="576" y="22"/>
                  </a:lnTo>
                  <a:lnTo>
                    <a:pt x="578" y="11"/>
                  </a:lnTo>
                  <a:lnTo>
                    <a:pt x="580" y="5"/>
                  </a:lnTo>
                  <a:lnTo>
                    <a:pt x="595" y="1"/>
                  </a:lnTo>
                  <a:lnTo>
                    <a:pt x="610" y="7"/>
                  </a:lnTo>
                  <a:lnTo>
                    <a:pt x="621" y="4"/>
                  </a:lnTo>
                  <a:lnTo>
                    <a:pt x="624" y="0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57" name="Freeform 8"/>
            <p:cNvSpPr>
              <a:spLocks noEditPoints="1"/>
            </p:cNvSpPr>
            <p:nvPr/>
          </p:nvSpPr>
          <p:spPr bwMode="auto">
            <a:xfrm>
              <a:off x="7498638" y="1888324"/>
              <a:ext cx="1172673" cy="1886609"/>
            </a:xfrm>
            <a:custGeom>
              <a:avLst/>
              <a:gdLst>
                <a:gd name="T0" fmla="*/ 33 w 1026"/>
                <a:gd name="T1" fmla="*/ 1621 h 1664"/>
                <a:gd name="T2" fmla="*/ 429 w 1026"/>
                <a:gd name="T3" fmla="*/ 12 h 1664"/>
                <a:gd name="T4" fmla="*/ 448 w 1026"/>
                <a:gd name="T5" fmla="*/ 62 h 1664"/>
                <a:gd name="T6" fmla="*/ 459 w 1026"/>
                <a:gd name="T7" fmla="*/ 89 h 1664"/>
                <a:gd name="T8" fmla="*/ 496 w 1026"/>
                <a:gd name="T9" fmla="*/ 110 h 1664"/>
                <a:gd name="T10" fmla="*/ 527 w 1026"/>
                <a:gd name="T11" fmla="*/ 155 h 1664"/>
                <a:gd name="T12" fmla="*/ 571 w 1026"/>
                <a:gd name="T13" fmla="*/ 167 h 1664"/>
                <a:gd name="T14" fmla="*/ 608 w 1026"/>
                <a:gd name="T15" fmla="*/ 156 h 1664"/>
                <a:gd name="T16" fmla="*/ 631 w 1026"/>
                <a:gd name="T17" fmla="*/ 173 h 1664"/>
                <a:gd name="T18" fmla="*/ 639 w 1026"/>
                <a:gd name="T19" fmla="*/ 206 h 1664"/>
                <a:gd name="T20" fmla="*/ 627 w 1026"/>
                <a:gd name="T21" fmla="*/ 271 h 1664"/>
                <a:gd name="T22" fmla="*/ 650 w 1026"/>
                <a:gd name="T23" fmla="*/ 316 h 1664"/>
                <a:gd name="T24" fmla="*/ 652 w 1026"/>
                <a:gd name="T25" fmla="*/ 389 h 1664"/>
                <a:gd name="T26" fmla="*/ 707 w 1026"/>
                <a:gd name="T27" fmla="*/ 468 h 1664"/>
                <a:gd name="T28" fmla="*/ 717 w 1026"/>
                <a:gd name="T29" fmla="*/ 520 h 1664"/>
                <a:gd name="T30" fmla="*/ 738 w 1026"/>
                <a:gd name="T31" fmla="*/ 573 h 1664"/>
                <a:gd name="T32" fmla="*/ 744 w 1026"/>
                <a:gd name="T33" fmla="*/ 615 h 1664"/>
                <a:gd name="T34" fmla="*/ 731 w 1026"/>
                <a:gd name="T35" fmla="*/ 670 h 1664"/>
                <a:gd name="T36" fmla="*/ 745 w 1026"/>
                <a:gd name="T37" fmla="*/ 718 h 1664"/>
                <a:gd name="T38" fmla="*/ 751 w 1026"/>
                <a:gd name="T39" fmla="*/ 745 h 1664"/>
                <a:gd name="T40" fmla="*/ 774 w 1026"/>
                <a:gd name="T41" fmla="*/ 790 h 1664"/>
                <a:gd name="T42" fmla="*/ 788 w 1026"/>
                <a:gd name="T43" fmla="*/ 871 h 1664"/>
                <a:gd name="T44" fmla="*/ 825 w 1026"/>
                <a:gd name="T45" fmla="*/ 881 h 1664"/>
                <a:gd name="T46" fmla="*/ 865 w 1026"/>
                <a:gd name="T47" fmla="*/ 892 h 1664"/>
                <a:gd name="T48" fmla="*/ 869 w 1026"/>
                <a:gd name="T49" fmla="*/ 954 h 1664"/>
                <a:gd name="T50" fmla="*/ 836 w 1026"/>
                <a:gd name="T51" fmla="*/ 1071 h 1664"/>
                <a:gd name="T52" fmla="*/ 841 w 1026"/>
                <a:gd name="T53" fmla="*/ 1137 h 1664"/>
                <a:gd name="T54" fmla="*/ 816 w 1026"/>
                <a:gd name="T55" fmla="*/ 1248 h 1664"/>
                <a:gd name="T56" fmla="*/ 769 w 1026"/>
                <a:gd name="T57" fmla="*/ 1261 h 1664"/>
                <a:gd name="T58" fmla="*/ 775 w 1026"/>
                <a:gd name="T59" fmla="*/ 1300 h 1664"/>
                <a:gd name="T60" fmla="*/ 744 w 1026"/>
                <a:gd name="T61" fmla="*/ 1345 h 1664"/>
                <a:gd name="T62" fmla="*/ 727 w 1026"/>
                <a:gd name="T63" fmla="*/ 1381 h 1664"/>
                <a:gd name="T64" fmla="*/ 880 w 1026"/>
                <a:gd name="T65" fmla="*/ 1398 h 1664"/>
                <a:gd name="T66" fmla="*/ 926 w 1026"/>
                <a:gd name="T67" fmla="*/ 1428 h 1664"/>
                <a:gd name="T68" fmla="*/ 984 w 1026"/>
                <a:gd name="T69" fmla="*/ 1463 h 1664"/>
                <a:gd name="T70" fmla="*/ 1018 w 1026"/>
                <a:gd name="T71" fmla="*/ 1501 h 1664"/>
                <a:gd name="T72" fmla="*/ 988 w 1026"/>
                <a:gd name="T73" fmla="*/ 1547 h 1664"/>
                <a:gd name="T74" fmla="*/ 910 w 1026"/>
                <a:gd name="T75" fmla="*/ 1532 h 1664"/>
                <a:gd name="T76" fmla="*/ 854 w 1026"/>
                <a:gd name="T77" fmla="*/ 1493 h 1664"/>
                <a:gd name="T78" fmla="*/ 779 w 1026"/>
                <a:gd name="T79" fmla="*/ 1524 h 1664"/>
                <a:gd name="T80" fmla="*/ 683 w 1026"/>
                <a:gd name="T81" fmla="*/ 1563 h 1664"/>
                <a:gd name="T82" fmla="*/ 643 w 1026"/>
                <a:gd name="T83" fmla="*/ 1545 h 1664"/>
                <a:gd name="T84" fmla="*/ 610 w 1026"/>
                <a:gd name="T85" fmla="*/ 1567 h 1664"/>
                <a:gd name="T86" fmla="*/ 573 w 1026"/>
                <a:gd name="T87" fmla="*/ 1579 h 1664"/>
                <a:gd name="T88" fmla="*/ 542 w 1026"/>
                <a:gd name="T89" fmla="*/ 1564 h 1664"/>
                <a:gd name="T90" fmla="*/ 491 w 1026"/>
                <a:gd name="T91" fmla="*/ 1554 h 1664"/>
                <a:gd name="T92" fmla="*/ 440 w 1026"/>
                <a:gd name="T93" fmla="*/ 1586 h 1664"/>
                <a:gd name="T94" fmla="*/ 422 w 1026"/>
                <a:gd name="T95" fmla="*/ 1536 h 1664"/>
                <a:gd name="T96" fmla="*/ 394 w 1026"/>
                <a:gd name="T97" fmla="*/ 1559 h 1664"/>
                <a:gd name="T98" fmla="*/ 379 w 1026"/>
                <a:gd name="T99" fmla="*/ 1601 h 1664"/>
                <a:gd name="T100" fmla="*/ 352 w 1026"/>
                <a:gd name="T101" fmla="*/ 1577 h 1664"/>
                <a:gd name="T102" fmla="*/ 321 w 1026"/>
                <a:gd name="T103" fmla="*/ 1594 h 1664"/>
                <a:gd name="T104" fmla="*/ 309 w 1026"/>
                <a:gd name="T105" fmla="*/ 1643 h 1664"/>
                <a:gd name="T106" fmla="*/ 280 w 1026"/>
                <a:gd name="T107" fmla="*/ 1619 h 1664"/>
                <a:gd name="T108" fmla="*/ 228 w 1026"/>
                <a:gd name="T109" fmla="*/ 1591 h 1664"/>
                <a:gd name="T110" fmla="*/ 180 w 1026"/>
                <a:gd name="T111" fmla="*/ 1592 h 1664"/>
                <a:gd name="T112" fmla="*/ 141 w 1026"/>
                <a:gd name="T113" fmla="*/ 1616 h 1664"/>
                <a:gd name="T114" fmla="*/ 94 w 1026"/>
                <a:gd name="T115" fmla="*/ 1608 h 1664"/>
                <a:gd name="T116" fmla="*/ 185 w 1026"/>
                <a:gd name="T117" fmla="*/ 1375 h 1664"/>
                <a:gd name="T118" fmla="*/ 255 w 1026"/>
                <a:gd name="T119" fmla="*/ 1044 h 1664"/>
                <a:gd name="T120" fmla="*/ 200 w 1026"/>
                <a:gd name="T121" fmla="*/ 704 h 1664"/>
                <a:gd name="T122" fmla="*/ 406 w 1026"/>
                <a:gd name="T123" fmla="*/ 416 h 1664"/>
                <a:gd name="T124" fmla="*/ 289 w 1026"/>
                <a:gd name="T125" fmla="*/ 67 h 1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26" h="1664">
                  <a:moveTo>
                    <a:pt x="0" y="1664"/>
                  </a:moveTo>
                  <a:lnTo>
                    <a:pt x="3" y="1660"/>
                  </a:lnTo>
                  <a:lnTo>
                    <a:pt x="1" y="1661"/>
                  </a:lnTo>
                  <a:lnTo>
                    <a:pt x="0" y="1664"/>
                  </a:lnTo>
                  <a:close/>
                  <a:moveTo>
                    <a:pt x="4" y="1659"/>
                  </a:moveTo>
                  <a:lnTo>
                    <a:pt x="3" y="1652"/>
                  </a:lnTo>
                  <a:lnTo>
                    <a:pt x="4" y="1654"/>
                  </a:lnTo>
                  <a:lnTo>
                    <a:pt x="5" y="1656"/>
                  </a:lnTo>
                  <a:lnTo>
                    <a:pt x="5" y="1657"/>
                  </a:lnTo>
                  <a:lnTo>
                    <a:pt x="4" y="1658"/>
                  </a:lnTo>
                  <a:lnTo>
                    <a:pt x="4" y="1659"/>
                  </a:lnTo>
                  <a:close/>
                  <a:moveTo>
                    <a:pt x="5" y="1651"/>
                  </a:moveTo>
                  <a:lnTo>
                    <a:pt x="4" y="1652"/>
                  </a:lnTo>
                  <a:lnTo>
                    <a:pt x="11" y="1645"/>
                  </a:lnTo>
                  <a:lnTo>
                    <a:pt x="13" y="1637"/>
                  </a:lnTo>
                  <a:lnTo>
                    <a:pt x="14" y="1638"/>
                  </a:lnTo>
                  <a:lnTo>
                    <a:pt x="14" y="1639"/>
                  </a:lnTo>
                  <a:lnTo>
                    <a:pt x="14" y="1641"/>
                  </a:lnTo>
                  <a:lnTo>
                    <a:pt x="14" y="1642"/>
                  </a:lnTo>
                  <a:lnTo>
                    <a:pt x="11" y="1645"/>
                  </a:lnTo>
                  <a:lnTo>
                    <a:pt x="9" y="1646"/>
                  </a:lnTo>
                  <a:lnTo>
                    <a:pt x="7" y="1649"/>
                  </a:lnTo>
                  <a:lnTo>
                    <a:pt x="6" y="1650"/>
                  </a:lnTo>
                  <a:lnTo>
                    <a:pt x="5" y="1650"/>
                  </a:lnTo>
                  <a:lnTo>
                    <a:pt x="5" y="1651"/>
                  </a:lnTo>
                  <a:close/>
                  <a:moveTo>
                    <a:pt x="18" y="1626"/>
                  </a:moveTo>
                  <a:lnTo>
                    <a:pt x="16" y="1626"/>
                  </a:lnTo>
                  <a:lnTo>
                    <a:pt x="19" y="1623"/>
                  </a:lnTo>
                  <a:lnTo>
                    <a:pt x="18" y="1624"/>
                  </a:lnTo>
                  <a:lnTo>
                    <a:pt x="18" y="1626"/>
                  </a:lnTo>
                  <a:close/>
                  <a:moveTo>
                    <a:pt x="36" y="1620"/>
                  </a:moveTo>
                  <a:lnTo>
                    <a:pt x="34" y="1621"/>
                  </a:lnTo>
                  <a:lnTo>
                    <a:pt x="33" y="1621"/>
                  </a:lnTo>
                  <a:lnTo>
                    <a:pt x="30" y="1620"/>
                  </a:lnTo>
                  <a:lnTo>
                    <a:pt x="27" y="1620"/>
                  </a:lnTo>
                  <a:lnTo>
                    <a:pt x="44" y="1617"/>
                  </a:lnTo>
                  <a:lnTo>
                    <a:pt x="46" y="1616"/>
                  </a:lnTo>
                  <a:lnTo>
                    <a:pt x="45" y="1617"/>
                  </a:lnTo>
                  <a:lnTo>
                    <a:pt x="44" y="1617"/>
                  </a:lnTo>
                  <a:lnTo>
                    <a:pt x="43" y="1619"/>
                  </a:lnTo>
                  <a:lnTo>
                    <a:pt x="41" y="1619"/>
                  </a:lnTo>
                  <a:lnTo>
                    <a:pt x="39" y="1619"/>
                  </a:lnTo>
                  <a:lnTo>
                    <a:pt x="38" y="1619"/>
                  </a:lnTo>
                  <a:lnTo>
                    <a:pt x="37" y="1620"/>
                  </a:lnTo>
                  <a:lnTo>
                    <a:pt x="36" y="1620"/>
                  </a:lnTo>
                  <a:close/>
                  <a:moveTo>
                    <a:pt x="49" y="1615"/>
                  </a:moveTo>
                  <a:lnTo>
                    <a:pt x="50" y="1615"/>
                  </a:lnTo>
                  <a:lnTo>
                    <a:pt x="49" y="1615"/>
                  </a:lnTo>
                  <a:close/>
                  <a:moveTo>
                    <a:pt x="59" y="1607"/>
                  </a:moveTo>
                  <a:lnTo>
                    <a:pt x="57" y="1609"/>
                  </a:lnTo>
                  <a:lnTo>
                    <a:pt x="73" y="1594"/>
                  </a:lnTo>
                  <a:lnTo>
                    <a:pt x="72" y="1597"/>
                  </a:lnTo>
                  <a:lnTo>
                    <a:pt x="71" y="1598"/>
                  </a:lnTo>
                  <a:lnTo>
                    <a:pt x="68" y="1600"/>
                  </a:lnTo>
                  <a:lnTo>
                    <a:pt x="66" y="1602"/>
                  </a:lnTo>
                  <a:lnTo>
                    <a:pt x="65" y="1602"/>
                  </a:lnTo>
                  <a:lnTo>
                    <a:pt x="60" y="1606"/>
                  </a:lnTo>
                  <a:lnTo>
                    <a:pt x="59" y="1607"/>
                  </a:lnTo>
                  <a:close/>
                  <a:moveTo>
                    <a:pt x="365" y="0"/>
                  </a:moveTo>
                  <a:lnTo>
                    <a:pt x="376" y="13"/>
                  </a:lnTo>
                  <a:lnTo>
                    <a:pt x="396" y="13"/>
                  </a:lnTo>
                  <a:lnTo>
                    <a:pt x="399" y="17"/>
                  </a:lnTo>
                  <a:lnTo>
                    <a:pt x="428" y="9"/>
                  </a:lnTo>
                  <a:lnTo>
                    <a:pt x="428" y="10"/>
                  </a:lnTo>
                  <a:lnTo>
                    <a:pt x="428" y="12"/>
                  </a:lnTo>
                  <a:lnTo>
                    <a:pt x="429" y="12"/>
                  </a:lnTo>
                  <a:lnTo>
                    <a:pt x="429" y="13"/>
                  </a:lnTo>
                  <a:lnTo>
                    <a:pt x="429" y="14"/>
                  </a:lnTo>
                  <a:lnTo>
                    <a:pt x="429" y="15"/>
                  </a:lnTo>
                  <a:lnTo>
                    <a:pt x="429" y="16"/>
                  </a:lnTo>
                  <a:lnTo>
                    <a:pt x="429" y="17"/>
                  </a:lnTo>
                  <a:lnTo>
                    <a:pt x="429" y="19"/>
                  </a:lnTo>
                  <a:lnTo>
                    <a:pt x="429" y="21"/>
                  </a:lnTo>
                  <a:lnTo>
                    <a:pt x="429" y="22"/>
                  </a:lnTo>
                  <a:lnTo>
                    <a:pt x="429" y="23"/>
                  </a:lnTo>
                  <a:lnTo>
                    <a:pt x="430" y="23"/>
                  </a:lnTo>
                  <a:lnTo>
                    <a:pt x="430" y="24"/>
                  </a:lnTo>
                  <a:lnTo>
                    <a:pt x="430" y="25"/>
                  </a:lnTo>
                  <a:lnTo>
                    <a:pt x="430" y="27"/>
                  </a:lnTo>
                  <a:lnTo>
                    <a:pt x="430" y="28"/>
                  </a:lnTo>
                  <a:lnTo>
                    <a:pt x="430" y="29"/>
                  </a:lnTo>
                  <a:lnTo>
                    <a:pt x="431" y="30"/>
                  </a:lnTo>
                  <a:lnTo>
                    <a:pt x="431" y="31"/>
                  </a:lnTo>
                  <a:lnTo>
                    <a:pt x="432" y="31"/>
                  </a:lnTo>
                  <a:lnTo>
                    <a:pt x="433" y="32"/>
                  </a:lnTo>
                  <a:lnTo>
                    <a:pt x="434" y="35"/>
                  </a:lnTo>
                  <a:lnTo>
                    <a:pt x="434" y="37"/>
                  </a:lnTo>
                  <a:lnTo>
                    <a:pt x="436" y="38"/>
                  </a:lnTo>
                  <a:lnTo>
                    <a:pt x="437" y="39"/>
                  </a:lnTo>
                  <a:lnTo>
                    <a:pt x="438" y="40"/>
                  </a:lnTo>
                  <a:lnTo>
                    <a:pt x="438" y="42"/>
                  </a:lnTo>
                  <a:lnTo>
                    <a:pt x="440" y="46"/>
                  </a:lnTo>
                  <a:lnTo>
                    <a:pt x="443" y="50"/>
                  </a:lnTo>
                  <a:lnTo>
                    <a:pt x="444" y="52"/>
                  </a:lnTo>
                  <a:lnTo>
                    <a:pt x="447" y="58"/>
                  </a:lnTo>
                  <a:lnTo>
                    <a:pt x="447" y="59"/>
                  </a:lnTo>
                  <a:lnTo>
                    <a:pt x="447" y="60"/>
                  </a:lnTo>
                  <a:lnTo>
                    <a:pt x="448" y="61"/>
                  </a:lnTo>
                  <a:lnTo>
                    <a:pt x="448" y="62"/>
                  </a:lnTo>
                  <a:lnTo>
                    <a:pt x="451" y="69"/>
                  </a:lnTo>
                  <a:lnTo>
                    <a:pt x="451" y="70"/>
                  </a:lnTo>
                  <a:lnTo>
                    <a:pt x="451" y="73"/>
                  </a:lnTo>
                  <a:lnTo>
                    <a:pt x="451" y="74"/>
                  </a:lnTo>
                  <a:lnTo>
                    <a:pt x="451" y="75"/>
                  </a:lnTo>
                  <a:lnTo>
                    <a:pt x="451" y="76"/>
                  </a:lnTo>
                  <a:lnTo>
                    <a:pt x="451" y="77"/>
                  </a:lnTo>
                  <a:lnTo>
                    <a:pt x="452" y="79"/>
                  </a:lnTo>
                  <a:lnTo>
                    <a:pt x="452" y="80"/>
                  </a:lnTo>
                  <a:lnTo>
                    <a:pt x="452" y="81"/>
                  </a:lnTo>
                  <a:lnTo>
                    <a:pt x="452" y="82"/>
                  </a:lnTo>
                  <a:lnTo>
                    <a:pt x="452" y="83"/>
                  </a:lnTo>
                  <a:lnTo>
                    <a:pt x="452" y="84"/>
                  </a:lnTo>
                  <a:lnTo>
                    <a:pt x="452" y="85"/>
                  </a:lnTo>
                  <a:lnTo>
                    <a:pt x="451" y="85"/>
                  </a:lnTo>
                  <a:lnTo>
                    <a:pt x="451" y="87"/>
                  </a:lnTo>
                  <a:lnTo>
                    <a:pt x="451" y="88"/>
                  </a:lnTo>
                  <a:lnTo>
                    <a:pt x="451" y="89"/>
                  </a:lnTo>
                  <a:lnTo>
                    <a:pt x="449" y="90"/>
                  </a:lnTo>
                  <a:lnTo>
                    <a:pt x="449" y="91"/>
                  </a:lnTo>
                  <a:lnTo>
                    <a:pt x="449" y="92"/>
                  </a:lnTo>
                  <a:lnTo>
                    <a:pt x="449" y="98"/>
                  </a:lnTo>
                  <a:lnTo>
                    <a:pt x="454" y="97"/>
                  </a:lnTo>
                  <a:lnTo>
                    <a:pt x="455" y="97"/>
                  </a:lnTo>
                  <a:lnTo>
                    <a:pt x="455" y="96"/>
                  </a:lnTo>
                  <a:lnTo>
                    <a:pt x="455" y="95"/>
                  </a:lnTo>
                  <a:lnTo>
                    <a:pt x="455" y="94"/>
                  </a:lnTo>
                  <a:lnTo>
                    <a:pt x="456" y="94"/>
                  </a:lnTo>
                  <a:lnTo>
                    <a:pt x="456" y="92"/>
                  </a:lnTo>
                  <a:lnTo>
                    <a:pt x="458" y="92"/>
                  </a:lnTo>
                  <a:lnTo>
                    <a:pt x="458" y="91"/>
                  </a:lnTo>
                  <a:lnTo>
                    <a:pt x="459" y="90"/>
                  </a:lnTo>
                  <a:lnTo>
                    <a:pt x="459" y="89"/>
                  </a:lnTo>
                  <a:lnTo>
                    <a:pt x="460" y="89"/>
                  </a:lnTo>
                  <a:lnTo>
                    <a:pt x="460" y="88"/>
                  </a:lnTo>
                  <a:lnTo>
                    <a:pt x="461" y="88"/>
                  </a:lnTo>
                  <a:lnTo>
                    <a:pt x="461" y="87"/>
                  </a:lnTo>
                  <a:lnTo>
                    <a:pt x="462" y="85"/>
                  </a:lnTo>
                  <a:lnTo>
                    <a:pt x="463" y="84"/>
                  </a:lnTo>
                  <a:lnTo>
                    <a:pt x="467" y="81"/>
                  </a:lnTo>
                  <a:lnTo>
                    <a:pt x="466" y="76"/>
                  </a:lnTo>
                  <a:lnTo>
                    <a:pt x="467" y="76"/>
                  </a:lnTo>
                  <a:lnTo>
                    <a:pt x="469" y="76"/>
                  </a:lnTo>
                  <a:lnTo>
                    <a:pt x="470" y="77"/>
                  </a:lnTo>
                  <a:lnTo>
                    <a:pt x="471" y="77"/>
                  </a:lnTo>
                  <a:lnTo>
                    <a:pt x="473" y="76"/>
                  </a:lnTo>
                  <a:lnTo>
                    <a:pt x="474" y="76"/>
                  </a:lnTo>
                  <a:lnTo>
                    <a:pt x="475" y="76"/>
                  </a:lnTo>
                  <a:lnTo>
                    <a:pt x="476" y="81"/>
                  </a:lnTo>
                  <a:lnTo>
                    <a:pt x="476" y="82"/>
                  </a:lnTo>
                  <a:lnTo>
                    <a:pt x="479" y="84"/>
                  </a:lnTo>
                  <a:lnTo>
                    <a:pt x="481" y="85"/>
                  </a:lnTo>
                  <a:lnTo>
                    <a:pt x="482" y="87"/>
                  </a:lnTo>
                  <a:lnTo>
                    <a:pt x="482" y="89"/>
                  </a:lnTo>
                  <a:lnTo>
                    <a:pt x="482" y="90"/>
                  </a:lnTo>
                  <a:lnTo>
                    <a:pt x="483" y="90"/>
                  </a:lnTo>
                  <a:lnTo>
                    <a:pt x="483" y="91"/>
                  </a:lnTo>
                  <a:lnTo>
                    <a:pt x="484" y="92"/>
                  </a:lnTo>
                  <a:lnTo>
                    <a:pt x="485" y="94"/>
                  </a:lnTo>
                  <a:lnTo>
                    <a:pt x="485" y="95"/>
                  </a:lnTo>
                  <a:lnTo>
                    <a:pt x="490" y="105"/>
                  </a:lnTo>
                  <a:lnTo>
                    <a:pt x="491" y="106"/>
                  </a:lnTo>
                  <a:lnTo>
                    <a:pt x="492" y="107"/>
                  </a:lnTo>
                  <a:lnTo>
                    <a:pt x="493" y="109"/>
                  </a:lnTo>
                  <a:lnTo>
                    <a:pt x="494" y="110"/>
                  </a:lnTo>
                  <a:lnTo>
                    <a:pt x="496" y="110"/>
                  </a:lnTo>
                  <a:lnTo>
                    <a:pt x="498" y="111"/>
                  </a:lnTo>
                  <a:lnTo>
                    <a:pt x="498" y="112"/>
                  </a:lnTo>
                  <a:lnTo>
                    <a:pt x="499" y="115"/>
                  </a:lnTo>
                  <a:lnTo>
                    <a:pt x="497" y="119"/>
                  </a:lnTo>
                  <a:lnTo>
                    <a:pt x="499" y="119"/>
                  </a:lnTo>
                  <a:lnTo>
                    <a:pt x="499" y="121"/>
                  </a:lnTo>
                  <a:lnTo>
                    <a:pt x="498" y="122"/>
                  </a:lnTo>
                  <a:lnTo>
                    <a:pt x="504" y="127"/>
                  </a:lnTo>
                  <a:lnTo>
                    <a:pt x="504" y="128"/>
                  </a:lnTo>
                  <a:lnTo>
                    <a:pt x="504" y="131"/>
                  </a:lnTo>
                  <a:lnTo>
                    <a:pt x="504" y="132"/>
                  </a:lnTo>
                  <a:lnTo>
                    <a:pt x="505" y="133"/>
                  </a:lnTo>
                  <a:lnTo>
                    <a:pt x="505" y="134"/>
                  </a:lnTo>
                  <a:lnTo>
                    <a:pt x="505" y="135"/>
                  </a:lnTo>
                  <a:lnTo>
                    <a:pt x="506" y="136"/>
                  </a:lnTo>
                  <a:lnTo>
                    <a:pt x="506" y="137"/>
                  </a:lnTo>
                  <a:lnTo>
                    <a:pt x="506" y="139"/>
                  </a:lnTo>
                  <a:lnTo>
                    <a:pt x="506" y="140"/>
                  </a:lnTo>
                  <a:lnTo>
                    <a:pt x="507" y="140"/>
                  </a:lnTo>
                  <a:lnTo>
                    <a:pt x="507" y="141"/>
                  </a:lnTo>
                  <a:lnTo>
                    <a:pt x="508" y="144"/>
                  </a:lnTo>
                  <a:lnTo>
                    <a:pt x="510" y="147"/>
                  </a:lnTo>
                  <a:lnTo>
                    <a:pt x="511" y="148"/>
                  </a:lnTo>
                  <a:lnTo>
                    <a:pt x="512" y="149"/>
                  </a:lnTo>
                  <a:lnTo>
                    <a:pt x="513" y="150"/>
                  </a:lnTo>
                  <a:lnTo>
                    <a:pt x="515" y="154"/>
                  </a:lnTo>
                  <a:lnTo>
                    <a:pt x="515" y="155"/>
                  </a:lnTo>
                  <a:lnTo>
                    <a:pt x="516" y="155"/>
                  </a:lnTo>
                  <a:lnTo>
                    <a:pt x="519" y="155"/>
                  </a:lnTo>
                  <a:lnTo>
                    <a:pt x="520" y="155"/>
                  </a:lnTo>
                  <a:lnTo>
                    <a:pt x="523" y="155"/>
                  </a:lnTo>
                  <a:lnTo>
                    <a:pt x="526" y="155"/>
                  </a:lnTo>
                  <a:lnTo>
                    <a:pt x="527" y="155"/>
                  </a:lnTo>
                  <a:lnTo>
                    <a:pt x="527" y="156"/>
                  </a:lnTo>
                  <a:lnTo>
                    <a:pt x="528" y="156"/>
                  </a:lnTo>
                  <a:lnTo>
                    <a:pt x="529" y="156"/>
                  </a:lnTo>
                  <a:lnTo>
                    <a:pt x="530" y="157"/>
                  </a:lnTo>
                  <a:lnTo>
                    <a:pt x="531" y="157"/>
                  </a:lnTo>
                  <a:lnTo>
                    <a:pt x="531" y="158"/>
                  </a:lnTo>
                  <a:lnTo>
                    <a:pt x="533" y="158"/>
                  </a:lnTo>
                  <a:lnTo>
                    <a:pt x="534" y="159"/>
                  </a:lnTo>
                  <a:lnTo>
                    <a:pt x="535" y="161"/>
                  </a:lnTo>
                  <a:lnTo>
                    <a:pt x="536" y="162"/>
                  </a:lnTo>
                  <a:lnTo>
                    <a:pt x="537" y="162"/>
                  </a:lnTo>
                  <a:lnTo>
                    <a:pt x="537" y="163"/>
                  </a:lnTo>
                  <a:lnTo>
                    <a:pt x="538" y="163"/>
                  </a:lnTo>
                  <a:lnTo>
                    <a:pt x="538" y="164"/>
                  </a:lnTo>
                  <a:lnTo>
                    <a:pt x="540" y="164"/>
                  </a:lnTo>
                  <a:lnTo>
                    <a:pt x="541" y="165"/>
                  </a:lnTo>
                  <a:lnTo>
                    <a:pt x="542" y="165"/>
                  </a:lnTo>
                  <a:lnTo>
                    <a:pt x="543" y="165"/>
                  </a:lnTo>
                  <a:lnTo>
                    <a:pt x="544" y="165"/>
                  </a:lnTo>
                  <a:lnTo>
                    <a:pt x="550" y="167"/>
                  </a:lnTo>
                  <a:lnTo>
                    <a:pt x="551" y="169"/>
                  </a:lnTo>
                  <a:lnTo>
                    <a:pt x="555" y="169"/>
                  </a:lnTo>
                  <a:lnTo>
                    <a:pt x="557" y="170"/>
                  </a:lnTo>
                  <a:lnTo>
                    <a:pt x="558" y="169"/>
                  </a:lnTo>
                  <a:lnTo>
                    <a:pt x="560" y="170"/>
                  </a:lnTo>
                  <a:lnTo>
                    <a:pt x="561" y="171"/>
                  </a:lnTo>
                  <a:lnTo>
                    <a:pt x="563" y="171"/>
                  </a:lnTo>
                  <a:lnTo>
                    <a:pt x="565" y="171"/>
                  </a:lnTo>
                  <a:lnTo>
                    <a:pt x="566" y="170"/>
                  </a:lnTo>
                  <a:lnTo>
                    <a:pt x="567" y="170"/>
                  </a:lnTo>
                  <a:lnTo>
                    <a:pt x="568" y="169"/>
                  </a:lnTo>
                  <a:lnTo>
                    <a:pt x="570" y="169"/>
                  </a:lnTo>
                  <a:lnTo>
                    <a:pt x="571" y="167"/>
                  </a:lnTo>
                  <a:lnTo>
                    <a:pt x="572" y="167"/>
                  </a:lnTo>
                  <a:lnTo>
                    <a:pt x="573" y="167"/>
                  </a:lnTo>
                  <a:lnTo>
                    <a:pt x="574" y="167"/>
                  </a:lnTo>
                  <a:lnTo>
                    <a:pt x="575" y="166"/>
                  </a:lnTo>
                  <a:lnTo>
                    <a:pt x="576" y="166"/>
                  </a:lnTo>
                  <a:lnTo>
                    <a:pt x="578" y="166"/>
                  </a:lnTo>
                  <a:lnTo>
                    <a:pt x="579" y="166"/>
                  </a:lnTo>
                  <a:lnTo>
                    <a:pt x="580" y="166"/>
                  </a:lnTo>
                  <a:lnTo>
                    <a:pt x="582" y="165"/>
                  </a:lnTo>
                  <a:lnTo>
                    <a:pt x="583" y="165"/>
                  </a:lnTo>
                  <a:lnTo>
                    <a:pt x="585" y="164"/>
                  </a:lnTo>
                  <a:lnTo>
                    <a:pt x="586" y="163"/>
                  </a:lnTo>
                  <a:lnTo>
                    <a:pt x="587" y="163"/>
                  </a:lnTo>
                  <a:lnTo>
                    <a:pt x="587" y="162"/>
                  </a:lnTo>
                  <a:lnTo>
                    <a:pt x="588" y="162"/>
                  </a:lnTo>
                  <a:lnTo>
                    <a:pt x="589" y="162"/>
                  </a:lnTo>
                  <a:lnTo>
                    <a:pt x="589" y="161"/>
                  </a:lnTo>
                  <a:lnTo>
                    <a:pt x="591" y="159"/>
                  </a:lnTo>
                  <a:lnTo>
                    <a:pt x="595" y="158"/>
                  </a:lnTo>
                  <a:lnTo>
                    <a:pt x="596" y="158"/>
                  </a:lnTo>
                  <a:lnTo>
                    <a:pt x="596" y="157"/>
                  </a:lnTo>
                  <a:lnTo>
                    <a:pt x="595" y="157"/>
                  </a:lnTo>
                  <a:lnTo>
                    <a:pt x="596" y="157"/>
                  </a:lnTo>
                  <a:lnTo>
                    <a:pt x="597" y="157"/>
                  </a:lnTo>
                  <a:lnTo>
                    <a:pt x="598" y="156"/>
                  </a:lnTo>
                  <a:lnTo>
                    <a:pt x="600" y="156"/>
                  </a:lnTo>
                  <a:lnTo>
                    <a:pt x="601" y="156"/>
                  </a:lnTo>
                  <a:lnTo>
                    <a:pt x="602" y="156"/>
                  </a:lnTo>
                  <a:lnTo>
                    <a:pt x="603" y="155"/>
                  </a:lnTo>
                  <a:lnTo>
                    <a:pt x="604" y="155"/>
                  </a:lnTo>
                  <a:lnTo>
                    <a:pt x="605" y="155"/>
                  </a:lnTo>
                  <a:lnTo>
                    <a:pt x="607" y="155"/>
                  </a:lnTo>
                  <a:lnTo>
                    <a:pt x="608" y="156"/>
                  </a:lnTo>
                  <a:lnTo>
                    <a:pt x="609" y="156"/>
                  </a:lnTo>
                  <a:lnTo>
                    <a:pt x="610" y="156"/>
                  </a:lnTo>
                  <a:lnTo>
                    <a:pt x="611" y="156"/>
                  </a:lnTo>
                  <a:lnTo>
                    <a:pt x="612" y="156"/>
                  </a:lnTo>
                  <a:lnTo>
                    <a:pt x="613" y="156"/>
                  </a:lnTo>
                  <a:lnTo>
                    <a:pt x="615" y="156"/>
                  </a:lnTo>
                  <a:lnTo>
                    <a:pt x="616" y="156"/>
                  </a:lnTo>
                  <a:lnTo>
                    <a:pt x="617" y="156"/>
                  </a:lnTo>
                  <a:lnTo>
                    <a:pt x="617" y="157"/>
                  </a:lnTo>
                  <a:lnTo>
                    <a:pt x="618" y="157"/>
                  </a:lnTo>
                  <a:lnTo>
                    <a:pt x="619" y="157"/>
                  </a:lnTo>
                  <a:lnTo>
                    <a:pt x="623" y="157"/>
                  </a:lnTo>
                  <a:lnTo>
                    <a:pt x="624" y="158"/>
                  </a:lnTo>
                  <a:lnTo>
                    <a:pt x="624" y="159"/>
                  </a:lnTo>
                  <a:lnTo>
                    <a:pt x="623" y="159"/>
                  </a:lnTo>
                  <a:lnTo>
                    <a:pt x="623" y="161"/>
                  </a:lnTo>
                  <a:lnTo>
                    <a:pt x="624" y="162"/>
                  </a:lnTo>
                  <a:lnTo>
                    <a:pt x="624" y="163"/>
                  </a:lnTo>
                  <a:lnTo>
                    <a:pt x="624" y="164"/>
                  </a:lnTo>
                  <a:lnTo>
                    <a:pt x="624" y="165"/>
                  </a:lnTo>
                  <a:lnTo>
                    <a:pt x="624" y="166"/>
                  </a:lnTo>
                  <a:lnTo>
                    <a:pt x="625" y="167"/>
                  </a:lnTo>
                  <a:lnTo>
                    <a:pt x="625" y="169"/>
                  </a:lnTo>
                  <a:lnTo>
                    <a:pt x="626" y="170"/>
                  </a:lnTo>
                  <a:lnTo>
                    <a:pt x="626" y="171"/>
                  </a:lnTo>
                  <a:lnTo>
                    <a:pt x="626" y="172"/>
                  </a:lnTo>
                  <a:lnTo>
                    <a:pt x="627" y="172"/>
                  </a:lnTo>
                  <a:lnTo>
                    <a:pt x="627" y="173"/>
                  </a:lnTo>
                  <a:lnTo>
                    <a:pt x="627" y="172"/>
                  </a:lnTo>
                  <a:lnTo>
                    <a:pt x="628" y="172"/>
                  </a:lnTo>
                  <a:lnTo>
                    <a:pt x="630" y="172"/>
                  </a:lnTo>
                  <a:lnTo>
                    <a:pt x="630" y="173"/>
                  </a:lnTo>
                  <a:lnTo>
                    <a:pt x="631" y="173"/>
                  </a:lnTo>
                  <a:lnTo>
                    <a:pt x="631" y="174"/>
                  </a:lnTo>
                  <a:lnTo>
                    <a:pt x="632" y="174"/>
                  </a:lnTo>
                  <a:lnTo>
                    <a:pt x="632" y="176"/>
                  </a:lnTo>
                  <a:lnTo>
                    <a:pt x="633" y="177"/>
                  </a:lnTo>
                  <a:lnTo>
                    <a:pt x="634" y="177"/>
                  </a:lnTo>
                  <a:lnTo>
                    <a:pt x="634" y="178"/>
                  </a:lnTo>
                  <a:lnTo>
                    <a:pt x="635" y="178"/>
                  </a:lnTo>
                  <a:lnTo>
                    <a:pt x="635" y="179"/>
                  </a:lnTo>
                  <a:lnTo>
                    <a:pt x="635" y="180"/>
                  </a:lnTo>
                  <a:lnTo>
                    <a:pt x="637" y="181"/>
                  </a:lnTo>
                  <a:lnTo>
                    <a:pt x="637" y="182"/>
                  </a:lnTo>
                  <a:lnTo>
                    <a:pt x="637" y="184"/>
                  </a:lnTo>
                  <a:lnTo>
                    <a:pt x="638" y="184"/>
                  </a:lnTo>
                  <a:lnTo>
                    <a:pt x="638" y="185"/>
                  </a:lnTo>
                  <a:lnTo>
                    <a:pt x="638" y="186"/>
                  </a:lnTo>
                  <a:lnTo>
                    <a:pt x="638" y="187"/>
                  </a:lnTo>
                  <a:lnTo>
                    <a:pt x="638" y="188"/>
                  </a:lnTo>
                  <a:lnTo>
                    <a:pt x="639" y="189"/>
                  </a:lnTo>
                  <a:lnTo>
                    <a:pt x="639" y="191"/>
                  </a:lnTo>
                  <a:lnTo>
                    <a:pt x="639" y="192"/>
                  </a:lnTo>
                  <a:lnTo>
                    <a:pt x="639" y="193"/>
                  </a:lnTo>
                  <a:lnTo>
                    <a:pt x="640" y="193"/>
                  </a:lnTo>
                  <a:lnTo>
                    <a:pt x="640" y="194"/>
                  </a:lnTo>
                  <a:lnTo>
                    <a:pt x="640" y="195"/>
                  </a:lnTo>
                  <a:lnTo>
                    <a:pt x="639" y="196"/>
                  </a:lnTo>
                  <a:lnTo>
                    <a:pt x="639" y="197"/>
                  </a:lnTo>
                  <a:lnTo>
                    <a:pt x="639" y="199"/>
                  </a:lnTo>
                  <a:lnTo>
                    <a:pt x="639" y="200"/>
                  </a:lnTo>
                  <a:lnTo>
                    <a:pt x="639" y="201"/>
                  </a:lnTo>
                  <a:lnTo>
                    <a:pt x="639" y="202"/>
                  </a:lnTo>
                  <a:lnTo>
                    <a:pt x="639" y="203"/>
                  </a:lnTo>
                  <a:lnTo>
                    <a:pt x="639" y="204"/>
                  </a:lnTo>
                  <a:lnTo>
                    <a:pt x="639" y="206"/>
                  </a:lnTo>
                  <a:lnTo>
                    <a:pt x="639" y="207"/>
                  </a:lnTo>
                  <a:lnTo>
                    <a:pt x="638" y="208"/>
                  </a:lnTo>
                  <a:lnTo>
                    <a:pt x="638" y="212"/>
                  </a:lnTo>
                  <a:lnTo>
                    <a:pt x="634" y="218"/>
                  </a:lnTo>
                  <a:lnTo>
                    <a:pt x="633" y="219"/>
                  </a:lnTo>
                  <a:lnTo>
                    <a:pt x="632" y="221"/>
                  </a:lnTo>
                  <a:lnTo>
                    <a:pt x="631" y="222"/>
                  </a:lnTo>
                  <a:lnTo>
                    <a:pt x="630" y="222"/>
                  </a:lnTo>
                  <a:lnTo>
                    <a:pt x="631" y="224"/>
                  </a:lnTo>
                  <a:lnTo>
                    <a:pt x="630" y="224"/>
                  </a:lnTo>
                  <a:lnTo>
                    <a:pt x="627" y="229"/>
                  </a:lnTo>
                  <a:lnTo>
                    <a:pt x="626" y="232"/>
                  </a:lnTo>
                  <a:lnTo>
                    <a:pt x="627" y="236"/>
                  </a:lnTo>
                  <a:lnTo>
                    <a:pt x="626" y="238"/>
                  </a:lnTo>
                  <a:lnTo>
                    <a:pt x="626" y="239"/>
                  </a:lnTo>
                  <a:lnTo>
                    <a:pt x="626" y="240"/>
                  </a:lnTo>
                  <a:lnTo>
                    <a:pt x="627" y="240"/>
                  </a:lnTo>
                  <a:lnTo>
                    <a:pt x="627" y="241"/>
                  </a:lnTo>
                  <a:lnTo>
                    <a:pt x="625" y="244"/>
                  </a:lnTo>
                  <a:lnTo>
                    <a:pt x="624" y="244"/>
                  </a:lnTo>
                  <a:lnTo>
                    <a:pt x="624" y="245"/>
                  </a:lnTo>
                  <a:lnTo>
                    <a:pt x="624" y="246"/>
                  </a:lnTo>
                  <a:lnTo>
                    <a:pt x="625" y="247"/>
                  </a:lnTo>
                  <a:lnTo>
                    <a:pt x="626" y="247"/>
                  </a:lnTo>
                  <a:lnTo>
                    <a:pt x="626" y="248"/>
                  </a:lnTo>
                  <a:lnTo>
                    <a:pt x="626" y="253"/>
                  </a:lnTo>
                  <a:lnTo>
                    <a:pt x="626" y="256"/>
                  </a:lnTo>
                  <a:lnTo>
                    <a:pt x="626" y="261"/>
                  </a:lnTo>
                  <a:lnTo>
                    <a:pt x="626" y="262"/>
                  </a:lnTo>
                  <a:lnTo>
                    <a:pt x="626" y="267"/>
                  </a:lnTo>
                  <a:lnTo>
                    <a:pt x="627" y="269"/>
                  </a:lnTo>
                  <a:lnTo>
                    <a:pt x="627" y="270"/>
                  </a:lnTo>
                  <a:lnTo>
                    <a:pt x="627" y="271"/>
                  </a:lnTo>
                  <a:lnTo>
                    <a:pt x="627" y="273"/>
                  </a:lnTo>
                  <a:lnTo>
                    <a:pt x="628" y="274"/>
                  </a:lnTo>
                  <a:lnTo>
                    <a:pt x="628" y="275"/>
                  </a:lnTo>
                  <a:lnTo>
                    <a:pt x="628" y="276"/>
                  </a:lnTo>
                  <a:lnTo>
                    <a:pt x="628" y="277"/>
                  </a:lnTo>
                  <a:lnTo>
                    <a:pt x="628" y="278"/>
                  </a:lnTo>
                  <a:lnTo>
                    <a:pt x="630" y="279"/>
                  </a:lnTo>
                  <a:lnTo>
                    <a:pt x="631" y="281"/>
                  </a:lnTo>
                  <a:lnTo>
                    <a:pt x="632" y="283"/>
                  </a:lnTo>
                  <a:lnTo>
                    <a:pt x="633" y="283"/>
                  </a:lnTo>
                  <a:lnTo>
                    <a:pt x="633" y="284"/>
                  </a:lnTo>
                  <a:lnTo>
                    <a:pt x="633" y="285"/>
                  </a:lnTo>
                  <a:lnTo>
                    <a:pt x="634" y="286"/>
                  </a:lnTo>
                  <a:lnTo>
                    <a:pt x="635" y="286"/>
                  </a:lnTo>
                  <a:lnTo>
                    <a:pt x="635" y="288"/>
                  </a:lnTo>
                  <a:lnTo>
                    <a:pt x="635" y="289"/>
                  </a:lnTo>
                  <a:lnTo>
                    <a:pt x="635" y="290"/>
                  </a:lnTo>
                  <a:lnTo>
                    <a:pt x="637" y="290"/>
                  </a:lnTo>
                  <a:lnTo>
                    <a:pt x="637" y="291"/>
                  </a:lnTo>
                  <a:lnTo>
                    <a:pt x="637" y="292"/>
                  </a:lnTo>
                  <a:lnTo>
                    <a:pt x="635" y="298"/>
                  </a:lnTo>
                  <a:lnTo>
                    <a:pt x="640" y="301"/>
                  </a:lnTo>
                  <a:lnTo>
                    <a:pt x="641" y="303"/>
                  </a:lnTo>
                  <a:lnTo>
                    <a:pt x="642" y="306"/>
                  </a:lnTo>
                  <a:lnTo>
                    <a:pt x="647" y="309"/>
                  </a:lnTo>
                  <a:lnTo>
                    <a:pt x="648" y="311"/>
                  </a:lnTo>
                  <a:lnTo>
                    <a:pt x="648" y="312"/>
                  </a:lnTo>
                  <a:lnTo>
                    <a:pt x="649" y="312"/>
                  </a:lnTo>
                  <a:lnTo>
                    <a:pt x="649" y="313"/>
                  </a:lnTo>
                  <a:lnTo>
                    <a:pt x="650" y="313"/>
                  </a:lnTo>
                  <a:lnTo>
                    <a:pt x="650" y="314"/>
                  </a:lnTo>
                  <a:lnTo>
                    <a:pt x="652" y="315"/>
                  </a:lnTo>
                  <a:lnTo>
                    <a:pt x="650" y="316"/>
                  </a:lnTo>
                  <a:lnTo>
                    <a:pt x="649" y="318"/>
                  </a:lnTo>
                  <a:lnTo>
                    <a:pt x="649" y="319"/>
                  </a:lnTo>
                  <a:lnTo>
                    <a:pt x="650" y="319"/>
                  </a:lnTo>
                  <a:lnTo>
                    <a:pt x="650" y="320"/>
                  </a:lnTo>
                  <a:lnTo>
                    <a:pt x="652" y="320"/>
                  </a:lnTo>
                  <a:lnTo>
                    <a:pt x="652" y="321"/>
                  </a:lnTo>
                  <a:lnTo>
                    <a:pt x="652" y="322"/>
                  </a:lnTo>
                  <a:lnTo>
                    <a:pt x="654" y="326"/>
                  </a:lnTo>
                  <a:lnTo>
                    <a:pt x="655" y="335"/>
                  </a:lnTo>
                  <a:lnTo>
                    <a:pt x="654" y="343"/>
                  </a:lnTo>
                  <a:lnTo>
                    <a:pt x="654" y="344"/>
                  </a:lnTo>
                  <a:lnTo>
                    <a:pt x="655" y="345"/>
                  </a:lnTo>
                  <a:lnTo>
                    <a:pt x="655" y="346"/>
                  </a:lnTo>
                  <a:lnTo>
                    <a:pt x="655" y="348"/>
                  </a:lnTo>
                  <a:lnTo>
                    <a:pt x="654" y="349"/>
                  </a:lnTo>
                  <a:lnTo>
                    <a:pt x="654" y="350"/>
                  </a:lnTo>
                  <a:lnTo>
                    <a:pt x="653" y="354"/>
                  </a:lnTo>
                  <a:lnTo>
                    <a:pt x="653" y="356"/>
                  </a:lnTo>
                  <a:lnTo>
                    <a:pt x="653" y="357"/>
                  </a:lnTo>
                  <a:lnTo>
                    <a:pt x="653" y="358"/>
                  </a:lnTo>
                  <a:lnTo>
                    <a:pt x="653" y="363"/>
                  </a:lnTo>
                  <a:lnTo>
                    <a:pt x="653" y="365"/>
                  </a:lnTo>
                  <a:lnTo>
                    <a:pt x="653" y="366"/>
                  </a:lnTo>
                  <a:lnTo>
                    <a:pt x="653" y="367"/>
                  </a:lnTo>
                  <a:lnTo>
                    <a:pt x="652" y="368"/>
                  </a:lnTo>
                  <a:lnTo>
                    <a:pt x="652" y="371"/>
                  </a:lnTo>
                  <a:lnTo>
                    <a:pt x="654" y="376"/>
                  </a:lnTo>
                  <a:lnTo>
                    <a:pt x="654" y="380"/>
                  </a:lnTo>
                  <a:lnTo>
                    <a:pt x="653" y="384"/>
                  </a:lnTo>
                  <a:lnTo>
                    <a:pt x="653" y="386"/>
                  </a:lnTo>
                  <a:lnTo>
                    <a:pt x="653" y="387"/>
                  </a:lnTo>
                  <a:lnTo>
                    <a:pt x="652" y="388"/>
                  </a:lnTo>
                  <a:lnTo>
                    <a:pt x="652" y="389"/>
                  </a:lnTo>
                  <a:lnTo>
                    <a:pt x="653" y="390"/>
                  </a:lnTo>
                  <a:lnTo>
                    <a:pt x="654" y="394"/>
                  </a:lnTo>
                  <a:lnTo>
                    <a:pt x="655" y="395"/>
                  </a:lnTo>
                  <a:lnTo>
                    <a:pt x="655" y="396"/>
                  </a:lnTo>
                  <a:lnTo>
                    <a:pt x="654" y="402"/>
                  </a:lnTo>
                  <a:lnTo>
                    <a:pt x="654" y="403"/>
                  </a:lnTo>
                  <a:lnTo>
                    <a:pt x="654" y="404"/>
                  </a:lnTo>
                  <a:lnTo>
                    <a:pt x="654" y="405"/>
                  </a:lnTo>
                  <a:lnTo>
                    <a:pt x="655" y="405"/>
                  </a:lnTo>
                  <a:lnTo>
                    <a:pt x="655" y="406"/>
                  </a:lnTo>
                  <a:lnTo>
                    <a:pt x="656" y="408"/>
                  </a:lnTo>
                  <a:lnTo>
                    <a:pt x="656" y="409"/>
                  </a:lnTo>
                  <a:lnTo>
                    <a:pt x="657" y="409"/>
                  </a:lnTo>
                  <a:lnTo>
                    <a:pt x="658" y="410"/>
                  </a:lnTo>
                  <a:lnTo>
                    <a:pt x="669" y="410"/>
                  </a:lnTo>
                  <a:lnTo>
                    <a:pt x="702" y="436"/>
                  </a:lnTo>
                  <a:lnTo>
                    <a:pt x="702" y="438"/>
                  </a:lnTo>
                  <a:lnTo>
                    <a:pt x="702" y="439"/>
                  </a:lnTo>
                  <a:lnTo>
                    <a:pt x="701" y="440"/>
                  </a:lnTo>
                  <a:lnTo>
                    <a:pt x="701" y="442"/>
                  </a:lnTo>
                  <a:lnTo>
                    <a:pt x="700" y="443"/>
                  </a:lnTo>
                  <a:lnTo>
                    <a:pt x="700" y="445"/>
                  </a:lnTo>
                  <a:lnTo>
                    <a:pt x="701" y="447"/>
                  </a:lnTo>
                  <a:lnTo>
                    <a:pt x="705" y="448"/>
                  </a:lnTo>
                  <a:lnTo>
                    <a:pt x="706" y="451"/>
                  </a:lnTo>
                  <a:lnTo>
                    <a:pt x="707" y="454"/>
                  </a:lnTo>
                  <a:lnTo>
                    <a:pt x="707" y="455"/>
                  </a:lnTo>
                  <a:lnTo>
                    <a:pt x="707" y="460"/>
                  </a:lnTo>
                  <a:lnTo>
                    <a:pt x="707" y="461"/>
                  </a:lnTo>
                  <a:lnTo>
                    <a:pt x="707" y="462"/>
                  </a:lnTo>
                  <a:lnTo>
                    <a:pt x="707" y="463"/>
                  </a:lnTo>
                  <a:lnTo>
                    <a:pt x="707" y="466"/>
                  </a:lnTo>
                  <a:lnTo>
                    <a:pt x="707" y="468"/>
                  </a:lnTo>
                  <a:lnTo>
                    <a:pt x="708" y="468"/>
                  </a:lnTo>
                  <a:lnTo>
                    <a:pt x="709" y="468"/>
                  </a:lnTo>
                  <a:lnTo>
                    <a:pt x="709" y="469"/>
                  </a:lnTo>
                  <a:lnTo>
                    <a:pt x="710" y="469"/>
                  </a:lnTo>
                  <a:lnTo>
                    <a:pt x="710" y="470"/>
                  </a:lnTo>
                  <a:lnTo>
                    <a:pt x="710" y="471"/>
                  </a:lnTo>
                  <a:lnTo>
                    <a:pt x="710" y="473"/>
                  </a:lnTo>
                  <a:lnTo>
                    <a:pt x="710" y="475"/>
                  </a:lnTo>
                  <a:lnTo>
                    <a:pt x="710" y="476"/>
                  </a:lnTo>
                  <a:lnTo>
                    <a:pt x="710" y="477"/>
                  </a:lnTo>
                  <a:lnTo>
                    <a:pt x="710" y="478"/>
                  </a:lnTo>
                  <a:lnTo>
                    <a:pt x="710" y="479"/>
                  </a:lnTo>
                  <a:lnTo>
                    <a:pt x="710" y="480"/>
                  </a:lnTo>
                  <a:lnTo>
                    <a:pt x="709" y="481"/>
                  </a:lnTo>
                  <a:lnTo>
                    <a:pt x="710" y="485"/>
                  </a:lnTo>
                  <a:lnTo>
                    <a:pt x="710" y="486"/>
                  </a:lnTo>
                  <a:lnTo>
                    <a:pt x="710" y="490"/>
                  </a:lnTo>
                  <a:lnTo>
                    <a:pt x="712" y="494"/>
                  </a:lnTo>
                  <a:lnTo>
                    <a:pt x="713" y="498"/>
                  </a:lnTo>
                  <a:lnTo>
                    <a:pt x="714" y="500"/>
                  </a:lnTo>
                  <a:lnTo>
                    <a:pt x="715" y="502"/>
                  </a:lnTo>
                  <a:lnTo>
                    <a:pt x="715" y="507"/>
                  </a:lnTo>
                  <a:lnTo>
                    <a:pt x="714" y="509"/>
                  </a:lnTo>
                  <a:lnTo>
                    <a:pt x="713" y="510"/>
                  </a:lnTo>
                  <a:lnTo>
                    <a:pt x="714" y="513"/>
                  </a:lnTo>
                  <a:lnTo>
                    <a:pt x="714" y="515"/>
                  </a:lnTo>
                  <a:lnTo>
                    <a:pt x="714" y="516"/>
                  </a:lnTo>
                  <a:lnTo>
                    <a:pt x="714" y="517"/>
                  </a:lnTo>
                  <a:lnTo>
                    <a:pt x="714" y="518"/>
                  </a:lnTo>
                  <a:lnTo>
                    <a:pt x="715" y="518"/>
                  </a:lnTo>
                  <a:lnTo>
                    <a:pt x="716" y="518"/>
                  </a:lnTo>
                  <a:lnTo>
                    <a:pt x="717" y="518"/>
                  </a:lnTo>
                  <a:lnTo>
                    <a:pt x="717" y="520"/>
                  </a:lnTo>
                  <a:lnTo>
                    <a:pt x="719" y="521"/>
                  </a:lnTo>
                  <a:lnTo>
                    <a:pt x="719" y="523"/>
                  </a:lnTo>
                  <a:lnTo>
                    <a:pt x="719" y="524"/>
                  </a:lnTo>
                  <a:lnTo>
                    <a:pt x="720" y="525"/>
                  </a:lnTo>
                  <a:lnTo>
                    <a:pt x="720" y="526"/>
                  </a:lnTo>
                  <a:lnTo>
                    <a:pt x="721" y="528"/>
                  </a:lnTo>
                  <a:lnTo>
                    <a:pt x="722" y="529"/>
                  </a:lnTo>
                  <a:lnTo>
                    <a:pt x="723" y="530"/>
                  </a:lnTo>
                  <a:lnTo>
                    <a:pt x="723" y="531"/>
                  </a:lnTo>
                  <a:lnTo>
                    <a:pt x="723" y="532"/>
                  </a:lnTo>
                  <a:lnTo>
                    <a:pt x="724" y="533"/>
                  </a:lnTo>
                  <a:lnTo>
                    <a:pt x="724" y="535"/>
                  </a:lnTo>
                  <a:lnTo>
                    <a:pt x="725" y="536"/>
                  </a:lnTo>
                  <a:lnTo>
                    <a:pt x="725" y="537"/>
                  </a:lnTo>
                  <a:lnTo>
                    <a:pt x="725" y="538"/>
                  </a:lnTo>
                  <a:lnTo>
                    <a:pt x="725" y="539"/>
                  </a:lnTo>
                  <a:lnTo>
                    <a:pt x="725" y="540"/>
                  </a:lnTo>
                  <a:lnTo>
                    <a:pt x="727" y="546"/>
                  </a:lnTo>
                  <a:lnTo>
                    <a:pt x="728" y="547"/>
                  </a:lnTo>
                  <a:lnTo>
                    <a:pt x="728" y="548"/>
                  </a:lnTo>
                  <a:lnTo>
                    <a:pt x="728" y="550"/>
                  </a:lnTo>
                  <a:lnTo>
                    <a:pt x="728" y="551"/>
                  </a:lnTo>
                  <a:lnTo>
                    <a:pt x="729" y="551"/>
                  </a:lnTo>
                  <a:lnTo>
                    <a:pt x="730" y="551"/>
                  </a:lnTo>
                  <a:lnTo>
                    <a:pt x="731" y="551"/>
                  </a:lnTo>
                  <a:lnTo>
                    <a:pt x="731" y="550"/>
                  </a:lnTo>
                  <a:lnTo>
                    <a:pt x="731" y="553"/>
                  </a:lnTo>
                  <a:lnTo>
                    <a:pt x="732" y="553"/>
                  </a:lnTo>
                  <a:lnTo>
                    <a:pt x="734" y="554"/>
                  </a:lnTo>
                  <a:lnTo>
                    <a:pt x="737" y="562"/>
                  </a:lnTo>
                  <a:lnTo>
                    <a:pt x="738" y="565"/>
                  </a:lnTo>
                  <a:lnTo>
                    <a:pt x="738" y="568"/>
                  </a:lnTo>
                  <a:lnTo>
                    <a:pt x="738" y="573"/>
                  </a:lnTo>
                  <a:lnTo>
                    <a:pt x="738" y="576"/>
                  </a:lnTo>
                  <a:lnTo>
                    <a:pt x="738" y="577"/>
                  </a:lnTo>
                  <a:lnTo>
                    <a:pt x="739" y="578"/>
                  </a:lnTo>
                  <a:lnTo>
                    <a:pt x="739" y="580"/>
                  </a:lnTo>
                  <a:lnTo>
                    <a:pt x="739" y="581"/>
                  </a:lnTo>
                  <a:lnTo>
                    <a:pt x="740" y="581"/>
                  </a:lnTo>
                  <a:lnTo>
                    <a:pt x="740" y="582"/>
                  </a:lnTo>
                  <a:lnTo>
                    <a:pt x="740" y="583"/>
                  </a:lnTo>
                  <a:lnTo>
                    <a:pt x="742" y="583"/>
                  </a:lnTo>
                  <a:lnTo>
                    <a:pt x="743" y="583"/>
                  </a:lnTo>
                  <a:lnTo>
                    <a:pt x="743" y="584"/>
                  </a:lnTo>
                  <a:lnTo>
                    <a:pt x="743" y="585"/>
                  </a:lnTo>
                  <a:lnTo>
                    <a:pt x="744" y="587"/>
                  </a:lnTo>
                  <a:lnTo>
                    <a:pt x="744" y="588"/>
                  </a:lnTo>
                  <a:lnTo>
                    <a:pt x="744" y="589"/>
                  </a:lnTo>
                  <a:lnTo>
                    <a:pt x="744" y="590"/>
                  </a:lnTo>
                  <a:lnTo>
                    <a:pt x="745" y="590"/>
                  </a:lnTo>
                  <a:lnTo>
                    <a:pt x="745" y="591"/>
                  </a:lnTo>
                  <a:lnTo>
                    <a:pt x="745" y="592"/>
                  </a:lnTo>
                  <a:lnTo>
                    <a:pt x="746" y="593"/>
                  </a:lnTo>
                  <a:lnTo>
                    <a:pt x="746" y="595"/>
                  </a:lnTo>
                  <a:lnTo>
                    <a:pt x="746" y="596"/>
                  </a:lnTo>
                  <a:lnTo>
                    <a:pt x="746" y="597"/>
                  </a:lnTo>
                  <a:lnTo>
                    <a:pt x="746" y="598"/>
                  </a:lnTo>
                  <a:lnTo>
                    <a:pt x="746" y="599"/>
                  </a:lnTo>
                  <a:lnTo>
                    <a:pt x="747" y="599"/>
                  </a:lnTo>
                  <a:lnTo>
                    <a:pt x="746" y="602"/>
                  </a:lnTo>
                  <a:lnTo>
                    <a:pt x="749" y="608"/>
                  </a:lnTo>
                  <a:lnTo>
                    <a:pt x="747" y="611"/>
                  </a:lnTo>
                  <a:lnTo>
                    <a:pt x="746" y="612"/>
                  </a:lnTo>
                  <a:lnTo>
                    <a:pt x="745" y="613"/>
                  </a:lnTo>
                  <a:lnTo>
                    <a:pt x="745" y="614"/>
                  </a:lnTo>
                  <a:lnTo>
                    <a:pt x="744" y="615"/>
                  </a:lnTo>
                  <a:lnTo>
                    <a:pt x="743" y="617"/>
                  </a:lnTo>
                  <a:lnTo>
                    <a:pt x="743" y="618"/>
                  </a:lnTo>
                  <a:lnTo>
                    <a:pt x="742" y="620"/>
                  </a:lnTo>
                  <a:lnTo>
                    <a:pt x="742" y="621"/>
                  </a:lnTo>
                  <a:lnTo>
                    <a:pt x="740" y="622"/>
                  </a:lnTo>
                  <a:lnTo>
                    <a:pt x="740" y="623"/>
                  </a:lnTo>
                  <a:lnTo>
                    <a:pt x="740" y="630"/>
                  </a:lnTo>
                  <a:lnTo>
                    <a:pt x="735" y="636"/>
                  </a:lnTo>
                  <a:lnTo>
                    <a:pt x="734" y="636"/>
                  </a:lnTo>
                  <a:lnTo>
                    <a:pt x="734" y="637"/>
                  </a:lnTo>
                  <a:lnTo>
                    <a:pt x="734" y="638"/>
                  </a:lnTo>
                  <a:lnTo>
                    <a:pt x="735" y="638"/>
                  </a:lnTo>
                  <a:lnTo>
                    <a:pt x="735" y="640"/>
                  </a:lnTo>
                  <a:lnTo>
                    <a:pt x="736" y="640"/>
                  </a:lnTo>
                  <a:lnTo>
                    <a:pt x="736" y="641"/>
                  </a:lnTo>
                  <a:lnTo>
                    <a:pt x="736" y="642"/>
                  </a:lnTo>
                  <a:lnTo>
                    <a:pt x="735" y="643"/>
                  </a:lnTo>
                  <a:lnTo>
                    <a:pt x="735" y="644"/>
                  </a:lnTo>
                  <a:lnTo>
                    <a:pt x="735" y="645"/>
                  </a:lnTo>
                  <a:lnTo>
                    <a:pt x="734" y="648"/>
                  </a:lnTo>
                  <a:lnTo>
                    <a:pt x="732" y="650"/>
                  </a:lnTo>
                  <a:lnTo>
                    <a:pt x="732" y="651"/>
                  </a:lnTo>
                  <a:lnTo>
                    <a:pt x="732" y="653"/>
                  </a:lnTo>
                  <a:lnTo>
                    <a:pt x="732" y="655"/>
                  </a:lnTo>
                  <a:lnTo>
                    <a:pt x="732" y="656"/>
                  </a:lnTo>
                  <a:lnTo>
                    <a:pt x="732" y="657"/>
                  </a:lnTo>
                  <a:lnTo>
                    <a:pt x="732" y="658"/>
                  </a:lnTo>
                  <a:lnTo>
                    <a:pt x="732" y="659"/>
                  </a:lnTo>
                  <a:lnTo>
                    <a:pt x="734" y="659"/>
                  </a:lnTo>
                  <a:lnTo>
                    <a:pt x="734" y="660"/>
                  </a:lnTo>
                  <a:lnTo>
                    <a:pt x="731" y="666"/>
                  </a:lnTo>
                  <a:lnTo>
                    <a:pt x="731" y="668"/>
                  </a:lnTo>
                  <a:lnTo>
                    <a:pt x="731" y="670"/>
                  </a:lnTo>
                  <a:lnTo>
                    <a:pt x="730" y="670"/>
                  </a:lnTo>
                  <a:lnTo>
                    <a:pt x="730" y="671"/>
                  </a:lnTo>
                  <a:lnTo>
                    <a:pt x="730" y="673"/>
                  </a:lnTo>
                  <a:lnTo>
                    <a:pt x="729" y="678"/>
                  </a:lnTo>
                  <a:lnTo>
                    <a:pt x="728" y="682"/>
                  </a:lnTo>
                  <a:lnTo>
                    <a:pt x="728" y="686"/>
                  </a:lnTo>
                  <a:lnTo>
                    <a:pt x="728" y="688"/>
                  </a:lnTo>
                  <a:lnTo>
                    <a:pt x="729" y="690"/>
                  </a:lnTo>
                  <a:lnTo>
                    <a:pt x="730" y="690"/>
                  </a:lnTo>
                  <a:lnTo>
                    <a:pt x="730" y="692"/>
                  </a:lnTo>
                  <a:lnTo>
                    <a:pt x="730" y="693"/>
                  </a:lnTo>
                  <a:lnTo>
                    <a:pt x="731" y="693"/>
                  </a:lnTo>
                  <a:lnTo>
                    <a:pt x="732" y="694"/>
                  </a:lnTo>
                  <a:lnTo>
                    <a:pt x="732" y="695"/>
                  </a:lnTo>
                  <a:lnTo>
                    <a:pt x="734" y="695"/>
                  </a:lnTo>
                  <a:lnTo>
                    <a:pt x="734" y="696"/>
                  </a:lnTo>
                  <a:lnTo>
                    <a:pt x="734" y="697"/>
                  </a:lnTo>
                  <a:lnTo>
                    <a:pt x="734" y="699"/>
                  </a:lnTo>
                  <a:lnTo>
                    <a:pt x="734" y="700"/>
                  </a:lnTo>
                  <a:lnTo>
                    <a:pt x="735" y="701"/>
                  </a:lnTo>
                  <a:lnTo>
                    <a:pt x="739" y="707"/>
                  </a:lnTo>
                  <a:lnTo>
                    <a:pt x="740" y="708"/>
                  </a:lnTo>
                  <a:lnTo>
                    <a:pt x="742" y="709"/>
                  </a:lnTo>
                  <a:lnTo>
                    <a:pt x="742" y="712"/>
                  </a:lnTo>
                  <a:lnTo>
                    <a:pt x="740" y="712"/>
                  </a:lnTo>
                  <a:lnTo>
                    <a:pt x="740" y="714"/>
                  </a:lnTo>
                  <a:lnTo>
                    <a:pt x="742" y="714"/>
                  </a:lnTo>
                  <a:lnTo>
                    <a:pt x="742" y="715"/>
                  </a:lnTo>
                  <a:lnTo>
                    <a:pt x="743" y="716"/>
                  </a:lnTo>
                  <a:lnTo>
                    <a:pt x="743" y="717"/>
                  </a:lnTo>
                  <a:lnTo>
                    <a:pt x="744" y="717"/>
                  </a:lnTo>
                  <a:lnTo>
                    <a:pt x="744" y="718"/>
                  </a:lnTo>
                  <a:lnTo>
                    <a:pt x="745" y="718"/>
                  </a:lnTo>
                  <a:lnTo>
                    <a:pt x="745" y="719"/>
                  </a:lnTo>
                  <a:lnTo>
                    <a:pt x="745" y="720"/>
                  </a:lnTo>
                  <a:lnTo>
                    <a:pt x="745" y="722"/>
                  </a:lnTo>
                  <a:lnTo>
                    <a:pt x="746" y="723"/>
                  </a:lnTo>
                  <a:lnTo>
                    <a:pt x="746" y="724"/>
                  </a:lnTo>
                  <a:lnTo>
                    <a:pt x="746" y="725"/>
                  </a:lnTo>
                  <a:lnTo>
                    <a:pt x="747" y="725"/>
                  </a:lnTo>
                  <a:lnTo>
                    <a:pt x="747" y="726"/>
                  </a:lnTo>
                  <a:lnTo>
                    <a:pt x="749" y="726"/>
                  </a:lnTo>
                  <a:lnTo>
                    <a:pt x="749" y="727"/>
                  </a:lnTo>
                  <a:lnTo>
                    <a:pt x="749" y="730"/>
                  </a:lnTo>
                  <a:lnTo>
                    <a:pt x="749" y="731"/>
                  </a:lnTo>
                  <a:lnTo>
                    <a:pt x="747" y="731"/>
                  </a:lnTo>
                  <a:lnTo>
                    <a:pt x="749" y="732"/>
                  </a:lnTo>
                  <a:lnTo>
                    <a:pt x="749" y="733"/>
                  </a:lnTo>
                  <a:lnTo>
                    <a:pt x="749" y="734"/>
                  </a:lnTo>
                  <a:lnTo>
                    <a:pt x="747" y="735"/>
                  </a:lnTo>
                  <a:lnTo>
                    <a:pt x="746" y="735"/>
                  </a:lnTo>
                  <a:lnTo>
                    <a:pt x="745" y="735"/>
                  </a:lnTo>
                  <a:lnTo>
                    <a:pt x="745" y="737"/>
                  </a:lnTo>
                  <a:lnTo>
                    <a:pt x="749" y="738"/>
                  </a:lnTo>
                  <a:lnTo>
                    <a:pt x="749" y="737"/>
                  </a:lnTo>
                  <a:lnTo>
                    <a:pt x="749" y="734"/>
                  </a:lnTo>
                  <a:lnTo>
                    <a:pt x="750" y="733"/>
                  </a:lnTo>
                  <a:lnTo>
                    <a:pt x="750" y="734"/>
                  </a:lnTo>
                  <a:lnTo>
                    <a:pt x="750" y="737"/>
                  </a:lnTo>
                  <a:lnTo>
                    <a:pt x="750" y="738"/>
                  </a:lnTo>
                  <a:lnTo>
                    <a:pt x="750" y="739"/>
                  </a:lnTo>
                  <a:lnTo>
                    <a:pt x="750" y="740"/>
                  </a:lnTo>
                  <a:lnTo>
                    <a:pt x="750" y="741"/>
                  </a:lnTo>
                  <a:lnTo>
                    <a:pt x="750" y="742"/>
                  </a:lnTo>
                  <a:lnTo>
                    <a:pt x="750" y="744"/>
                  </a:lnTo>
                  <a:lnTo>
                    <a:pt x="751" y="745"/>
                  </a:lnTo>
                  <a:lnTo>
                    <a:pt x="750" y="746"/>
                  </a:lnTo>
                  <a:lnTo>
                    <a:pt x="751" y="746"/>
                  </a:lnTo>
                  <a:lnTo>
                    <a:pt x="752" y="748"/>
                  </a:lnTo>
                  <a:lnTo>
                    <a:pt x="753" y="749"/>
                  </a:lnTo>
                  <a:lnTo>
                    <a:pt x="753" y="750"/>
                  </a:lnTo>
                  <a:lnTo>
                    <a:pt x="754" y="750"/>
                  </a:lnTo>
                  <a:lnTo>
                    <a:pt x="754" y="752"/>
                  </a:lnTo>
                  <a:lnTo>
                    <a:pt x="754" y="753"/>
                  </a:lnTo>
                  <a:lnTo>
                    <a:pt x="755" y="753"/>
                  </a:lnTo>
                  <a:lnTo>
                    <a:pt x="755" y="754"/>
                  </a:lnTo>
                  <a:lnTo>
                    <a:pt x="757" y="755"/>
                  </a:lnTo>
                  <a:lnTo>
                    <a:pt x="758" y="756"/>
                  </a:lnTo>
                  <a:lnTo>
                    <a:pt x="760" y="759"/>
                  </a:lnTo>
                  <a:lnTo>
                    <a:pt x="762" y="761"/>
                  </a:lnTo>
                  <a:lnTo>
                    <a:pt x="764" y="762"/>
                  </a:lnTo>
                  <a:lnTo>
                    <a:pt x="766" y="764"/>
                  </a:lnTo>
                  <a:lnTo>
                    <a:pt x="767" y="765"/>
                  </a:lnTo>
                  <a:lnTo>
                    <a:pt x="768" y="767"/>
                  </a:lnTo>
                  <a:lnTo>
                    <a:pt x="768" y="768"/>
                  </a:lnTo>
                  <a:lnTo>
                    <a:pt x="768" y="769"/>
                  </a:lnTo>
                  <a:lnTo>
                    <a:pt x="768" y="770"/>
                  </a:lnTo>
                  <a:lnTo>
                    <a:pt x="769" y="771"/>
                  </a:lnTo>
                  <a:lnTo>
                    <a:pt x="769" y="772"/>
                  </a:lnTo>
                  <a:lnTo>
                    <a:pt x="769" y="774"/>
                  </a:lnTo>
                  <a:lnTo>
                    <a:pt x="769" y="775"/>
                  </a:lnTo>
                  <a:lnTo>
                    <a:pt x="769" y="782"/>
                  </a:lnTo>
                  <a:lnTo>
                    <a:pt x="770" y="782"/>
                  </a:lnTo>
                  <a:lnTo>
                    <a:pt x="772" y="783"/>
                  </a:lnTo>
                  <a:lnTo>
                    <a:pt x="773" y="784"/>
                  </a:lnTo>
                  <a:lnTo>
                    <a:pt x="773" y="785"/>
                  </a:lnTo>
                  <a:lnTo>
                    <a:pt x="773" y="786"/>
                  </a:lnTo>
                  <a:lnTo>
                    <a:pt x="773" y="787"/>
                  </a:lnTo>
                  <a:lnTo>
                    <a:pt x="774" y="790"/>
                  </a:lnTo>
                  <a:lnTo>
                    <a:pt x="774" y="791"/>
                  </a:lnTo>
                  <a:lnTo>
                    <a:pt x="775" y="792"/>
                  </a:lnTo>
                  <a:lnTo>
                    <a:pt x="775" y="793"/>
                  </a:lnTo>
                  <a:lnTo>
                    <a:pt x="775" y="799"/>
                  </a:lnTo>
                  <a:lnTo>
                    <a:pt x="775" y="800"/>
                  </a:lnTo>
                  <a:lnTo>
                    <a:pt x="775" y="801"/>
                  </a:lnTo>
                  <a:lnTo>
                    <a:pt x="775" y="802"/>
                  </a:lnTo>
                  <a:lnTo>
                    <a:pt x="776" y="804"/>
                  </a:lnTo>
                  <a:lnTo>
                    <a:pt x="776" y="805"/>
                  </a:lnTo>
                  <a:lnTo>
                    <a:pt x="776" y="806"/>
                  </a:lnTo>
                  <a:lnTo>
                    <a:pt x="775" y="806"/>
                  </a:lnTo>
                  <a:lnTo>
                    <a:pt x="775" y="807"/>
                  </a:lnTo>
                  <a:lnTo>
                    <a:pt x="775" y="808"/>
                  </a:lnTo>
                  <a:lnTo>
                    <a:pt x="775" y="809"/>
                  </a:lnTo>
                  <a:lnTo>
                    <a:pt x="776" y="813"/>
                  </a:lnTo>
                  <a:lnTo>
                    <a:pt x="776" y="815"/>
                  </a:lnTo>
                  <a:lnTo>
                    <a:pt x="776" y="816"/>
                  </a:lnTo>
                  <a:lnTo>
                    <a:pt x="776" y="817"/>
                  </a:lnTo>
                  <a:lnTo>
                    <a:pt x="779" y="823"/>
                  </a:lnTo>
                  <a:lnTo>
                    <a:pt x="779" y="827"/>
                  </a:lnTo>
                  <a:lnTo>
                    <a:pt x="780" y="830"/>
                  </a:lnTo>
                  <a:lnTo>
                    <a:pt x="782" y="838"/>
                  </a:lnTo>
                  <a:lnTo>
                    <a:pt x="782" y="844"/>
                  </a:lnTo>
                  <a:lnTo>
                    <a:pt x="783" y="845"/>
                  </a:lnTo>
                  <a:lnTo>
                    <a:pt x="784" y="845"/>
                  </a:lnTo>
                  <a:lnTo>
                    <a:pt x="784" y="846"/>
                  </a:lnTo>
                  <a:lnTo>
                    <a:pt x="784" y="849"/>
                  </a:lnTo>
                  <a:lnTo>
                    <a:pt x="786" y="858"/>
                  </a:lnTo>
                  <a:lnTo>
                    <a:pt x="786" y="860"/>
                  </a:lnTo>
                  <a:lnTo>
                    <a:pt x="787" y="864"/>
                  </a:lnTo>
                  <a:lnTo>
                    <a:pt x="787" y="866"/>
                  </a:lnTo>
                  <a:lnTo>
                    <a:pt x="787" y="869"/>
                  </a:lnTo>
                  <a:lnTo>
                    <a:pt x="788" y="871"/>
                  </a:lnTo>
                  <a:lnTo>
                    <a:pt x="789" y="872"/>
                  </a:lnTo>
                  <a:lnTo>
                    <a:pt x="789" y="873"/>
                  </a:lnTo>
                  <a:lnTo>
                    <a:pt x="789" y="874"/>
                  </a:lnTo>
                  <a:lnTo>
                    <a:pt x="789" y="875"/>
                  </a:lnTo>
                  <a:lnTo>
                    <a:pt x="789" y="876"/>
                  </a:lnTo>
                  <a:lnTo>
                    <a:pt x="789" y="877"/>
                  </a:lnTo>
                  <a:lnTo>
                    <a:pt x="795" y="880"/>
                  </a:lnTo>
                  <a:lnTo>
                    <a:pt x="795" y="881"/>
                  </a:lnTo>
                  <a:lnTo>
                    <a:pt x="797" y="883"/>
                  </a:lnTo>
                  <a:lnTo>
                    <a:pt x="801" y="886"/>
                  </a:lnTo>
                  <a:lnTo>
                    <a:pt x="803" y="887"/>
                  </a:lnTo>
                  <a:lnTo>
                    <a:pt x="805" y="889"/>
                  </a:lnTo>
                  <a:lnTo>
                    <a:pt x="806" y="889"/>
                  </a:lnTo>
                  <a:lnTo>
                    <a:pt x="806" y="890"/>
                  </a:lnTo>
                  <a:lnTo>
                    <a:pt x="807" y="891"/>
                  </a:lnTo>
                  <a:lnTo>
                    <a:pt x="809" y="891"/>
                  </a:lnTo>
                  <a:lnTo>
                    <a:pt x="809" y="892"/>
                  </a:lnTo>
                  <a:lnTo>
                    <a:pt x="809" y="894"/>
                  </a:lnTo>
                  <a:lnTo>
                    <a:pt x="810" y="895"/>
                  </a:lnTo>
                  <a:lnTo>
                    <a:pt x="810" y="896"/>
                  </a:lnTo>
                  <a:lnTo>
                    <a:pt x="811" y="896"/>
                  </a:lnTo>
                  <a:lnTo>
                    <a:pt x="813" y="898"/>
                  </a:lnTo>
                  <a:lnTo>
                    <a:pt x="816" y="896"/>
                  </a:lnTo>
                  <a:lnTo>
                    <a:pt x="817" y="895"/>
                  </a:lnTo>
                  <a:lnTo>
                    <a:pt x="818" y="891"/>
                  </a:lnTo>
                  <a:lnTo>
                    <a:pt x="819" y="888"/>
                  </a:lnTo>
                  <a:lnTo>
                    <a:pt x="820" y="886"/>
                  </a:lnTo>
                  <a:lnTo>
                    <a:pt x="820" y="884"/>
                  </a:lnTo>
                  <a:lnTo>
                    <a:pt x="821" y="883"/>
                  </a:lnTo>
                  <a:lnTo>
                    <a:pt x="822" y="883"/>
                  </a:lnTo>
                  <a:lnTo>
                    <a:pt x="822" y="882"/>
                  </a:lnTo>
                  <a:lnTo>
                    <a:pt x="824" y="881"/>
                  </a:lnTo>
                  <a:lnTo>
                    <a:pt x="825" y="881"/>
                  </a:lnTo>
                  <a:lnTo>
                    <a:pt x="828" y="882"/>
                  </a:lnTo>
                  <a:lnTo>
                    <a:pt x="829" y="882"/>
                  </a:lnTo>
                  <a:lnTo>
                    <a:pt x="831" y="882"/>
                  </a:lnTo>
                  <a:lnTo>
                    <a:pt x="831" y="883"/>
                  </a:lnTo>
                  <a:lnTo>
                    <a:pt x="834" y="886"/>
                  </a:lnTo>
                  <a:lnTo>
                    <a:pt x="835" y="884"/>
                  </a:lnTo>
                  <a:lnTo>
                    <a:pt x="836" y="884"/>
                  </a:lnTo>
                  <a:lnTo>
                    <a:pt x="837" y="884"/>
                  </a:lnTo>
                  <a:lnTo>
                    <a:pt x="839" y="884"/>
                  </a:lnTo>
                  <a:lnTo>
                    <a:pt x="840" y="884"/>
                  </a:lnTo>
                  <a:lnTo>
                    <a:pt x="841" y="884"/>
                  </a:lnTo>
                  <a:lnTo>
                    <a:pt x="842" y="884"/>
                  </a:lnTo>
                  <a:lnTo>
                    <a:pt x="843" y="884"/>
                  </a:lnTo>
                  <a:lnTo>
                    <a:pt x="843" y="886"/>
                  </a:lnTo>
                  <a:lnTo>
                    <a:pt x="844" y="886"/>
                  </a:lnTo>
                  <a:lnTo>
                    <a:pt x="846" y="886"/>
                  </a:lnTo>
                  <a:lnTo>
                    <a:pt x="848" y="887"/>
                  </a:lnTo>
                  <a:lnTo>
                    <a:pt x="848" y="888"/>
                  </a:lnTo>
                  <a:lnTo>
                    <a:pt x="849" y="888"/>
                  </a:lnTo>
                  <a:lnTo>
                    <a:pt x="850" y="888"/>
                  </a:lnTo>
                  <a:lnTo>
                    <a:pt x="850" y="889"/>
                  </a:lnTo>
                  <a:lnTo>
                    <a:pt x="851" y="889"/>
                  </a:lnTo>
                  <a:lnTo>
                    <a:pt x="851" y="890"/>
                  </a:lnTo>
                  <a:lnTo>
                    <a:pt x="852" y="891"/>
                  </a:lnTo>
                  <a:lnTo>
                    <a:pt x="854" y="892"/>
                  </a:lnTo>
                  <a:lnTo>
                    <a:pt x="855" y="894"/>
                  </a:lnTo>
                  <a:lnTo>
                    <a:pt x="855" y="895"/>
                  </a:lnTo>
                  <a:lnTo>
                    <a:pt x="856" y="896"/>
                  </a:lnTo>
                  <a:lnTo>
                    <a:pt x="859" y="892"/>
                  </a:lnTo>
                  <a:lnTo>
                    <a:pt x="861" y="892"/>
                  </a:lnTo>
                  <a:lnTo>
                    <a:pt x="863" y="890"/>
                  </a:lnTo>
                  <a:lnTo>
                    <a:pt x="864" y="891"/>
                  </a:lnTo>
                  <a:lnTo>
                    <a:pt x="865" y="892"/>
                  </a:lnTo>
                  <a:lnTo>
                    <a:pt x="868" y="894"/>
                  </a:lnTo>
                  <a:lnTo>
                    <a:pt x="870" y="896"/>
                  </a:lnTo>
                  <a:lnTo>
                    <a:pt x="871" y="897"/>
                  </a:lnTo>
                  <a:lnTo>
                    <a:pt x="872" y="898"/>
                  </a:lnTo>
                  <a:lnTo>
                    <a:pt x="873" y="899"/>
                  </a:lnTo>
                  <a:lnTo>
                    <a:pt x="876" y="902"/>
                  </a:lnTo>
                  <a:lnTo>
                    <a:pt x="878" y="904"/>
                  </a:lnTo>
                  <a:lnTo>
                    <a:pt x="878" y="905"/>
                  </a:lnTo>
                  <a:lnTo>
                    <a:pt x="879" y="906"/>
                  </a:lnTo>
                  <a:lnTo>
                    <a:pt x="880" y="906"/>
                  </a:lnTo>
                  <a:lnTo>
                    <a:pt x="880" y="907"/>
                  </a:lnTo>
                  <a:lnTo>
                    <a:pt x="880" y="909"/>
                  </a:lnTo>
                  <a:lnTo>
                    <a:pt x="880" y="910"/>
                  </a:lnTo>
                  <a:lnTo>
                    <a:pt x="881" y="911"/>
                  </a:lnTo>
                  <a:lnTo>
                    <a:pt x="881" y="912"/>
                  </a:lnTo>
                  <a:lnTo>
                    <a:pt x="883" y="913"/>
                  </a:lnTo>
                  <a:lnTo>
                    <a:pt x="883" y="914"/>
                  </a:lnTo>
                  <a:lnTo>
                    <a:pt x="884" y="914"/>
                  </a:lnTo>
                  <a:lnTo>
                    <a:pt x="884" y="916"/>
                  </a:lnTo>
                  <a:lnTo>
                    <a:pt x="885" y="916"/>
                  </a:lnTo>
                  <a:lnTo>
                    <a:pt x="886" y="916"/>
                  </a:lnTo>
                  <a:lnTo>
                    <a:pt x="886" y="917"/>
                  </a:lnTo>
                  <a:lnTo>
                    <a:pt x="887" y="917"/>
                  </a:lnTo>
                  <a:lnTo>
                    <a:pt x="885" y="920"/>
                  </a:lnTo>
                  <a:lnTo>
                    <a:pt x="883" y="927"/>
                  </a:lnTo>
                  <a:lnTo>
                    <a:pt x="880" y="933"/>
                  </a:lnTo>
                  <a:lnTo>
                    <a:pt x="879" y="935"/>
                  </a:lnTo>
                  <a:lnTo>
                    <a:pt x="879" y="936"/>
                  </a:lnTo>
                  <a:lnTo>
                    <a:pt x="878" y="939"/>
                  </a:lnTo>
                  <a:lnTo>
                    <a:pt x="877" y="939"/>
                  </a:lnTo>
                  <a:lnTo>
                    <a:pt x="877" y="940"/>
                  </a:lnTo>
                  <a:lnTo>
                    <a:pt x="876" y="941"/>
                  </a:lnTo>
                  <a:lnTo>
                    <a:pt x="869" y="954"/>
                  </a:lnTo>
                  <a:lnTo>
                    <a:pt x="858" y="973"/>
                  </a:lnTo>
                  <a:lnTo>
                    <a:pt x="852" y="985"/>
                  </a:lnTo>
                  <a:lnTo>
                    <a:pt x="851" y="987"/>
                  </a:lnTo>
                  <a:lnTo>
                    <a:pt x="850" y="989"/>
                  </a:lnTo>
                  <a:lnTo>
                    <a:pt x="848" y="992"/>
                  </a:lnTo>
                  <a:lnTo>
                    <a:pt x="847" y="994"/>
                  </a:lnTo>
                  <a:lnTo>
                    <a:pt x="846" y="998"/>
                  </a:lnTo>
                  <a:lnTo>
                    <a:pt x="843" y="1002"/>
                  </a:lnTo>
                  <a:lnTo>
                    <a:pt x="842" y="1004"/>
                  </a:lnTo>
                  <a:lnTo>
                    <a:pt x="841" y="1006"/>
                  </a:lnTo>
                  <a:lnTo>
                    <a:pt x="841" y="1007"/>
                  </a:lnTo>
                  <a:lnTo>
                    <a:pt x="839" y="1009"/>
                  </a:lnTo>
                  <a:lnTo>
                    <a:pt x="836" y="1015"/>
                  </a:lnTo>
                  <a:lnTo>
                    <a:pt x="834" y="1018"/>
                  </a:lnTo>
                  <a:lnTo>
                    <a:pt x="834" y="1019"/>
                  </a:lnTo>
                  <a:lnTo>
                    <a:pt x="834" y="1022"/>
                  </a:lnTo>
                  <a:lnTo>
                    <a:pt x="833" y="1028"/>
                  </a:lnTo>
                  <a:lnTo>
                    <a:pt x="833" y="1034"/>
                  </a:lnTo>
                  <a:lnTo>
                    <a:pt x="833" y="1037"/>
                  </a:lnTo>
                  <a:lnTo>
                    <a:pt x="833" y="1038"/>
                  </a:lnTo>
                  <a:lnTo>
                    <a:pt x="833" y="1039"/>
                  </a:lnTo>
                  <a:lnTo>
                    <a:pt x="833" y="1043"/>
                  </a:lnTo>
                  <a:lnTo>
                    <a:pt x="832" y="1051"/>
                  </a:lnTo>
                  <a:lnTo>
                    <a:pt x="832" y="1053"/>
                  </a:lnTo>
                  <a:lnTo>
                    <a:pt x="833" y="1053"/>
                  </a:lnTo>
                  <a:lnTo>
                    <a:pt x="833" y="1055"/>
                  </a:lnTo>
                  <a:lnTo>
                    <a:pt x="833" y="1056"/>
                  </a:lnTo>
                  <a:lnTo>
                    <a:pt x="833" y="1060"/>
                  </a:lnTo>
                  <a:lnTo>
                    <a:pt x="834" y="1062"/>
                  </a:lnTo>
                  <a:lnTo>
                    <a:pt x="834" y="1064"/>
                  </a:lnTo>
                  <a:lnTo>
                    <a:pt x="834" y="1067"/>
                  </a:lnTo>
                  <a:lnTo>
                    <a:pt x="835" y="1069"/>
                  </a:lnTo>
                  <a:lnTo>
                    <a:pt x="836" y="1071"/>
                  </a:lnTo>
                  <a:lnTo>
                    <a:pt x="839" y="1079"/>
                  </a:lnTo>
                  <a:lnTo>
                    <a:pt x="840" y="1081"/>
                  </a:lnTo>
                  <a:lnTo>
                    <a:pt x="840" y="1083"/>
                  </a:lnTo>
                  <a:lnTo>
                    <a:pt x="840" y="1084"/>
                  </a:lnTo>
                  <a:lnTo>
                    <a:pt x="840" y="1085"/>
                  </a:lnTo>
                  <a:lnTo>
                    <a:pt x="840" y="1086"/>
                  </a:lnTo>
                  <a:lnTo>
                    <a:pt x="840" y="1088"/>
                  </a:lnTo>
                  <a:lnTo>
                    <a:pt x="840" y="1090"/>
                  </a:lnTo>
                  <a:lnTo>
                    <a:pt x="840" y="1091"/>
                  </a:lnTo>
                  <a:lnTo>
                    <a:pt x="839" y="1093"/>
                  </a:lnTo>
                  <a:lnTo>
                    <a:pt x="837" y="1094"/>
                  </a:lnTo>
                  <a:lnTo>
                    <a:pt x="836" y="1096"/>
                  </a:lnTo>
                  <a:lnTo>
                    <a:pt x="836" y="1097"/>
                  </a:lnTo>
                  <a:lnTo>
                    <a:pt x="835" y="1098"/>
                  </a:lnTo>
                  <a:lnTo>
                    <a:pt x="834" y="1099"/>
                  </a:lnTo>
                  <a:lnTo>
                    <a:pt x="833" y="1100"/>
                  </a:lnTo>
                  <a:lnTo>
                    <a:pt x="834" y="1106"/>
                  </a:lnTo>
                  <a:lnTo>
                    <a:pt x="835" y="1111"/>
                  </a:lnTo>
                  <a:lnTo>
                    <a:pt x="835" y="1112"/>
                  </a:lnTo>
                  <a:lnTo>
                    <a:pt x="835" y="1114"/>
                  </a:lnTo>
                  <a:lnTo>
                    <a:pt x="835" y="1115"/>
                  </a:lnTo>
                  <a:lnTo>
                    <a:pt x="834" y="1115"/>
                  </a:lnTo>
                  <a:lnTo>
                    <a:pt x="834" y="1116"/>
                  </a:lnTo>
                  <a:lnTo>
                    <a:pt x="836" y="1121"/>
                  </a:lnTo>
                  <a:lnTo>
                    <a:pt x="839" y="1127"/>
                  </a:lnTo>
                  <a:lnTo>
                    <a:pt x="837" y="1127"/>
                  </a:lnTo>
                  <a:lnTo>
                    <a:pt x="837" y="1128"/>
                  </a:lnTo>
                  <a:lnTo>
                    <a:pt x="839" y="1129"/>
                  </a:lnTo>
                  <a:lnTo>
                    <a:pt x="840" y="1133"/>
                  </a:lnTo>
                  <a:lnTo>
                    <a:pt x="841" y="1134"/>
                  </a:lnTo>
                  <a:lnTo>
                    <a:pt x="841" y="1135"/>
                  </a:lnTo>
                  <a:lnTo>
                    <a:pt x="841" y="1136"/>
                  </a:lnTo>
                  <a:lnTo>
                    <a:pt x="841" y="1137"/>
                  </a:lnTo>
                  <a:lnTo>
                    <a:pt x="841" y="1138"/>
                  </a:lnTo>
                  <a:lnTo>
                    <a:pt x="843" y="1145"/>
                  </a:lnTo>
                  <a:lnTo>
                    <a:pt x="843" y="1150"/>
                  </a:lnTo>
                  <a:lnTo>
                    <a:pt x="844" y="1151"/>
                  </a:lnTo>
                  <a:lnTo>
                    <a:pt x="847" y="1157"/>
                  </a:lnTo>
                  <a:lnTo>
                    <a:pt x="851" y="1163"/>
                  </a:lnTo>
                  <a:lnTo>
                    <a:pt x="852" y="1164"/>
                  </a:lnTo>
                  <a:lnTo>
                    <a:pt x="854" y="1166"/>
                  </a:lnTo>
                  <a:lnTo>
                    <a:pt x="855" y="1167"/>
                  </a:lnTo>
                  <a:lnTo>
                    <a:pt x="856" y="1170"/>
                  </a:lnTo>
                  <a:lnTo>
                    <a:pt x="857" y="1171"/>
                  </a:lnTo>
                  <a:lnTo>
                    <a:pt x="857" y="1172"/>
                  </a:lnTo>
                  <a:lnTo>
                    <a:pt x="858" y="1172"/>
                  </a:lnTo>
                  <a:lnTo>
                    <a:pt x="858" y="1173"/>
                  </a:lnTo>
                  <a:lnTo>
                    <a:pt x="855" y="1194"/>
                  </a:lnTo>
                  <a:lnTo>
                    <a:pt x="850" y="1217"/>
                  </a:lnTo>
                  <a:lnTo>
                    <a:pt x="844" y="1252"/>
                  </a:lnTo>
                  <a:lnTo>
                    <a:pt x="843" y="1252"/>
                  </a:lnTo>
                  <a:lnTo>
                    <a:pt x="842" y="1253"/>
                  </a:lnTo>
                  <a:lnTo>
                    <a:pt x="841" y="1253"/>
                  </a:lnTo>
                  <a:lnTo>
                    <a:pt x="840" y="1252"/>
                  </a:lnTo>
                  <a:lnTo>
                    <a:pt x="840" y="1250"/>
                  </a:lnTo>
                  <a:lnTo>
                    <a:pt x="839" y="1249"/>
                  </a:lnTo>
                  <a:lnTo>
                    <a:pt x="837" y="1249"/>
                  </a:lnTo>
                  <a:lnTo>
                    <a:pt x="836" y="1248"/>
                  </a:lnTo>
                  <a:lnTo>
                    <a:pt x="835" y="1248"/>
                  </a:lnTo>
                  <a:lnTo>
                    <a:pt x="834" y="1247"/>
                  </a:lnTo>
                  <a:lnTo>
                    <a:pt x="833" y="1247"/>
                  </a:lnTo>
                  <a:lnTo>
                    <a:pt x="832" y="1247"/>
                  </a:lnTo>
                  <a:lnTo>
                    <a:pt x="819" y="1246"/>
                  </a:lnTo>
                  <a:lnTo>
                    <a:pt x="818" y="1247"/>
                  </a:lnTo>
                  <a:lnTo>
                    <a:pt x="817" y="1247"/>
                  </a:lnTo>
                  <a:lnTo>
                    <a:pt x="816" y="1248"/>
                  </a:lnTo>
                  <a:lnTo>
                    <a:pt x="814" y="1248"/>
                  </a:lnTo>
                  <a:lnTo>
                    <a:pt x="813" y="1249"/>
                  </a:lnTo>
                  <a:lnTo>
                    <a:pt x="812" y="1249"/>
                  </a:lnTo>
                  <a:lnTo>
                    <a:pt x="811" y="1249"/>
                  </a:lnTo>
                  <a:lnTo>
                    <a:pt x="810" y="1249"/>
                  </a:lnTo>
                  <a:lnTo>
                    <a:pt x="809" y="1249"/>
                  </a:lnTo>
                  <a:lnTo>
                    <a:pt x="807" y="1249"/>
                  </a:lnTo>
                  <a:lnTo>
                    <a:pt x="806" y="1248"/>
                  </a:lnTo>
                  <a:lnTo>
                    <a:pt x="806" y="1247"/>
                  </a:lnTo>
                  <a:lnTo>
                    <a:pt x="805" y="1246"/>
                  </a:lnTo>
                  <a:lnTo>
                    <a:pt x="805" y="1245"/>
                  </a:lnTo>
                  <a:lnTo>
                    <a:pt x="804" y="1243"/>
                  </a:lnTo>
                  <a:lnTo>
                    <a:pt x="803" y="1243"/>
                  </a:lnTo>
                  <a:lnTo>
                    <a:pt x="798" y="1243"/>
                  </a:lnTo>
                  <a:lnTo>
                    <a:pt x="795" y="1245"/>
                  </a:lnTo>
                  <a:lnTo>
                    <a:pt x="792" y="1246"/>
                  </a:lnTo>
                  <a:lnTo>
                    <a:pt x="783" y="1247"/>
                  </a:lnTo>
                  <a:lnTo>
                    <a:pt x="781" y="1246"/>
                  </a:lnTo>
                  <a:lnTo>
                    <a:pt x="780" y="1246"/>
                  </a:lnTo>
                  <a:lnTo>
                    <a:pt x="777" y="1246"/>
                  </a:lnTo>
                  <a:lnTo>
                    <a:pt x="776" y="1245"/>
                  </a:lnTo>
                  <a:lnTo>
                    <a:pt x="774" y="1249"/>
                  </a:lnTo>
                  <a:lnTo>
                    <a:pt x="774" y="1250"/>
                  </a:lnTo>
                  <a:lnTo>
                    <a:pt x="774" y="1252"/>
                  </a:lnTo>
                  <a:lnTo>
                    <a:pt x="774" y="1253"/>
                  </a:lnTo>
                  <a:lnTo>
                    <a:pt x="774" y="1254"/>
                  </a:lnTo>
                  <a:lnTo>
                    <a:pt x="773" y="1255"/>
                  </a:lnTo>
                  <a:lnTo>
                    <a:pt x="773" y="1256"/>
                  </a:lnTo>
                  <a:lnTo>
                    <a:pt x="772" y="1256"/>
                  </a:lnTo>
                  <a:lnTo>
                    <a:pt x="770" y="1257"/>
                  </a:lnTo>
                  <a:lnTo>
                    <a:pt x="770" y="1258"/>
                  </a:lnTo>
                  <a:lnTo>
                    <a:pt x="769" y="1260"/>
                  </a:lnTo>
                  <a:lnTo>
                    <a:pt x="769" y="1261"/>
                  </a:lnTo>
                  <a:lnTo>
                    <a:pt x="768" y="1262"/>
                  </a:lnTo>
                  <a:lnTo>
                    <a:pt x="767" y="1263"/>
                  </a:lnTo>
                  <a:lnTo>
                    <a:pt x="767" y="1264"/>
                  </a:lnTo>
                  <a:lnTo>
                    <a:pt x="767" y="1265"/>
                  </a:lnTo>
                  <a:lnTo>
                    <a:pt x="766" y="1267"/>
                  </a:lnTo>
                  <a:lnTo>
                    <a:pt x="765" y="1268"/>
                  </a:lnTo>
                  <a:lnTo>
                    <a:pt x="765" y="1269"/>
                  </a:lnTo>
                  <a:lnTo>
                    <a:pt x="765" y="1270"/>
                  </a:lnTo>
                  <a:lnTo>
                    <a:pt x="764" y="1271"/>
                  </a:lnTo>
                  <a:lnTo>
                    <a:pt x="764" y="1272"/>
                  </a:lnTo>
                  <a:lnTo>
                    <a:pt x="764" y="1273"/>
                  </a:lnTo>
                  <a:lnTo>
                    <a:pt x="764" y="1275"/>
                  </a:lnTo>
                  <a:lnTo>
                    <a:pt x="764" y="1276"/>
                  </a:lnTo>
                  <a:lnTo>
                    <a:pt x="764" y="1277"/>
                  </a:lnTo>
                  <a:lnTo>
                    <a:pt x="762" y="1278"/>
                  </a:lnTo>
                  <a:lnTo>
                    <a:pt x="762" y="1279"/>
                  </a:lnTo>
                  <a:lnTo>
                    <a:pt x="764" y="1280"/>
                  </a:lnTo>
                  <a:lnTo>
                    <a:pt x="765" y="1282"/>
                  </a:lnTo>
                  <a:lnTo>
                    <a:pt x="766" y="1284"/>
                  </a:lnTo>
                  <a:lnTo>
                    <a:pt x="768" y="1286"/>
                  </a:lnTo>
                  <a:lnTo>
                    <a:pt x="769" y="1287"/>
                  </a:lnTo>
                  <a:lnTo>
                    <a:pt x="769" y="1288"/>
                  </a:lnTo>
                  <a:lnTo>
                    <a:pt x="770" y="1290"/>
                  </a:lnTo>
                  <a:lnTo>
                    <a:pt x="770" y="1291"/>
                  </a:lnTo>
                  <a:lnTo>
                    <a:pt x="770" y="1292"/>
                  </a:lnTo>
                  <a:lnTo>
                    <a:pt x="772" y="1292"/>
                  </a:lnTo>
                  <a:lnTo>
                    <a:pt x="772" y="1293"/>
                  </a:lnTo>
                  <a:lnTo>
                    <a:pt x="772" y="1294"/>
                  </a:lnTo>
                  <a:lnTo>
                    <a:pt x="773" y="1295"/>
                  </a:lnTo>
                  <a:lnTo>
                    <a:pt x="774" y="1297"/>
                  </a:lnTo>
                  <a:lnTo>
                    <a:pt x="775" y="1298"/>
                  </a:lnTo>
                  <a:lnTo>
                    <a:pt x="775" y="1299"/>
                  </a:lnTo>
                  <a:lnTo>
                    <a:pt x="775" y="1300"/>
                  </a:lnTo>
                  <a:lnTo>
                    <a:pt x="774" y="1301"/>
                  </a:lnTo>
                  <a:lnTo>
                    <a:pt x="773" y="1302"/>
                  </a:lnTo>
                  <a:lnTo>
                    <a:pt x="772" y="1302"/>
                  </a:lnTo>
                  <a:lnTo>
                    <a:pt x="770" y="1303"/>
                  </a:lnTo>
                  <a:lnTo>
                    <a:pt x="769" y="1305"/>
                  </a:lnTo>
                  <a:lnTo>
                    <a:pt x="768" y="1307"/>
                  </a:lnTo>
                  <a:lnTo>
                    <a:pt x="767" y="1308"/>
                  </a:lnTo>
                  <a:lnTo>
                    <a:pt x="766" y="1309"/>
                  </a:lnTo>
                  <a:lnTo>
                    <a:pt x="766" y="1310"/>
                  </a:lnTo>
                  <a:lnTo>
                    <a:pt x="765" y="1310"/>
                  </a:lnTo>
                  <a:lnTo>
                    <a:pt x="765" y="1312"/>
                  </a:lnTo>
                  <a:lnTo>
                    <a:pt x="764" y="1313"/>
                  </a:lnTo>
                  <a:lnTo>
                    <a:pt x="762" y="1314"/>
                  </a:lnTo>
                  <a:lnTo>
                    <a:pt x="760" y="1321"/>
                  </a:lnTo>
                  <a:lnTo>
                    <a:pt x="759" y="1322"/>
                  </a:lnTo>
                  <a:lnTo>
                    <a:pt x="758" y="1322"/>
                  </a:lnTo>
                  <a:lnTo>
                    <a:pt x="757" y="1322"/>
                  </a:lnTo>
                  <a:lnTo>
                    <a:pt x="757" y="1323"/>
                  </a:lnTo>
                  <a:lnTo>
                    <a:pt x="755" y="1324"/>
                  </a:lnTo>
                  <a:lnTo>
                    <a:pt x="755" y="1325"/>
                  </a:lnTo>
                  <a:lnTo>
                    <a:pt x="754" y="1328"/>
                  </a:lnTo>
                  <a:lnTo>
                    <a:pt x="754" y="1329"/>
                  </a:lnTo>
                  <a:lnTo>
                    <a:pt x="754" y="1330"/>
                  </a:lnTo>
                  <a:lnTo>
                    <a:pt x="754" y="1332"/>
                  </a:lnTo>
                  <a:lnTo>
                    <a:pt x="754" y="1333"/>
                  </a:lnTo>
                  <a:lnTo>
                    <a:pt x="754" y="1335"/>
                  </a:lnTo>
                  <a:lnTo>
                    <a:pt x="754" y="1336"/>
                  </a:lnTo>
                  <a:lnTo>
                    <a:pt x="752" y="1339"/>
                  </a:lnTo>
                  <a:lnTo>
                    <a:pt x="751" y="1340"/>
                  </a:lnTo>
                  <a:lnTo>
                    <a:pt x="750" y="1342"/>
                  </a:lnTo>
                  <a:lnTo>
                    <a:pt x="749" y="1343"/>
                  </a:lnTo>
                  <a:lnTo>
                    <a:pt x="746" y="1344"/>
                  </a:lnTo>
                  <a:lnTo>
                    <a:pt x="744" y="1345"/>
                  </a:lnTo>
                  <a:lnTo>
                    <a:pt x="743" y="1346"/>
                  </a:lnTo>
                  <a:lnTo>
                    <a:pt x="742" y="1346"/>
                  </a:lnTo>
                  <a:lnTo>
                    <a:pt x="740" y="1347"/>
                  </a:lnTo>
                  <a:lnTo>
                    <a:pt x="739" y="1347"/>
                  </a:lnTo>
                  <a:lnTo>
                    <a:pt x="738" y="1348"/>
                  </a:lnTo>
                  <a:lnTo>
                    <a:pt x="737" y="1348"/>
                  </a:lnTo>
                  <a:lnTo>
                    <a:pt x="736" y="1350"/>
                  </a:lnTo>
                  <a:lnTo>
                    <a:pt x="735" y="1351"/>
                  </a:lnTo>
                  <a:lnTo>
                    <a:pt x="735" y="1352"/>
                  </a:lnTo>
                  <a:lnTo>
                    <a:pt x="735" y="1353"/>
                  </a:lnTo>
                  <a:lnTo>
                    <a:pt x="734" y="1354"/>
                  </a:lnTo>
                  <a:lnTo>
                    <a:pt x="734" y="1355"/>
                  </a:lnTo>
                  <a:lnTo>
                    <a:pt x="734" y="1357"/>
                  </a:lnTo>
                  <a:lnTo>
                    <a:pt x="732" y="1358"/>
                  </a:lnTo>
                  <a:lnTo>
                    <a:pt x="731" y="1360"/>
                  </a:lnTo>
                  <a:lnTo>
                    <a:pt x="730" y="1362"/>
                  </a:lnTo>
                  <a:lnTo>
                    <a:pt x="728" y="1365"/>
                  </a:lnTo>
                  <a:lnTo>
                    <a:pt x="727" y="1366"/>
                  </a:lnTo>
                  <a:lnTo>
                    <a:pt x="725" y="1367"/>
                  </a:lnTo>
                  <a:lnTo>
                    <a:pt x="724" y="1368"/>
                  </a:lnTo>
                  <a:lnTo>
                    <a:pt x="723" y="1369"/>
                  </a:lnTo>
                  <a:lnTo>
                    <a:pt x="723" y="1370"/>
                  </a:lnTo>
                  <a:lnTo>
                    <a:pt x="722" y="1373"/>
                  </a:lnTo>
                  <a:lnTo>
                    <a:pt x="722" y="1375"/>
                  </a:lnTo>
                  <a:lnTo>
                    <a:pt x="722" y="1377"/>
                  </a:lnTo>
                  <a:lnTo>
                    <a:pt x="722" y="1379"/>
                  </a:lnTo>
                  <a:lnTo>
                    <a:pt x="722" y="1380"/>
                  </a:lnTo>
                  <a:lnTo>
                    <a:pt x="722" y="1381"/>
                  </a:lnTo>
                  <a:lnTo>
                    <a:pt x="722" y="1382"/>
                  </a:lnTo>
                  <a:lnTo>
                    <a:pt x="723" y="1382"/>
                  </a:lnTo>
                  <a:lnTo>
                    <a:pt x="724" y="1382"/>
                  </a:lnTo>
                  <a:lnTo>
                    <a:pt x="725" y="1381"/>
                  </a:lnTo>
                  <a:lnTo>
                    <a:pt x="727" y="1381"/>
                  </a:lnTo>
                  <a:lnTo>
                    <a:pt x="731" y="1382"/>
                  </a:lnTo>
                  <a:lnTo>
                    <a:pt x="735" y="1382"/>
                  </a:lnTo>
                  <a:lnTo>
                    <a:pt x="737" y="1382"/>
                  </a:lnTo>
                  <a:lnTo>
                    <a:pt x="740" y="1382"/>
                  </a:lnTo>
                  <a:lnTo>
                    <a:pt x="743" y="1382"/>
                  </a:lnTo>
                  <a:lnTo>
                    <a:pt x="751" y="1382"/>
                  </a:lnTo>
                  <a:lnTo>
                    <a:pt x="761" y="1382"/>
                  </a:lnTo>
                  <a:lnTo>
                    <a:pt x="782" y="1382"/>
                  </a:lnTo>
                  <a:lnTo>
                    <a:pt x="790" y="1383"/>
                  </a:lnTo>
                  <a:lnTo>
                    <a:pt x="802" y="1383"/>
                  </a:lnTo>
                  <a:lnTo>
                    <a:pt x="819" y="1383"/>
                  </a:lnTo>
                  <a:lnTo>
                    <a:pt x="834" y="1383"/>
                  </a:lnTo>
                  <a:lnTo>
                    <a:pt x="847" y="1384"/>
                  </a:lnTo>
                  <a:lnTo>
                    <a:pt x="849" y="1384"/>
                  </a:lnTo>
                  <a:lnTo>
                    <a:pt x="851" y="1385"/>
                  </a:lnTo>
                  <a:lnTo>
                    <a:pt x="852" y="1385"/>
                  </a:lnTo>
                  <a:lnTo>
                    <a:pt x="854" y="1388"/>
                  </a:lnTo>
                  <a:lnTo>
                    <a:pt x="856" y="1389"/>
                  </a:lnTo>
                  <a:lnTo>
                    <a:pt x="857" y="1389"/>
                  </a:lnTo>
                  <a:lnTo>
                    <a:pt x="859" y="1389"/>
                  </a:lnTo>
                  <a:lnTo>
                    <a:pt x="861" y="1390"/>
                  </a:lnTo>
                  <a:lnTo>
                    <a:pt x="862" y="1390"/>
                  </a:lnTo>
                  <a:lnTo>
                    <a:pt x="864" y="1391"/>
                  </a:lnTo>
                  <a:lnTo>
                    <a:pt x="866" y="1391"/>
                  </a:lnTo>
                  <a:lnTo>
                    <a:pt x="870" y="1392"/>
                  </a:lnTo>
                  <a:lnTo>
                    <a:pt x="871" y="1392"/>
                  </a:lnTo>
                  <a:lnTo>
                    <a:pt x="872" y="1392"/>
                  </a:lnTo>
                  <a:lnTo>
                    <a:pt x="873" y="1392"/>
                  </a:lnTo>
                  <a:lnTo>
                    <a:pt x="874" y="1394"/>
                  </a:lnTo>
                  <a:lnTo>
                    <a:pt x="877" y="1395"/>
                  </a:lnTo>
                  <a:lnTo>
                    <a:pt x="878" y="1396"/>
                  </a:lnTo>
                  <a:lnTo>
                    <a:pt x="879" y="1397"/>
                  </a:lnTo>
                  <a:lnTo>
                    <a:pt x="880" y="1398"/>
                  </a:lnTo>
                  <a:lnTo>
                    <a:pt x="880" y="1399"/>
                  </a:lnTo>
                  <a:lnTo>
                    <a:pt x="881" y="1403"/>
                  </a:lnTo>
                  <a:lnTo>
                    <a:pt x="883" y="1405"/>
                  </a:lnTo>
                  <a:lnTo>
                    <a:pt x="884" y="1407"/>
                  </a:lnTo>
                  <a:lnTo>
                    <a:pt x="886" y="1410"/>
                  </a:lnTo>
                  <a:lnTo>
                    <a:pt x="887" y="1411"/>
                  </a:lnTo>
                  <a:lnTo>
                    <a:pt x="888" y="1411"/>
                  </a:lnTo>
                  <a:lnTo>
                    <a:pt x="891" y="1412"/>
                  </a:lnTo>
                  <a:lnTo>
                    <a:pt x="895" y="1412"/>
                  </a:lnTo>
                  <a:lnTo>
                    <a:pt x="899" y="1412"/>
                  </a:lnTo>
                  <a:lnTo>
                    <a:pt x="900" y="1412"/>
                  </a:lnTo>
                  <a:lnTo>
                    <a:pt x="902" y="1413"/>
                  </a:lnTo>
                  <a:lnTo>
                    <a:pt x="904" y="1415"/>
                  </a:lnTo>
                  <a:lnTo>
                    <a:pt x="906" y="1415"/>
                  </a:lnTo>
                  <a:lnTo>
                    <a:pt x="909" y="1418"/>
                  </a:lnTo>
                  <a:lnTo>
                    <a:pt x="910" y="1419"/>
                  </a:lnTo>
                  <a:lnTo>
                    <a:pt x="914" y="1420"/>
                  </a:lnTo>
                  <a:lnTo>
                    <a:pt x="915" y="1421"/>
                  </a:lnTo>
                  <a:lnTo>
                    <a:pt x="916" y="1421"/>
                  </a:lnTo>
                  <a:lnTo>
                    <a:pt x="916" y="1422"/>
                  </a:lnTo>
                  <a:lnTo>
                    <a:pt x="916" y="1424"/>
                  </a:lnTo>
                  <a:lnTo>
                    <a:pt x="917" y="1424"/>
                  </a:lnTo>
                  <a:lnTo>
                    <a:pt x="918" y="1425"/>
                  </a:lnTo>
                  <a:lnTo>
                    <a:pt x="919" y="1425"/>
                  </a:lnTo>
                  <a:lnTo>
                    <a:pt x="921" y="1425"/>
                  </a:lnTo>
                  <a:lnTo>
                    <a:pt x="921" y="1426"/>
                  </a:lnTo>
                  <a:lnTo>
                    <a:pt x="921" y="1429"/>
                  </a:lnTo>
                  <a:lnTo>
                    <a:pt x="921" y="1432"/>
                  </a:lnTo>
                  <a:lnTo>
                    <a:pt x="922" y="1430"/>
                  </a:lnTo>
                  <a:lnTo>
                    <a:pt x="923" y="1430"/>
                  </a:lnTo>
                  <a:lnTo>
                    <a:pt x="924" y="1429"/>
                  </a:lnTo>
                  <a:lnTo>
                    <a:pt x="925" y="1428"/>
                  </a:lnTo>
                  <a:lnTo>
                    <a:pt x="926" y="1428"/>
                  </a:lnTo>
                  <a:lnTo>
                    <a:pt x="926" y="1429"/>
                  </a:lnTo>
                  <a:lnTo>
                    <a:pt x="928" y="1430"/>
                  </a:lnTo>
                  <a:lnTo>
                    <a:pt x="929" y="1432"/>
                  </a:lnTo>
                  <a:lnTo>
                    <a:pt x="931" y="1433"/>
                  </a:lnTo>
                  <a:lnTo>
                    <a:pt x="934" y="1435"/>
                  </a:lnTo>
                  <a:lnTo>
                    <a:pt x="936" y="1436"/>
                  </a:lnTo>
                  <a:lnTo>
                    <a:pt x="937" y="1436"/>
                  </a:lnTo>
                  <a:lnTo>
                    <a:pt x="940" y="1440"/>
                  </a:lnTo>
                  <a:lnTo>
                    <a:pt x="941" y="1441"/>
                  </a:lnTo>
                  <a:lnTo>
                    <a:pt x="941" y="1442"/>
                  </a:lnTo>
                  <a:lnTo>
                    <a:pt x="943" y="1442"/>
                  </a:lnTo>
                  <a:lnTo>
                    <a:pt x="944" y="1443"/>
                  </a:lnTo>
                  <a:lnTo>
                    <a:pt x="945" y="1444"/>
                  </a:lnTo>
                  <a:lnTo>
                    <a:pt x="947" y="1445"/>
                  </a:lnTo>
                  <a:lnTo>
                    <a:pt x="949" y="1445"/>
                  </a:lnTo>
                  <a:lnTo>
                    <a:pt x="953" y="1447"/>
                  </a:lnTo>
                  <a:lnTo>
                    <a:pt x="954" y="1448"/>
                  </a:lnTo>
                  <a:lnTo>
                    <a:pt x="955" y="1450"/>
                  </a:lnTo>
                  <a:lnTo>
                    <a:pt x="956" y="1451"/>
                  </a:lnTo>
                  <a:lnTo>
                    <a:pt x="958" y="1452"/>
                  </a:lnTo>
                  <a:lnTo>
                    <a:pt x="960" y="1455"/>
                  </a:lnTo>
                  <a:lnTo>
                    <a:pt x="962" y="1457"/>
                  </a:lnTo>
                  <a:lnTo>
                    <a:pt x="965" y="1459"/>
                  </a:lnTo>
                  <a:lnTo>
                    <a:pt x="966" y="1459"/>
                  </a:lnTo>
                  <a:lnTo>
                    <a:pt x="967" y="1460"/>
                  </a:lnTo>
                  <a:lnTo>
                    <a:pt x="968" y="1460"/>
                  </a:lnTo>
                  <a:lnTo>
                    <a:pt x="970" y="1460"/>
                  </a:lnTo>
                  <a:lnTo>
                    <a:pt x="970" y="1462"/>
                  </a:lnTo>
                  <a:lnTo>
                    <a:pt x="973" y="1462"/>
                  </a:lnTo>
                  <a:lnTo>
                    <a:pt x="974" y="1463"/>
                  </a:lnTo>
                  <a:lnTo>
                    <a:pt x="978" y="1463"/>
                  </a:lnTo>
                  <a:lnTo>
                    <a:pt x="982" y="1463"/>
                  </a:lnTo>
                  <a:lnTo>
                    <a:pt x="984" y="1463"/>
                  </a:lnTo>
                  <a:lnTo>
                    <a:pt x="986" y="1463"/>
                  </a:lnTo>
                  <a:lnTo>
                    <a:pt x="990" y="1462"/>
                  </a:lnTo>
                  <a:lnTo>
                    <a:pt x="991" y="1462"/>
                  </a:lnTo>
                  <a:lnTo>
                    <a:pt x="992" y="1463"/>
                  </a:lnTo>
                  <a:lnTo>
                    <a:pt x="993" y="1464"/>
                  </a:lnTo>
                  <a:lnTo>
                    <a:pt x="996" y="1465"/>
                  </a:lnTo>
                  <a:lnTo>
                    <a:pt x="997" y="1466"/>
                  </a:lnTo>
                  <a:lnTo>
                    <a:pt x="998" y="1467"/>
                  </a:lnTo>
                  <a:lnTo>
                    <a:pt x="1000" y="1469"/>
                  </a:lnTo>
                  <a:lnTo>
                    <a:pt x="1004" y="1469"/>
                  </a:lnTo>
                  <a:lnTo>
                    <a:pt x="1005" y="1470"/>
                  </a:lnTo>
                  <a:lnTo>
                    <a:pt x="1008" y="1471"/>
                  </a:lnTo>
                  <a:lnTo>
                    <a:pt x="1011" y="1471"/>
                  </a:lnTo>
                  <a:lnTo>
                    <a:pt x="1012" y="1471"/>
                  </a:lnTo>
                  <a:lnTo>
                    <a:pt x="1013" y="1472"/>
                  </a:lnTo>
                  <a:lnTo>
                    <a:pt x="1014" y="1473"/>
                  </a:lnTo>
                  <a:lnTo>
                    <a:pt x="1015" y="1474"/>
                  </a:lnTo>
                  <a:lnTo>
                    <a:pt x="1018" y="1475"/>
                  </a:lnTo>
                  <a:lnTo>
                    <a:pt x="1019" y="1477"/>
                  </a:lnTo>
                  <a:lnTo>
                    <a:pt x="1020" y="1479"/>
                  </a:lnTo>
                  <a:lnTo>
                    <a:pt x="1021" y="1480"/>
                  </a:lnTo>
                  <a:lnTo>
                    <a:pt x="1023" y="1481"/>
                  </a:lnTo>
                  <a:lnTo>
                    <a:pt x="1025" y="1482"/>
                  </a:lnTo>
                  <a:lnTo>
                    <a:pt x="1025" y="1484"/>
                  </a:lnTo>
                  <a:lnTo>
                    <a:pt x="1026" y="1486"/>
                  </a:lnTo>
                  <a:lnTo>
                    <a:pt x="1025" y="1487"/>
                  </a:lnTo>
                  <a:lnTo>
                    <a:pt x="1023" y="1487"/>
                  </a:lnTo>
                  <a:lnTo>
                    <a:pt x="1022" y="1488"/>
                  </a:lnTo>
                  <a:lnTo>
                    <a:pt x="1021" y="1489"/>
                  </a:lnTo>
                  <a:lnTo>
                    <a:pt x="1020" y="1492"/>
                  </a:lnTo>
                  <a:lnTo>
                    <a:pt x="1020" y="1495"/>
                  </a:lnTo>
                  <a:lnTo>
                    <a:pt x="1018" y="1499"/>
                  </a:lnTo>
                  <a:lnTo>
                    <a:pt x="1018" y="1501"/>
                  </a:lnTo>
                  <a:lnTo>
                    <a:pt x="1018" y="1502"/>
                  </a:lnTo>
                  <a:lnTo>
                    <a:pt x="1018" y="1503"/>
                  </a:lnTo>
                  <a:lnTo>
                    <a:pt x="1018" y="1504"/>
                  </a:lnTo>
                  <a:lnTo>
                    <a:pt x="1018" y="1505"/>
                  </a:lnTo>
                  <a:lnTo>
                    <a:pt x="1018" y="1510"/>
                  </a:lnTo>
                  <a:lnTo>
                    <a:pt x="1018" y="1515"/>
                  </a:lnTo>
                  <a:lnTo>
                    <a:pt x="1018" y="1516"/>
                  </a:lnTo>
                  <a:lnTo>
                    <a:pt x="1018" y="1517"/>
                  </a:lnTo>
                  <a:lnTo>
                    <a:pt x="1016" y="1518"/>
                  </a:lnTo>
                  <a:lnTo>
                    <a:pt x="1015" y="1519"/>
                  </a:lnTo>
                  <a:lnTo>
                    <a:pt x="1014" y="1521"/>
                  </a:lnTo>
                  <a:lnTo>
                    <a:pt x="1014" y="1522"/>
                  </a:lnTo>
                  <a:lnTo>
                    <a:pt x="1013" y="1522"/>
                  </a:lnTo>
                  <a:lnTo>
                    <a:pt x="1012" y="1521"/>
                  </a:lnTo>
                  <a:lnTo>
                    <a:pt x="1011" y="1522"/>
                  </a:lnTo>
                  <a:lnTo>
                    <a:pt x="1010" y="1523"/>
                  </a:lnTo>
                  <a:lnTo>
                    <a:pt x="1008" y="1524"/>
                  </a:lnTo>
                  <a:lnTo>
                    <a:pt x="1008" y="1525"/>
                  </a:lnTo>
                  <a:lnTo>
                    <a:pt x="1007" y="1526"/>
                  </a:lnTo>
                  <a:lnTo>
                    <a:pt x="1004" y="1531"/>
                  </a:lnTo>
                  <a:lnTo>
                    <a:pt x="1001" y="1531"/>
                  </a:lnTo>
                  <a:lnTo>
                    <a:pt x="999" y="1532"/>
                  </a:lnTo>
                  <a:lnTo>
                    <a:pt x="998" y="1532"/>
                  </a:lnTo>
                  <a:lnTo>
                    <a:pt x="995" y="1534"/>
                  </a:lnTo>
                  <a:lnTo>
                    <a:pt x="993" y="1536"/>
                  </a:lnTo>
                  <a:lnTo>
                    <a:pt x="993" y="1537"/>
                  </a:lnTo>
                  <a:lnTo>
                    <a:pt x="992" y="1538"/>
                  </a:lnTo>
                  <a:lnTo>
                    <a:pt x="991" y="1539"/>
                  </a:lnTo>
                  <a:lnTo>
                    <a:pt x="990" y="1540"/>
                  </a:lnTo>
                  <a:lnTo>
                    <a:pt x="989" y="1542"/>
                  </a:lnTo>
                  <a:lnTo>
                    <a:pt x="986" y="1544"/>
                  </a:lnTo>
                  <a:lnTo>
                    <a:pt x="988" y="1546"/>
                  </a:lnTo>
                  <a:lnTo>
                    <a:pt x="988" y="1547"/>
                  </a:lnTo>
                  <a:lnTo>
                    <a:pt x="985" y="1549"/>
                  </a:lnTo>
                  <a:lnTo>
                    <a:pt x="984" y="1551"/>
                  </a:lnTo>
                  <a:lnTo>
                    <a:pt x="983" y="1552"/>
                  </a:lnTo>
                  <a:lnTo>
                    <a:pt x="982" y="1552"/>
                  </a:lnTo>
                  <a:lnTo>
                    <a:pt x="981" y="1553"/>
                  </a:lnTo>
                  <a:lnTo>
                    <a:pt x="980" y="1554"/>
                  </a:lnTo>
                  <a:lnTo>
                    <a:pt x="978" y="1555"/>
                  </a:lnTo>
                  <a:lnTo>
                    <a:pt x="976" y="1556"/>
                  </a:lnTo>
                  <a:lnTo>
                    <a:pt x="975" y="1557"/>
                  </a:lnTo>
                  <a:lnTo>
                    <a:pt x="974" y="1560"/>
                  </a:lnTo>
                  <a:lnTo>
                    <a:pt x="968" y="1557"/>
                  </a:lnTo>
                  <a:lnTo>
                    <a:pt x="961" y="1554"/>
                  </a:lnTo>
                  <a:lnTo>
                    <a:pt x="954" y="1551"/>
                  </a:lnTo>
                  <a:lnTo>
                    <a:pt x="949" y="1548"/>
                  </a:lnTo>
                  <a:lnTo>
                    <a:pt x="948" y="1548"/>
                  </a:lnTo>
                  <a:lnTo>
                    <a:pt x="946" y="1547"/>
                  </a:lnTo>
                  <a:lnTo>
                    <a:pt x="945" y="1546"/>
                  </a:lnTo>
                  <a:lnTo>
                    <a:pt x="943" y="1545"/>
                  </a:lnTo>
                  <a:lnTo>
                    <a:pt x="940" y="1544"/>
                  </a:lnTo>
                  <a:lnTo>
                    <a:pt x="938" y="1542"/>
                  </a:lnTo>
                  <a:lnTo>
                    <a:pt x="937" y="1542"/>
                  </a:lnTo>
                  <a:lnTo>
                    <a:pt x="934" y="1539"/>
                  </a:lnTo>
                  <a:lnTo>
                    <a:pt x="932" y="1537"/>
                  </a:lnTo>
                  <a:lnTo>
                    <a:pt x="931" y="1537"/>
                  </a:lnTo>
                  <a:lnTo>
                    <a:pt x="930" y="1536"/>
                  </a:lnTo>
                  <a:lnTo>
                    <a:pt x="926" y="1536"/>
                  </a:lnTo>
                  <a:lnTo>
                    <a:pt x="923" y="1534"/>
                  </a:lnTo>
                  <a:lnTo>
                    <a:pt x="922" y="1536"/>
                  </a:lnTo>
                  <a:lnTo>
                    <a:pt x="919" y="1534"/>
                  </a:lnTo>
                  <a:lnTo>
                    <a:pt x="918" y="1534"/>
                  </a:lnTo>
                  <a:lnTo>
                    <a:pt x="916" y="1533"/>
                  </a:lnTo>
                  <a:lnTo>
                    <a:pt x="914" y="1533"/>
                  </a:lnTo>
                  <a:lnTo>
                    <a:pt x="910" y="1532"/>
                  </a:lnTo>
                  <a:lnTo>
                    <a:pt x="908" y="1531"/>
                  </a:lnTo>
                  <a:lnTo>
                    <a:pt x="907" y="1530"/>
                  </a:lnTo>
                  <a:lnTo>
                    <a:pt x="906" y="1530"/>
                  </a:lnTo>
                  <a:lnTo>
                    <a:pt x="904" y="1529"/>
                  </a:lnTo>
                  <a:lnTo>
                    <a:pt x="902" y="1525"/>
                  </a:lnTo>
                  <a:lnTo>
                    <a:pt x="901" y="1523"/>
                  </a:lnTo>
                  <a:lnTo>
                    <a:pt x="900" y="1523"/>
                  </a:lnTo>
                  <a:lnTo>
                    <a:pt x="900" y="1522"/>
                  </a:lnTo>
                  <a:lnTo>
                    <a:pt x="901" y="1521"/>
                  </a:lnTo>
                  <a:lnTo>
                    <a:pt x="899" y="1519"/>
                  </a:lnTo>
                  <a:lnTo>
                    <a:pt x="896" y="1519"/>
                  </a:lnTo>
                  <a:lnTo>
                    <a:pt x="895" y="1521"/>
                  </a:lnTo>
                  <a:lnTo>
                    <a:pt x="893" y="1517"/>
                  </a:lnTo>
                  <a:lnTo>
                    <a:pt x="891" y="1516"/>
                  </a:lnTo>
                  <a:lnTo>
                    <a:pt x="887" y="1514"/>
                  </a:lnTo>
                  <a:lnTo>
                    <a:pt x="884" y="1510"/>
                  </a:lnTo>
                  <a:lnTo>
                    <a:pt x="883" y="1509"/>
                  </a:lnTo>
                  <a:lnTo>
                    <a:pt x="881" y="1508"/>
                  </a:lnTo>
                  <a:lnTo>
                    <a:pt x="880" y="1507"/>
                  </a:lnTo>
                  <a:lnTo>
                    <a:pt x="879" y="1507"/>
                  </a:lnTo>
                  <a:lnTo>
                    <a:pt x="878" y="1505"/>
                  </a:lnTo>
                  <a:lnTo>
                    <a:pt x="877" y="1504"/>
                  </a:lnTo>
                  <a:lnTo>
                    <a:pt x="876" y="1503"/>
                  </a:lnTo>
                  <a:lnTo>
                    <a:pt x="874" y="1503"/>
                  </a:lnTo>
                  <a:lnTo>
                    <a:pt x="872" y="1502"/>
                  </a:lnTo>
                  <a:lnTo>
                    <a:pt x="869" y="1501"/>
                  </a:lnTo>
                  <a:lnTo>
                    <a:pt x="866" y="1500"/>
                  </a:lnTo>
                  <a:lnTo>
                    <a:pt x="863" y="1497"/>
                  </a:lnTo>
                  <a:lnTo>
                    <a:pt x="861" y="1496"/>
                  </a:lnTo>
                  <a:lnTo>
                    <a:pt x="859" y="1495"/>
                  </a:lnTo>
                  <a:lnTo>
                    <a:pt x="855" y="1495"/>
                  </a:lnTo>
                  <a:lnTo>
                    <a:pt x="855" y="1494"/>
                  </a:lnTo>
                  <a:lnTo>
                    <a:pt x="854" y="1493"/>
                  </a:lnTo>
                  <a:lnTo>
                    <a:pt x="852" y="1493"/>
                  </a:lnTo>
                  <a:lnTo>
                    <a:pt x="850" y="1492"/>
                  </a:lnTo>
                  <a:lnTo>
                    <a:pt x="848" y="1490"/>
                  </a:lnTo>
                  <a:lnTo>
                    <a:pt x="843" y="1489"/>
                  </a:lnTo>
                  <a:lnTo>
                    <a:pt x="839" y="1487"/>
                  </a:lnTo>
                  <a:lnTo>
                    <a:pt x="835" y="1486"/>
                  </a:lnTo>
                  <a:lnTo>
                    <a:pt x="834" y="1485"/>
                  </a:lnTo>
                  <a:lnTo>
                    <a:pt x="832" y="1484"/>
                  </a:lnTo>
                  <a:lnTo>
                    <a:pt x="829" y="1481"/>
                  </a:lnTo>
                  <a:lnTo>
                    <a:pt x="827" y="1479"/>
                  </a:lnTo>
                  <a:lnTo>
                    <a:pt x="825" y="1477"/>
                  </a:lnTo>
                  <a:lnTo>
                    <a:pt x="821" y="1473"/>
                  </a:lnTo>
                  <a:lnTo>
                    <a:pt x="818" y="1471"/>
                  </a:lnTo>
                  <a:lnTo>
                    <a:pt x="817" y="1470"/>
                  </a:lnTo>
                  <a:lnTo>
                    <a:pt x="816" y="1470"/>
                  </a:lnTo>
                  <a:lnTo>
                    <a:pt x="814" y="1470"/>
                  </a:lnTo>
                  <a:lnTo>
                    <a:pt x="812" y="1470"/>
                  </a:lnTo>
                  <a:lnTo>
                    <a:pt x="811" y="1470"/>
                  </a:lnTo>
                  <a:lnTo>
                    <a:pt x="810" y="1470"/>
                  </a:lnTo>
                  <a:lnTo>
                    <a:pt x="809" y="1469"/>
                  </a:lnTo>
                  <a:lnTo>
                    <a:pt x="807" y="1467"/>
                  </a:lnTo>
                  <a:lnTo>
                    <a:pt x="806" y="1470"/>
                  </a:lnTo>
                  <a:lnTo>
                    <a:pt x="806" y="1471"/>
                  </a:lnTo>
                  <a:lnTo>
                    <a:pt x="805" y="1472"/>
                  </a:lnTo>
                  <a:lnTo>
                    <a:pt x="789" y="1502"/>
                  </a:lnTo>
                  <a:lnTo>
                    <a:pt x="788" y="1504"/>
                  </a:lnTo>
                  <a:lnTo>
                    <a:pt x="786" y="1512"/>
                  </a:lnTo>
                  <a:lnTo>
                    <a:pt x="784" y="1517"/>
                  </a:lnTo>
                  <a:lnTo>
                    <a:pt x="783" y="1518"/>
                  </a:lnTo>
                  <a:lnTo>
                    <a:pt x="782" y="1519"/>
                  </a:lnTo>
                  <a:lnTo>
                    <a:pt x="781" y="1522"/>
                  </a:lnTo>
                  <a:lnTo>
                    <a:pt x="782" y="1523"/>
                  </a:lnTo>
                  <a:lnTo>
                    <a:pt x="779" y="1524"/>
                  </a:lnTo>
                  <a:lnTo>
                    <a:pt x="777" y="1525"/>
                  </a:lnTo>
                  <a:lnTo>
                    <a:pt x="773" y="1529"/>
                  </a:lnTo>
                  <a:lnTo>
                    <a:pt x="770" y="1530"/>
                  </a:lnTo>
                  <a:lnTo>
                    <a:pt x="764" y="1533"/>
                  </a:lnTo>
                  <a:lnTo>
                    <a:pt x="754" y="1537"/>
                  </a:lnTo>
                  <a:lnTo>
                    <a:pt x="749" y="1540"/>
                  </a:lnTo>
                  <a:lnTo>
                    <a:pt x="745" y="1541"/>
                  </a:lnTo>
                  <a:lnTo>
                    <a:pt x="738" y="1542"/>
                  </a:lnTo>
                  <a:lnTo>
                    <a:pt x="738" y="1544"/>
                  </a:lnTo>
                  <a:lnTo>
                    <a:pt x="736" y="1544"/>
                  </a:lnTo>
                  <a:lnTo>
                    <a:pt x="734" y="1544"/>
                  </a:lnTo>
                  <a:lnTo>
                    <a:pt x="731" y="1545"/>
                  </a:lnTo>
                  <a:lnTo>
                    <a:pt x="730" y="1545"/>
                  </a:lnTo>
                  <a:lnTo>
                    <a:pt x="729" y="1546"/>
                  </a:lnTo>
                  <a:lnTo>
                    <a:pt x="728" y="1546"/>
                  </a:lnTo>
                  <a:lnTo>
                    <a:pt x="727" y="1548"/>
                  </a:lnTo>
                  <a:lnTo>
                    <a:pt x="724" y="1549"/>
                  </a:lnTo>
                  <a:lnTo>
                    <a:pt x="720" y="1552"/>
                  </a:lnTo>
                  <a:lnTo>
                    <a:pt x="719" y="1553"/>
                  </a:lnTo>
                  <a:lnTo>
                    <a:pt x="717" y="1553"/>
                  </a:lnTo>
                  <a:lnTo>
                    <a:pt x="716" y="1554"/>
                  </a:lnTo>
                  <a:lnTo>
                    <a:pt x="713" y="1555"/>
                  </a:lnTo>
                  <a:lnTo>
                    <a:pt x="710" y="1557"/>
                  </a:lnTo>
                  <a:lnTo>
                    <a:pt x="708" y="1557"/>
                  </a:lnTo>
                  <a:lnTo>
                    <a:pt x="705" y="1560"/>
                  </a:lnTo>
                  <a:lnTo>
                    <a:pt x="702" y="1560"/>
                  </a:lnTo>
                  <a:lnTo>
                    <a:pt x="700" y="1560"/>
                  </a:lnTo>
                  <a:lnTo>
                    <a:pt x="697" y="1561"/>
                  </a:lnTo>
                  <a:lnTo>
                    <a:pt x="694" y="1561"/>
                  </a:lnTo>
                  <a:lnTo>
                    <a:pt x="691" y="1562"/>
                  </a:lnTo>
                  <a:lnTo>
                    <a:pt x="689" y="1562"/>
                  </a:lnTo>
                  <a:lnTo>
                    <a:pt x="685" y="1563"/>
                  </a:lnTo>
                  <a:lnTo>
                    <a:pt x="683" y="1563"/>
                  </a:lnTo>
                  <a:lnTo>
                    <a:pt x="682" y="1564"/>
                  </a:lnTo>
                  <a:lnTo>
                    <a:pt x="680" y="1564"/>
                  </a:lnTo>
                  <a:lnTo>
                    <a:pt x="678" y="1566"/>
                  </a:lnTo>
                  <a:lnTo>
                    <a:pt x="676" y="1567"/>
                  </a:lnTo>
                  <a:lnTo>
                    <a:pt x="675" y="1568"/>
                  </a:lnTo>
                  <a:lnTo>
                    <a:pt x="672" y="1568"/>
                  </a:lnTo>
                  <a:lnTo>
                    <a:pt x="670" y="1570"/>
                  </a:lnTo>
                  <a:lnTo>
                    <a:pt x="668" y="1570"/>
                  </a:lnTo>
                  <a:lnTo>
                    <a:pt x="667" y="1570"/>
                  </a:lnTo>
                  <a:lnTo>
                    <a:pt x="665" y="1569"/>
                  </a:lnTo>
                  <a:lnTo>
                    <a:pt x="664" y="1569"/>
                  </a:lnTo>
                  <a:lnTo>
                    <a:pt x="663" y="1568"/>
                  </a:lnTo>
                  <a:lnTo>
                    <a:pt x="662" y="1566"/>
                  </a:lnTo>
                  <a:lnTo>
                    <a:pt x="662" y="1564"/>
                  </a:lnTo>
                  <a:lnTo>
                    <a:pt x="661" y="1562"/>
                  </a:lnTo>
                  <a:lnTo>
                    <a:pt x="658" y="1560"/>
                  </a:lnTo>
                  <a:lnTo>
                    <a:pt x="658" y="1559"/>
                  </a:lnTo>
                  <a:lnTo>
                    <a:pt x="657" y="1559"/>
                  </a:lnTo>
                  <a:lnTo>
                    <a:pt x="656" y="1557"/>
                  </a:lnTo>
                  <a:lnTo>
                    <a:pt x="656" y="1556"/>
                  </a:lnTo>
                  <a:lnTo>
                    <a:pt x="655" y="1555"/>
                  </a:lnTo>
                  <a:lnTo>
                    <a:pt x="654" y="1554"/>
                  </a:lnTo>
                  <a:lnTo>
                    <a:pt x="653" y="1554"/>
                  </a:lnTo>
                  <a:lnTo>
                    <a:pt x="650" y="1553"/>
                  </a:lnTo>
                  <a:lnTo>
                    <a:pt x="649" y="1552"/>
                  </a:lnTo>
                  <a:lnTo>
                    <a:pt x="648" y="1551"/>
                  </a:lnTo>
                  <a:lnTo>
                    <a:pt x="648" y="1549"/>
                  </a:lnTo>
                  <a:lnTo>
                    <a:pt x="648" y="1548"/>
                  </a:lnTo>
                  <a:lnTo>
                    <a:pt x="647" y="1547"/>
                  </a:lnTo>
                  <a:lnTo>
                    <a:pt x="646" y="1546"/>
                  </a:lnTo>
                  <a:lnTo>
                    <a:pt x="645" y="1546"/>
                  </a:lnTo>
                  <a:lnTo>
                    <a:pt x="643" y="1546"/>
                  </a:lnTo>
                  <a:lnTo>
                    <a:pt x="643" y="1545"/>
                  </a:lnTo>
                  <a:lnTo>
                    <a:pt x="642" y="1544"/>
                  </a:lnTo>
                  <a:lnTo>
                    <a:pt x="641" y="1542"/>
                  </a:lnTo>
                  <a:lnTo>
                    <a:pt x="641" y="1541"/>
                  </a:lnTo>
                  <a:lnTo>
                    <a:pt x="640" y="1540"/>
                  </a:lnTo>
                  <a:lnTo>
                    <a:pt x="639" y="1539"/>
                  </a:lnTo>
                  <a:lnTo>
                    <a:pt x="638" y="1538"/>
                  </a:lnTo>
                  <a:lnTo>
                    <a:pt x="638" y="1537"/>
                  </a:lnTo>
                  <a:lnTo>
                    <a:pt x="637" y="1536"/>
                  </a:lnTo>
                  <a:lnTo>
                    <a:pt x="635" y="1536"/>
                  </a:lnTo>
                  <a:lnTo>
                    <a:pt x="633" y="1534"/>
                  </a:lnTo>
                  <a:lnTo>
                    <a:pt x="632" y="1536"/>
                  </a:lnTo>
                  <a:lnTo>
                    <a:pt x="631" y="1536"/>
                  </a:lnTo>
                  <a:lnTo>
                    <a:pt x="630" y="1537"/>
                  </a:lnTo>
                  <a:lnTo>
                    <a:pt x="627" y="1538"/>
                  </a:lnTo>
                  <a:lnTo>
                    <a:pt x="625" y="1539"/>
                  </a:lnTo>
                  <a:lnTo>
                    <a:pt x="623" y="1540"/>
                  </a:lnTo>
                  <a:lnTo>
                    <a:pt x="619" y="1540"/>
                  </a:lnTo>
                  <a:lnTo>
                    <a:pt x="616" y="1541"/>
                  </a:lnTo>
                  <a:lnTo>
                    <a:pt x="617" y="1542"/>
                  </a:lnTo>
                  <a:lnTo>
                    <a:pt x="617" y="1544"/>
                  </a:lnTo>
                  <a:lnTo>
                    <a:pt x="617" y="1545"/>
                  </a:lnTo>
                  <a:lnTo>
                    <a:pt x="618" y="1546"/>
                  </a:lnTo>
                  <a:lnTo>
                    <a:pt x="618" y="1547"/>
                  </a:lnTo>
                  <a:lnTo>
                    <a:pt x="617" y="1549"/>
                  </a:lnTo>
                  <a:lnTo>
                    <a:pt x="616" y="1553"/>
                  </a:lnTo>
                  <a:lnTo>
                    <a:pt x="615" y="1555"/>
                  </a:lnTo>
                  <a:lnTo>
                    <a:pt x="615" y="1556"/>
                  </a:lnTo>
                  <a:lnTo>
                    <a:pt x="613" y="1560"/>
                  </a:lnTo>
                  <a:lnTo>
                    <a:pt x="613" y="1561"/>
                  </a:lnTo>
                  <a:lnTo>
                    <a:pt x="612" y="1562"/>
                  </a:lnTo>
                  <a:lnTo>
                    <a:pt x="611" y="1564"/>
                  </a:lnTo>
                  <a:lnTo>
                    <a:pt x="611" y="1566"/>
                  </a:lnTo>
                  <a:lnTo>
                    <a:pt x="610" y="1567"/>
                  </a:lnTo>
                  <a:lnTo>
                    <a:pt x="610" y="1569"/>
                  </a:lnTo>
                  <a:lnTo>
                    <a:pt x="609" y="1571"/>
                  </a:lnTo>
                  <a:lnTo>
                    <a:pt x="609" y="1572"/>
                  </a:lnTo>
                  <a:lnTo>
                    <a:pt x="609" y="1574"/>
                  </a:lnTo>
                  <a:lnTo>
                    <a:pt x="608" y="1576"/>
                  </a:lnTo>
                  <a:lnTo>
                    <a:pt x="609" y="1576"/>
                  </a:lnTo>
                  <a:lnTo>
                    <a:pt x="609" y="1577"/>
                  </a:lnTo>
                  <a:lnTo>
                    <a:pt x="609" y="1578"/>
                  </a:lnTo>
                  <a:lnTo>
                    <a:pt x="609" y="1582"/>
                  </a:lnTo>
                  <a:lnTo>
                    <a:pt x="608" y="1583"/>
                  </a:lnTo>
                  <a:lnTo>
                    <a:pt x="607" y="1583"/>
                  </a:lnTo>
                  <a:lnTo>
                    <a:pt x="605" y="1582"/>
                  </a:lnTo>
                  <a:lnTo>
                    <a:pt x="604" y="1581"/>
                  </a:lnTo>
                  <a:lnTo>
                    <a:pt x="603" y="1581"/>
                  </a:lnTo>
                  <a:lnTo>
                    <a:pt x="602" y="1581"/>
                  </a:lnTo>
                  <a:lnTo>
                    <a:pt x="600" y="1581"/>
                  </a:lnTo>
                  <a:lnTo>
                    <a:pt x="597" y="1579"/>
                  </a:lnTo>
                  <a:lnTo>
                    <a:pt x="596" y="1579"/>
                  </a:lnTo>
                  <a:lnTo>
                    <a:pt x="595" y="1581"/>
                  </a:lnTo>
                  <a:lnTo>
                    <a:pt x="593" y="1581"/>
                  </a:lnTo>
                  <a:lnTo>
                    <a:pt x="591" y="1581"/>
                  </a:lnTo>
                  <a:lnTo>
                    <a:pt x="589" y="1581"/>
                  </a:lnTo>
                  <a:lnTo>
                    <a:pt x="588" y="1579"/>
                  </a:lnTo>
                  <a:lnTo>
                    <a:pt x="586" y="1578"/>
                  </a:lnTo>
                  <a:lnTo>
                    <a:pt x="583" y="1577"/>
                  </a:lnTo>
                  <a:lnTo>
                    <a:pt x="582" y="1577"/>
                  </a:lnTo>
                  <a:lnTo>
                    <a:pt x="581" y="1577"/>
                  </a:lnTo>
                  <a:lnTo>
                    <a:pt x="580" y="1577"/>
                  </a:lnTo>
                  <a:lnTo>
                    <a:pt x="578" y="1578"/>
                  </a:lnTo>
                  <a:lnTo>
                    <a:pt x="576" y="1578"/>
                  </a:lnTo>
                  <a:lnTo>
                    <a:pt x="575" y="1578"/>
                  </a:lnTo>
                  <a:lnTo>
                    <a:pt x="574" y="1578"/>
                  </a:lnTo>
                  <a:lnTo>
                    <a:pt x="573" y="1579"/>
                  </a:lnTo>
                  <a:lnTo>
                    <a:pt x="572" y="1579"/>
                  </a:lnTo>
                  <a:lnTo>
                    <a:pt x="572" y="1578"/>
                  </a:lnTo>
                  <a:lnTo>
                    <a:pt x="571" y="1577"/>
                  </a:lnTo>
                  <a:lnTo>
                    <a:pt x="570" y="1576"/>
                  </a:lnTo>
                  <a:lnTo>
                    <a:pt x="570" y="1575"/>
                  </a:lnTo>
                  <a:lnTo>
                    <a:pt x="568" y="1574"/>
                  </a:lnTo>
                  <a:lnTo>
                    <a:pt x="567" y="1572"/>
                  </a:lnTo>
                  <a:lnTo>
                    <a:pt x="566" y="1572"/>
                  </a:lnTo>
                  <a:lnTo>
                    <a:pt x="566" y="1571"/>
                  </a:lnTo>
                  <a:lnTo>
                    <a:pt x="565" y="1571"/>
                  </a:lnTo>
                  <a:lnTo>
                    <a:pt x="565" y="1570"/>
                  </a:lnTo>
                  <a:lnTo>
                    <a:pt x="564" y="1569"/>
                  </a:lnTo>
                  <a:lnTo>
                    <a:pt x="564" y="1568"/>
                  </a:lnTo>
                  <a:lnTo>
                    <a:pt x="565" y="1566"/>
                  </a:lnTo>
                  <a:lnTo>
                    <a:pt x="565" y="1564"/>
                  </a:lnTo>
                  <a:lnTo>
                    <a:pt x="565" y="1563"/>
                  </a:lnTo>
                  <a:lnTo>
                    <a:pt x="564" y="1562"/>
                  </a:lnTo>
                  <a:lnTo>
                    <a:pt x="563" y="1561"/>
                  </a:lnTo>
                  <a:lnTo>
                    <a:pt x="561" y="1561"/>
                  </a:lnTo>
                  <a:lnTo>
                    <a:pt x="560" y="1562"/>
                  </a:lnTo>
                  <a:lnTo>
                    <a:pt x="559" y="1563"/>
                  </a:lnTo>
                  <a:lnTo>
                    <a:pt x="558" y="1562"/>
                  </a:lnTo>
                  <a:lnTo>
                    <a:pt x="557" y="1562"/>
                  </a:lnTo>
                  <a:lnTo>
                    <a:pt x="556" y="1562"/>
                  </a:lnTo>
                  <a:lnTo>
                    <a:pt x="555" y="1562"/>
                  </a:lnTo>
                  <a:lnTo>
                    <a:pt x="552" y="1562"/>
                  </a:lnTo>
                  <a:lnTo>
                    <a:pt x="551" y="1563"/>
                  </a:lnTo>
                  <a:lnTo>
                    <a:pt x="549" y="1563"/>
                  </a:lnTo>
                  <a:lnTo>
                    <a:pt x="548" y="1563"/>
                  </a:lnTo>
                  <a:lnTo>
                    <a:pt x="546" y="1563"/>
                  </a:lnTo>
                  <a:lnTo>
                    <a:pt x="544" y="1564"/>
                  </a:lnTo>
                  <a:lnTo>
                    <a:pt x="543" y="1564"/>
                  </a:lnTo>
                  <a:lnTo>
                    <a:pt x="542" y="1564"/>
                  </a:lnTo>
                  <a:lnTo>
                    <a:pt x="541" y="1566"/>
                  </a:lnTo>
                  <a:lnTo>
                    <a:pt x="540" y="1567"/>
                  </a:lnTo>
                  <a:lnTo>
                    <a:pt x="540" y="1568"/>
                  </a:lnTo>
                  <a:lnTo>
                    <a:pt x="538" y="1569"/>
                  </a:lnTo>
                  <a:lnTo>
                    <a:pt x="537" y="1569"/>
                  </a:lnTo>
                  <a:lnTo>
                    <a:pt x="536" y="1569"/>
                  </a:lnTo>
                  <a:lnTo>
                    <a:pt x="535" y="1569"/>
                  </a:lnTo>
                  <a:lnTo>
                    <a:pt x="534" y="1570"/>
                  </a:lnTo>
                  <a:lnTo>
                    <a:pt x="531" y="1570"/>
                  </a:lnTo>
                  <a:lnTo>
                    <a:pt x="529" y="1570"/>
                  </a:lnTo>
                  <a:lnTo>
                    <a:pt x="527" y="1570"/>
                  </a:lnTo>
                  <a:lnTo>
                    <a:pt x="523" y="1570"/>
                  </a:lnTo>
                  <a:lnTo>
                    <a:pt x="521" y="1569"/>
                  </a:lnTo>
                  <a:lnTo>
                    <a:pt x="520" y="1569"/>
                  </a:lnTo>
                  <a:lnTo>
                    <a:pt x="520" y="1568"/>
                  </a:lnTo>
                  <a:lnTo>
                    <a:pt x="520" y="1567"/>
                  </a:lnTo>
                  <a:lnTo>
                    <a:pt x="519" y="1567"/>
                  </a:lnTo>
                  <a:lnTo>
                    <a:pt x="518" y="1566"/>
                  </a:lnTo>
                  <a:lnTo>
                    <a:pt x="516" y="1564"/>
                  </a:lnTo>
                  <a:lnTo>
                    <a:pt x="515" y="1563"/>
                  </a:lnTo>
                  <a:lnTo>
                    <a:pt x="513" y="1561"/>
                  </a:lnTo>
                  <a:lnTo>
                    <a:pt x="511" y="1560"/>
                  </a:lnTo>
                  <a:lnTo>
                    <a:pt x="507" y="1559"/>
                  </a:lnTo>
                  <a:lnTo>
                    <a:pt x="505" y="1557"/>
                  </a:lnTo>
                  <a:lnTo>
                    <a:pt x="501" y="1556"/>
                  </a:lnTo>
                  <a:lnTo>
                    <a:pt x="500" y="1556"/>
                  </a:lnTo>
                  <a:lnTo>
                    <a:pt x="499" y="1556"/>
                  </a:lnTo>
                  <a:lnTo>
                    <a:pt x="498" y="1555"/>
                  </a:lnTo>
                  <a:lnTo>
                    <a:pt x="497" y="1555"/>
                  </a:lnTo>
                  <a:lnTo>
                    <a:pt x="496" y="1555"/>
                  </a:lnTo>
                  <a:lnTo>
                    <a:pt x="494" y="1555"/>
                  </a:lnTo>
                  <a:lnTo>
                    <a:pt x="492" y="1554"/>
                  </a:lnTo>
                  <a:lnTo>
                    <a:pt x="491" y="1554"/>
                  </a:lnTo>
                  <a:lnTo>
                    <a:pt x="490" y="1554"/>
                  </a:lnTo>
                  <a:lnTo>
                    <a:pt x="488" y="1553"/>
                  </a:lnTo>
                  <a:lnTo>
                    <a:pt x="486" y="1553"/>
                  </a:lnTo>
                  <a:lnTo>
                    <a:pt x="485" y="1552"/>
                  </a:lnTo>
                  <a:lnTo>
                    <a:pt x="484" y="1553"/>
                  </a:lnTo>
                  <a:lnTo>
                    <a:pt x="482" y="1553"/>
                  </a:lnTo>
                  <a:lnTo>
                    <a:pt x="479" y="1554"/>
                  </a:lnTo>
                  <a:lnTo>
                    <a:pt x="477" y="1555"/>
                  </a:lnTo>
                  <a:lnTo>
                    <a:pt x="475" y="1556"/>
                  </a:lnTo>
                  <a:lnTo>
                    <a:pt x="471" y="1559"/>
                  </a:lnTo>
                  <a:lnTo>
                    <a:pt x="470" y="1561"/>
                  </a:lnTo>
                  <a:lnTo>
                    <a:pt x="469" y="1562"/>
                  </a:lnTo>
                  <a:lnTo>
                    <a:pt x="468" y="1562"/>
                  </a:lnTo>
                  <a:lnTo>
                    <a:pt x="468" y="1563"/>
                  </a:lnTo>
                  <a:lnTo>
                    <a:pt x="467" y="1566"/>
                  </a:lnTo>
                  <a:lnTo>
                    <a:pt x="467" y="1567"/>
                  </a:lnTo>
                  <a:lnTo>
                    <a:pt x="466" y="1569"/>
                  </a:lnTo>
                  <a:lnTo>
                    <a:pt x="464" y="1570"/>
                  </a:lnTo>
                  <a:lnTo>
                    <a:pt x="463" y="1572"/>
                  </a:lnTo>
                  <a:lnTo>
                    <a:pt x="462" y="1574"/>
                  </a:lnTo>
                  <a:lnTo>
                    <a:pt x="460" y="1575"/>
                  </a:lnTo>
                  <a:lnTo>
                    <a:pt x="458" y="1576"/>
                  </a:lnTo>
                  <a:lnTo>
                    <a:pt x="455" y="1577"/>
                  </a:lnTo>
                  <a:lnTo>
                    <a:pt x="453" y="1578"/>
                  </a:lnTo>
                  <a:lnTo>
                    <a:pt x="452" y="1578"/>
                  </a:lnTo>
                  <a:lnTo>
                    <a:pt x="449" y="1579"/>
                  </a:lnTo>
                  <a:lnTo>
                    <a:pt x="448" y="1581"/>
                  </a:lnTo>
                  <a:lnTo>
                    <a:pt x="447" y="1582"/>
                  </a:lnTo>
                  <a:lnTo>
                    <a:pt x="445" y="1583"/>
                  </a:lnTo>
                  <a:lnTo>
                    <a:pt x="445" y="1584"/>
                  </a:lnTo>
                  <a:lnTo>
                    <a:pt x="443" y="1586"/>
                  </a:lnTo>
                  <a:lnTo>
                    <a:pt x="441" y="1586"/>
                  </a:lnTo>
                  <a:lnTo>
                    <a:pt x="440" y="1586"/>
                  </a:lnTo>
                  <a:lnTo>
                    <a:pt x="439" y="1586"/>
                  </a:lnTo>
                  <a:lnTo>
                    <a:pt x="438" y="1586"/>
                  </a:lnTo>
                  <a:lnTo>
                    <a:pt x="436" y="1584"/>
                  </a:lnTo>
                  <a:lnTo>
                    <a:pt x="433" y="1583"/>
                  </a:lnTo>
                  <a:lnTo>
                    <a:pt x="432" y="1582"/>
                  </a:lnTo>
                  <a:lnTo>
                    <a:pt x="432" y="1581"/>
                  </a:lnTo>
                  <a:lnTo>
                    <a:pt x="431" y="1579"/>
                  </a:lnTo>
                  <a:lnTo>
                    <a:pt x="430" y="1578"/>
                  </a:lnTo>
                  <a:lnTo>
                    <a:pt x="430" y="1577"/>
                  </a:lnTo>
                  <a:lnTo>
                    <a:pt x="430" y="1574"/>
                  </a:lnTo>
                  <a:lnTo>
                    <a:pt x="430" y="1572"/>
                  </a:lnTo>
                  <a:lnTo>
                    <a:pt x="430" y="1569"/>
                  </a:lnTo>
                  <a:lnTo>
                    <a:pt x="430" y="1568"/>
                  </a:lnTo>
                  <a:lnTo>
                    <a:pt x="430" y="1564"/>
                  </a:lnTo>
                  <a:lnTo>
                    <a:pt x="429" y="1562"/>
                  </a:lnTo>
                  <a:lnTo>
                    <a:pt x="429" y="1561"/>
                  </a:lnTo>
                  <a:lnTo>
                    <a:pt x="429" y="1560"/>
                  </a:lnTo>
                  <a:lnTo>
                    <a:pt x="429" y="1559"/>
                  </a:lnTo>
                  <a:lnTo>
                    <a:pt x="428" y="1556"/>
                  </a:lnTo>
                  <a:lnTo>
                    <a:pt x="428" y="1555"/>
                  </a:lnTo>
                  <a:lnTo>
                    <a:pt x="428" y="1554"/>
                  </a:lnTo>
                  <a:lnTo>
                    <a:pt x="428" y="1553"/>
                  </a:lnTo>
                  <a:lnTo>
                    <a:pt x="426" y="1552"/>
                  </a:lnTo>
                  <a:lnTo>
                    <a:pt x="426" y="1551"/>
                  </a:lnTo>
                  <a:lnTo>
                    <a:pt x="425" y="1549"/>
                  </a:lnTo>
                  <a:lnTo>
                    <a:pt x="425" y="1548"/>
                  </a:lnTo>
                  <a:lnTo>
                    <a:pt x="425" y="1546"/>
                  </a:lnTo>
                  <a:lnTo>
                    <a:pt x="425" y="1545"/>
                  </a:lnTo>
                  <a:lnTo>
                    <a:pt x="424" y="1542"/>
                  </a:lnTo>
                  <a:lnTo>
                    <a:pt x="423" y="1539"/>
                  </a:lnTo>
                  <a:lnTo>
                    <a:pt x="423" y="1538"/>
                  </a:lnTo>
                  <a:lnTo>
                    <a:pt x="422" y="1537"/>
                  </a:lnTo>
                  <a:lnTo>
                    <a:pt x="422" y="1536"/>
                  </a:lnTo>
                  <a:lnTo>
                    <a:pt x="422" y="1533"/>
                  </a:lnTo>
                  <a:lnTo>
                    <a:pt x="422" y="1532"/>
                  </a:lnTo>
                  <a:lnTo>
                    <a:pt x="421" y="1531"/>
                  </a:lnTo>
                  <a:lnTo>
                    <a:pt x="419" y="1530"/>
                  </a:lnTo>
                  <a:lnTo>
                    <a:pt x="418" y="1530"/>
                  </a:lnTo>
                  <a:lnTo>
                    <a:pt x="417" y="1529"/>
                  </a:lnTo>
                  <a:lnTo>
                    <a:pt x="415" y="1529"/>
                  </a:lnTo>
                  <a:lnTo>
                    <a:pt x="413" y="1529"/>
                  </a:lnTo>
                  <a:lnTo>
                    <a:pt x="411" y="1530"/>
                  </a:lnTo>
                  <a:lnTo>
                    <a:pt x="409" y="1530"/>
                  </a:lnTo>
                  <a:lnTo>
                    <a:pt x="408" y="1530"/>
                  </a:lnTo>
                  <a:lnTo>
                    <a:pt x="407" y="1530"/>
                  </a:lnTo>
                  <a:lnTo>
                    <a:pt x="404" y="1531"/>
                  </a:lnTo>
                  <a:lnTo>
                    <a:pt x="403" y="1532"/>
                  </a:lnTo>
                  <a:lnTo>
                    <a:pt x="402" y="1534"/>
                  </a:lnTo>
                  <a:lnTo>
                    <a:pt x="401" y="1536"/>
                  </a:lnTo>
                  <a:lnTo>
                    <a:pt x="400" y="1537"/>
                  </a:lnTo>
                  <a:lnTo>
                    <a:pt x="399" y="1538"/>
                  </a:lnTo>
                  <a:lnTo>
                    <a:pt x="399" y="1539"/>
                  </a:lnTo>
                  <a:lnTo>
                    <a:pt x="399" y="1540"/>
                  </a:lnTo>
                  <a:lnTo>
                    <a:pt x="399" y="1541"/>
                  </a:lnTo>
                  <a:lnTo>
                    <a:pt x="399" y="1542"/>
                  </a:lnTo>
                  <a:lnTo>
                    <a:pt x="399" y="1545"/>
                  </a:lnTo>
                  <a:lnTo>
                    <a:pt x="397" y="1546"/>
                  </a:lnTo>
                  <a:lnTo>
                    <a:pt x="397" y="1548"/>
                  </a:lnTo>
                  <a:lnTo>
                    <a:pt x="397" y="1549"/>
                  </a:lnTo>
                  <a:lnTo>
                    <a:pt x="397" y="1551"/>
                  </a:lnTo>
                  <a:lnTo>
                    <a:pt x="396" y="1553"/>
                  </a:lnTo>
                  <a:lnTo>
                    <a:pt x="396" y="1554"/>
                  </a:lnTo>
                  <a:lnTo>
                    <a:pt x="395" y="1554"/>
                  </a:lnTo>
                  <a:lnTo>
                    <a:pt x="395" y="1555"/>
                  </a:lnTo>
                  <a:lnTo>
                    <a:pt x="394" y="1557"/>
                  </a:lnTo>
                  <a:lnTo>
                    <a:pt x="394" y="1559"/>
                  </a:lnTo>
                  <a:lnTo>
                    <a:pt x="394" y="1560"/>
                  </a:lnTo>
                  <a:lnTo>
                    <a:pt x="394" y="1562"/>
                  </a:lnTo>
                  <a:lnTo>
                    <a:pt x="396" y="1566"/>
                  </a:lnTo>
                  <a:lnTo>
                    <a:pt x="397" y="1568"/>
                  </a:lnTo>
                  <a:lnTo>
                    <a:pt x="397" y="1569"/>
                  </a:lnTo>
                  <a:lnTo>
                    <a:pt x="399" y="1570"/>
                  </a:lnTo>
                  <a:lnTo>
                    <a:pt x="399" y="1572"/>
                  </a:lnTo>
                  <a:lnTo>
                    <a:pt x="399" y="1576"/>
                  </a:lnTo>
                  <a:lnTo>
                    <a:pt x="399" y="1578"/>
                  </a:lnTo>
                  <a:lnTo>
                    <a:pt x="397" y="1581"/>
                  </a:lnTo>
                  <a:lnTo>
                    <a:pt x="396" y="1582"/>
                  </a:lnTo>
                  <a:lnTo>
                    <a:pt x="395" y="1583"/>
                  </a:lnTo>
                  <a:lnTo>
                    <a:pt x="395" y="1584"/>
                  </a:lnTo>
                  <a:lnTo>
                    <a:pt x="395" y="1586"/>
                  </a:lnTo>
                  <a:lnTo>
                    <a:pt x="395" y="1589"/>
                  </a:lnTo>
                  <a:lnTo>
                    <a:pt x="395" y="1591"/>
                  </a:lnTo>
                  <a:lnTo>
                    <a:pt x="395" y="1592"/>
                  </a:lnTo>
                  <a:lnTo>
                    <a:pt x="395" y="1593"/>
                  </a:lnTo>
                  <a:lnTo>
                    <a:pt x="395" y="1594"/>
                  </a:lnTo>
                  <a:lnTo>
                    <a:pt x="394" y="1596"/>
                  </a:lnTo>
                  <a:lnTo>
                    <a:pt x="393" y="1596"/>
                  </a:lnTo>
                  <a:lnTo>
                    <a:pt x="392" y="1597"/>
                  </a:lnTo>
                  <a:lnTo>
                    <a:pt x="391" y="1597"/>
                  </a:lnTo>
                  <a:lnTo>
                    <a:pt x="389" y="1597"/>
                  </a:lnTo>
                  <a:lnTo>
                    <a:pt x="388" y="1598"/>
                  </a:lnTo>
                  <a:lnTo>
                    <a:pt x="388" y="1599"/>
                  </a:lnTo>
                  <a:lnTo>
                    <a:pt x="387" y="1600"/>
                  </a:lnTo>
                  <a:lnTo>
                    <a:pt x="386" y="1600"/>
                  </a:lnTo>
                  <a:lnTo>
                    <a:pt x="385" y="1601"/>
                  </a:lnTo>
                  <a:lnTo>
                    <a:pt x="384" y="1601"/>
                  </a:lnTo>
                  <a:lnTo>
                    <a:pt x="382" y="1601"/>
                  </a:lnTo>
                  <a:lnTo>
                    <a:pt x="380" y="1601"/>
                  </a:lnTo>
                  <a:lnTo>
                    <a:pt x="379" y="1601"/>
                  </a:lnTo>
                  <a:lnTo>
                    <a:pt x="378" y="1600"/>
                  </a:lnTo>
                  <a:lnTo>
                    <a:pt x="377" y="1600"/>
                  </a:lnTo>
                  <a:lnTo>
                    <a:pt x="376" y="1600"/>
                  </a:lnTo>
                  <a:lnTo>
                    <a:pt x="376" y="1599"/>
                  </a:lnTo>
                  <a:lnTo>
                    <a:pt x="376" y="1598"/>
                  </a:lnTo>
                  <a:lnTo>
                    <a:pt x="374" y="1598"/>
                  </a:lnTo>
                  <a:lnTo>
                    <a:pt x="370" y="1597"/>
                  </a:lnTo>
                  <a:lnTo>
                    <a:pt x="369" y="1596"/>
                  </a:lnTo>
                  <a:lnTo>
                    <a:pt x="369" y="1594"/>
                  </a:lnTo>
                  <a:lnTo>
                    <a:pt x="369" y="1593"/>
                  </a:lnTo>
                  <a:lnTo>
                    <a:pt x="369" y="1591"/>
                  </a:lnTo>
                  <a:lnTo>
                    <a:pt x="370" y="1591"/>
                  </a:lnTo>
                  <a:lnTo>
                    <a:pt x="370" y="1590"/>
                  </a:lnTo>
                  <a:lnTo>
                    <a:pt x="370" y="1589"/>
                  </a:lnTo>
                  <a:lnTo>
                    <a:pt x="369" y="1587"/>
                  </a:lnTo>
                  <a:lnTo>
                    <a:pt x="369" y="1586"/>
                  </a:lnTo>
                  <a:lnTo>
                    <a:pt x="367" y="1586"/>
                  </a:lnTo>
                  <a:lnTo>
                    <a:pt x="366" y="1584"/>
                  </a:lnTo>
                  <a:lnTo>
                    <a:pt x="365" y="1583"/>
                  </a:lnTo>
                  <a:lnTo>
                    <a:pt x="364" y="1583"/>
                  </a:lnTo>
                  <a:lnTo>
                    <a:pt x="364" y="1582"/>
                  </a:lnTo>
                  <a:lnTo>
                    <a:pt x="364" y="1581"/>
                  </a:lnTo>
                  <a:lnTo>
                    <a:pt x="363" y="1579"/>
                  </a:lnTo>
                  <a:lnTo>
                    <a:pt x="362" y="1578"/>
                  </a:lnTo>
                  <a:lnTo>
                    <a:pt x="361" y="1578"/>
                  </a:lnTo>
                  <a:lnTo>
                    <a:pt x="359" y="1578"/>
                  </a:lnTo>
                  <a:lnTo>
                    <a:pt x="358" y="1578"/>
                  </a:lnTo>
                  <a:lnTo>
                    <a:pt x="357" y="1578"/>
                  </a:lnTo>
                  <a:lnTo>
                    <a:pt x="357" y="1579"/>
                  </a:lnTo>
                  <a:lnTo>
                    <a:pt x="356" y="1579"/>
                  </a:lnTo>
                  <a:lnTo>
                    <a:pt x="355" y="1578"/>
                  </a:lnTo>
                  <a:lnTo>
                    <a:pt x="354" y="1578"/>
                  </a:lnTo>
                  <a:lnTo>
                    <a:pt x="352" y="1577"/>
                  </a:lnTo>
                  <a:lnTo>
                    <a:pt x="351" y="1576"/>
                  </a:lnTo>
                  <a:lnTo>
                    <a:pt x="350" y="1576"/>
                  </a:lnTo>
                  <a:lnTo>
                    <a:pt x="349" y="1577"/>
                  </a:lnTo>
                  <a:lnTo>
                    <a:pt x="348" y="1577"/>
                  </a:lnTo>
                  <a:lnTo>
                    <a:pt x="347" y="1578"/>
                  </a:lnTo>
                  <a:lnTo>
                    <a:pt x="346" y="1579"/>
                  </a:lnTo>
                  <a:lnTo>
                    <a:pt x="344" y="1579"/>
                  </a:lnTo>
                  <a:lnTo>
                    <a:pt x="343" y="1579"/>
                  </a:lnTo>
                  <a:lnTo>
                    <a:pt x="343" y="1581"/>
                  </a:lnTo>
                  <a:lnTo>
                    <a:pt x="342" y="1582"/>
                  </a:lnTo>
                  <a:lnTo>
                    <a:pt x="341" y="1582"/>
                  </a:lnTo>
                  <a:lnTo>
                    <a:pt x="340" y="1581"/>
                  </a:lnTo>
                  <a:lnTo>
                    <a:pt x="339" y="1582"/>
                  </a:lnTo>
                  <a:lnTo>
                    <a:pt x="337" y="1581"/>
                  </a:lnTo>
                  <a:lnTo>
                    <a:pt x="335" y="1581"/>
                  </a:lnTo>
                  <a:lnTo>
                    <a:pt x="333" y="1578"/>
                  </a:lnTo>
                  <a:lnTo>
                    <a:pt x="331" y="1577"/>
                  </a:lnTo>
                  <a:lnTo>
                    <a:pt x="329" y="1577"/>
                  </a:lnTo>
                  <a:lnTo>
                    <a:pt x="328" y="1578"/>
                  </a:lnTo>
                  <a:lnTo>
                    <a:pt x="328" y="1579"/>
                  </a:lnTo>
                  <a:lnTo>
                    <a:pt x="328" y="1581"/>
                  </a:lnTo>
                  <a:lnTo>
                    <a:pt x="327" y="1581"/>
                  </a:lnTo>
                  <a:lnTo>
                    <a:pt x="326" y="1582"/>
                  </a:lnTo>
                  <a:lnTo>
                    <a:pt x="326" y="1583"/>
                  </a:lnTo>
                  <a:lnTo>
                    <a:pt x="325" y="1583"/>
                  </a:lnTo>
                  <a:lnTo>
                    <a:pt x="325" y="1585"/>
                  </a:lnTo>
                  <a:lnTo>
                    <a:pt x="325" y="1586"/>
                  </a:lnTo>
                  <a:lnTo>
                    <a:pt x="324" y="1586"/>
                  </a:lnTo>
                  <a:lnTo>
                    <a:pt x="324" y="1589"/>
                  </a:lnTo>
                  <a:lnTo>
                    <a:pt x="322" y="1590"/>
                  </a:lnTo>
                  <a:lnTo>
                    <a:pt x="322" y="1591"/>
                  </a:lnTo>
                  <a:lnTo>
                    <a:pt x="322" y="1592"/>
                  </a:lnTo>
                  <a:lnTo>
                    <a:pt x="321" y="1594"/>
                  </a:lnTo>
                  <a:lnTo>
                    <a:pt x="321" y="1598"/>
                  </a:lnTo>
                  <a:lnTo>
                    <a:pt x="321" y="1600"/>
                  </a:lnTo>
                  <a:lnTo>
                    <a:pt x="321" y="1601"/>
                  </a:lnTo>
                  <a:lnTo>
                    <a:pt x="321" y="1602"/>
                  </a:lnTo>
                  <a:lnTo>
                    <a:pt x="321" y="1606"/>
                  </a:lnTo>
                  <a:lnTo>
                    <a:pt x="321" y="1609"/>
                  </a:lnTo>
                  <a:lnTo>
                    <a:pt x="321" y="1614"/>
                  </a:lnTo>
                  <a:lnTo>
                    <a:pt x="321" y="1616"/>
                  </a:lnTo>
                  <a:lnTo>
                    <a:pt x="321" y="1617"/>
                  </a:lnTo>
                  <a:lnTo>
                    <a:pt x="322" y="1621"/>
                  </a:lnTo>
                  <a:lnTo>
                    <a:pt x="322" y="1622"/>
                  </a:lnTo>
                  <a:lnTo>
                    <a:pt x="322" y="1623"/>
                  </a:lnTo>
                  <a:lnTo>
                    <a:pt x="322" y="1624"/>
                  </a:lnTo>
                  <a:lnTo>
                    <a:pt x="324" y="1624"/>
                  </a:lnTo>
                  <a:lnTo>
                    <a:pt x="324" y="1626"/>
                  </a:lnTo>
                  <a:lnTo>
                    <a:pt x="325" y="1627"/>
                  </a:lnTo>
                  <a:lnTo>
                    <a:pt x="325" y="1629"/>
                  </a:lnTo>
                  <a:lnTo>
                    <a:pt x="324" y="1631"/>
                  </a:lnTo>
                  <a:lnTo>
                    <a:pt x="324" y="1632"/>
                  </a:lnTo>
                  <a:lnTo>
                    <a:pt x="322" y="1635"/>
                  </a:lnTo>
                  <a:lnTo>
                    <a:pt x="321" y="1637"/>
                  </a:lnTo>
                  <a:lnTo>
                    <a:pt x="321" y="1638"/>
                  </a:lnTo>
                  <a:lnTo>
                    <a:pt x="320" y="1638"/>
                  </a:lnTo>
                  <a:lnTo>
                    <a:pt x="319" y="1641"/>
                  </a:lnTo>
                  <a:lnTo>
                    <a:pt x="317" y="1642"/>
                  </a:lnTo>
                  <a:lnTo>
                    <a:pt x="315" y="1642"/>
                  </a:lnTo>
                  <a:lnTo>
                    <a:pt x="314" y="1643"/>
                  </a:lnTo>
                  <a:lnTo>
                    <a:pt x="313" y="1643"/>
                  </a:lnTo>
                  <a:lnTo>
                    <a:pt x="312" y="1642"/>
                  </a:lnTo>
                  <a:lnTo>
                    <a:pt x="311" y="1642"/>
                  </a:lnTo>
                  <a:lnTo>
                    <a:pt x="311" y="1643"/>
                  </a:lnTo>
                  <a:lnTo>
                    <a:pt x="310" y="1643"/>
                  </a:lnTo>
                  <a:lnTo>
                    <a:pt x="309" y="1643"/>
                  </a:lnTo>
                  <a:lnTo>
                    <a:pt x="309" y="1642"/>
                  </a:lnTo>
                  <a:lnTo>
                    <a:pt x="307" y="1642"/>
                  </a:lnTo>
                  <a:lnTo>
                    <a:pt x="307" y="1643"/>
                  </a:lnTo>
                  <a:lnTo>
                    <a:pt x="306" y="1643"/>
                  </a:lnTo>
                  <a:lnTo>
                    <a:pt x="305" y="1644"/>
                  </a:lnTo>
                  <a:lnTo>
                    <a:pt x="304" y="1644"/>
                  </a:lnTo>
                  <a:lnTo>
                    <a:pt x="303" y="1644"/>
                  </a:lnTo>
                  <a:lnTo>
                    <a:pt x="302" y="1643"/>
                  </a:lnTo>
                  <a:lnTo>
                    <a:pt x="300" y="1643"/>
                  </a:lnTo>
                  <a:lnTo>
                    <a:pt x="299" y="1643"/>
                  </a:lnTo>
                  <a:lnTo>
                    <a:pt x="299" y="1642"/>
                  </a:lnTo>
                  <a:lnTo>
                    <a:pt x="297" y="1641"/>
                  </a:lnTo>
                  <a:lnTo>
                    <a:pt x="296" y="1639"/>
                  </a:lnTo>
                  <a:lnTo>
                    <a:pt x="296" y="1638"/>
                  </a:lnTo>
                  <a:lnTo>
                    <a:pt x="296" y="1637"/>
                  </a:lnTo>
                  <a:lnTo>
                    <a:pt x="295" y="1637"/>
                  </a:lnTo>
                  <a:lnTo>
                    <a:pt x="294" y="1636"/>
                  </a:lnTo>
                  <a:lnTo>
                    <a:pt x="292" y="1636"/>
                  </a:lnTo>
                  <a:lnTo>
                    <a:pt x="294" y="1635"/>
                  </a:lnTo>
                  <a:lnTo>
                    <a:pt x="292" y="1634"/>
                  </a:lnTo>
                  <a:lnTo>
                    <a:pt x="291" y="1632"/>
                  </a:lnTo>
                  <a:lnTo>
                    <a:pt x="290" y="1631"/>
                  </a:lnTo>
                  <a:lnTo>
                    <a:pt x="289" y="1630"/>
                  </a:lnTo>
                  <a:lnTo>
                    <a:pt x="288" y="1629"/>
                  </a:lnTo>
                  <a:lnTo>
                    <a:pt x="287" y="1627"/>
                  </a:lnTo>
                  <a:lnTo>
                    <a:pt x="284" y="1626"/>
                  </a:lnTo>
                  <a:lnTo>
                    <a:pt x="284" y="1624"/>
                  </a:lnTo>
                  <a:lnTo>
                    <a:pt x="283" y="1624"/>
                  </a:lnTo>
                  <a:lnTo>
                    <a:pt x="282" y="1623"/>
                  </a:lnTo>
                  <a:lnTo>
                    <a:pt x="281" y="1623"/>
                  </a:lnTo>
                  <a:lnTo>
                    <a:pt x="281" y="1621"/>
                  </a:lnTo>
                  <a:lnTo>
                    <a:pt x="280" y="1620"/>
                  </a:lnTo>
                  <a:lnTo>
                    <a:pt x="280" y="1619"/>
                  </a:lnTo>
                  <a:lnTo>
                    <a:pt x="279" y="1617"/>
                  </a:lnTo>
                  <a:lnTo>
                    <a:pt x="277" y="1616"/>
                  </a:lnTo>
                  <a:lnTo>
                    <a:pt x="276" y="1614"/>
                  </a:lnTo>
                  <a:lnTo>
                    <a:pt x="275" y="1613"/>
                  </a:lnTo>
                  <a:lnTo>
                    <a:pt x="274" y="1612"/>
                  </a:lnTo>
                  <a:lnTo>
                    <a:pt x="273" y="1612"/>
                  </a:lnTo>
                  <a:lnTo>
                    <a:pt x="272" y="1611"/>
                  </a:lnTo>
                  <a:lnTo>
                    <a:pt x="270" y="1612"/>
                  </a:lnTo>
                  <a:lnTo>
                    <a:pt x="267" y="1611"/>
                  </a:lnTo>
                  <a:lnTo>
                    <a:pt x="265" y="1611"/>
                  </a:lnTo>
                  <a:lnTo>
                    <a:pt x="261" y="1611"/>
                  </a:lnTo>
                  <a:lnTo>
                    <a:pt x="255" y="1611"/>
                  </a:lnTo>
                  <a:lnTo>
                    <a:pt x="253" y="1609"/>
                  </a:lnTo>
                  <a:lnTo>
                    <a:pt x="251" y="1607"/>
                  </a:lnTo>
                  <a:lnTo>
                    <a:pt x="249" y="1606"/>
                  </a:lnTo>
                  <a:lnTo>
                    <a:pt x="247" y="1605"/>
                  </a:lnTo>
                  <a:lnTo>
                    <a:pt x="246" y="1602"/>
                  </a:lnTo>
                  <a:lnTo>
                    <a:pt x="245" y="1601"/>
                  </a:lnTo>
                  <a:lnTo>
                    <a:pt x="245" y="1599"/>
                  </a:lnTo>
                  <a:lnTo>
                    <a:pt x="244" y="1597"/>
                  </a:lnTo>
                  <a:lnTo>
                    <a:pt x="244" y="1596"/>
                  </a:lnTo>
                  <a:lnTo>
                    <a:pt x="243" y="1596"/>
                  </a:lnTo>
                  <a:lnTo>
                    <a:pt x="243" y="1594"/>
                  </a:lnTo>
                  <a:lnTo>
                    <a:pt x="242" y="1594"/>
                  </a:lnTo>
                  <a:lnTo>
                    <a:pt x="240" y="1593"/>
                  </a:lnTo>
                  <a:lnTo>
                    <a:pt x="239" y="1592"/>
                  </a:lnTo>
                  <a:lnTo>
                    <a:pt x="237" y="1593"/>
                  </a:lnTo>
                  <a:lnTo>
                    <a:pt x="235" y="1592"/>
                  </a:lnTo>
                  <a:lnTo>
                    <a:pt x="234" y="1592"/>
                  </a:lnTo>
                  <a:lnTo>
                    <a:pt x="232" y="1592"/>
                  </a:lnTo>
                  <a:lnTo>
                    <a:pt x="231" y="1592"/>
                  </a:lnTo>
                  <a:lnTo>
                    <a:pt x="229" y="1592"/>
                  </a:lnTo>
                  <a:lnTo>
                    <a:pt x="228" y="1591"/>
                  </a:lnTo>
                  <a:lnTo>
                    <a:pt x="227" y="1591"/>
                  </a:lnTo>
                  <a:lnTo>
                    <a:pt x="227" y="1590"/>
                  </a:lnTo>
                  <a:lnTo>
                    <a:pt x="224" y="1589"/>
                  </a:lnTo>
                  <a:lnTo>
                    <a:pt x="223" y="1589"/>
                  </a:lnTo>
                  <a:lnTo>
                    <a:pt x="222" y="1587"/>
                  </a:lnTo>
                  <a:lnTo>
                    <a:pt x="221" y="1587"/>
                  </a:lnTo>
                  <a:lnTo>
                    <a:pt x="220" y="1587"/>
                  </a:lnTo>
                  <a:lnTo>
                    <a:pt x="218" y="1587"/>
                  </a:lnTo>
                  <a:lnTo>
                    <a:pt x="218" y="1586"/>
                  </a:lnTo>
                  <a:lnTo>
                    <a:pt x="217" y="1586"/>
                  </a:lnTo>
                  <a:lnTo>
                    <a:pt x="216" y="1586"/>
                  </a:lnTo>
                  <a:lnTo>
                    <a:pt x="215" y="1586"/>
                  </a:lnTo>
                  <a:lnTo>
                    <a:pt x="214" y="1586"/>
                  </a:lnTo>
                  <a:lnTo>
                    <a:pt x="213" y="1585"/>
                  </a:lnTo>
                  <a:lnTo>
                    <a:pt x="210" y="1585"/>
                  </a:lnTo>
                  <a:lnTo>
                    <a:pt x="209" y="1586"/>
                  </a:lnTo>
                  <a:lnTo>
                    <a:pt x="208" y="1586"/>
                  </a:lnTo>
                  <a:lnTo>
                    <a:pt x="205" y="1587"/>
                  </a:lnTo>
                  <a:lnTo>
                    <a:pt x="202" y="1589"/>
                  </a:lnTo>
                  <a:lnTo>
                    <a:pt x="201" y="1589"/>
                  </a:lnTo>
                  <a:lnTo>
                    <a:pt x="200" y="1590"/>
                  </a:lnTo>
                  <a:lnTo>
                    <a:pt x="199" y="1590"/>
                  </a:lnTo>
                  <a:lnTo>
                    <a:pt x="198" y="1590"/>
                  </a:lnTo>
                  <a:lnTo>
                    <a:pt x="195" y="1590"/>
                  </a:lnTo>
                  <a:lnTo>
                    <a:pt x="191" y="1590"/>
                  </a:lnTo>
                  <a:lnTo>
                    <a:pt x="187" y="1590"/>
                  </a:lnTo>
                  <a:lnTo>
                    <a:pt x="186" y="1590"/>
                  </a:lnTo>
                  <a:lnTo>
                    <a:pt x="185" y="1590"/>
                  </a:lnTo>
                  <a:lnTo>
                    <a:pt x="184" y="1590"/>
                  </a:lnTo>
                  <a:lnTo>
                    <a:pt x="184" y="1591"/>
                  </a:lnTo>
                  <a:lnTo>
                    <a:pt x="183" y="1591"/>
                  </a:lnTo>
                  <a:lnTo>
                    <a:pt x="182" y="1592"/>
                  </a:lnTo>
                  <a:lnTo>
                    <a:pt x="180" y="1592"/>
                  </a:lnTo>
                  <a:lnTo>
                    <a:pt x="180" y="1593"/>
                  </a:lnTo>
                  <a:lnTo>
                    <a:pt x="179" y="1594"/>
                  </a:lnTo>
                  <a:lnTo>
                    <a:pt x="179" y="1597"/>
                  </a:lnTo>
                  <a:lnTo>
                    <a:pt x="178" y="1598"/>
                  </a:lnTo>
                  <a:lnTo>
                    <a:pt x="177" y="1599"/>
                  </a:lnTo>
                  <a:lnTo>
                    <a:pt x="176" y="1600"/>
                  </a:lnTo>
                  <a:lnTo>
                    <a:pt x="175" y="1601"/>
                  </a:lnTo>
                  <a:lnTo>
                    <a:pt x="173" y="1602"/>
                  </a:lnTo>
                  <a:lnTo>
                    <a:pt x="172" y="1602"/>
                  </a:lnTo>
                  <a:lnTo>
                    <a:pt x="170" y="1602"/>
                  </a:lnTo>
                  <a:lnTo>
                    <a:pt x="169" y="1604"/>
                  </a:lnTo>
                  <a:lnTo>
                    <a:pt x="168" y="1605"/>
                  </a:lnTo>
                  <a:lnTo>
                    <a:pt x="167" y="1605"/>
                  </a:lnTo>
                  <a:lnTo>
                    <a:pt x="165" y="1606"/>
                  </a:lnTo>
                  <a:lnTo>
                    <a:pt x="164" y="1606"/>
                  </a:lnTo>
                  <a:lnTo>
                    <a:pt x="163" y="1607"/>
                  </a:lnTo>
                  <a:lnTo>
                    <a:pt x="162" y="1607"/>
                  </a:lnTo>
                  <a:lnTo>
                    <a:pt x="161" y="1608"/>
                  </a:lnTo>
                  <a:lnTo>
                    <a:pt x="158" y="1611"/>
                  </a:lnTo>
                  <a:lnTo>
                    <a:pt x="157" y="1612"/>
                  </a:lnTo>
                  <a:lnTo>
                    <a:pt x="157" y="1613"/>
                  </a:lnTo>
                  <a:lnTo>
                    <a:pt x="156" y="1614"/>
                  </a:lnTo>
                  <a:lnTo>
                    <a:pt x="155" y="1615"/>
                  </a:lnTo>
                  <a:lnTo>
                    <a:pt x="154" y="1616"/>
                  </a:lnTo>
                  <a:lnTo>
                    <a:pt x="153" y="1617"/>
                  </a:lnTo>
                  <a:lnTo>
                    <a:pt x="152" y="1617"/>
                  </a:lnTo>
                  <a:lnTo>
                    <a:pt x="150" y="1617"/>
                  </a:lnTo>
                  <a:lnTo>
                    <a:pt x="149" y="1617"/>
                  </a:lnTo>
                  <a:lnTo>
                    <a:pt x="148" y="1617"/>
                  </a:lnTo>
                  <a:lnTo>
                    <a:pt x="147" y="1617"/>
                  </a:lnTo>
                  <a:lnTo>
                    <a:pt x="146" y="1617"/>
                  </a:lnTo>
                  <a:lnTo>
                    <a:pt x="145" y="1617"/>
                  </a:lnTo>
                  <a:lnTo>
                    <a:pt x="141" y="1616"/>
                  </a:lnTo>
                  <a:lnTo>
                    <a:pt x="138" y="1616"/>
                  </a:lnTo>
                  <a:lnTo>
                    <a:pt x="137" y="1616"/>
                  </a:lnTo>
                  <a:lnTo>
                    <a:pt x="137" y="1617"/>
                  </a:lnTo>
                  <a:lnTo>
                    <a:pt x="135" y="1617"/>
                  </a:lnTo>
                  <a:lnTo>
                    <a:pt x="135" y="1619"/>
                  </a:lnTo>
                  <a:lnTo>
                    <a:pt x="134" y="1619"/>
                  </a:lnTo>
                  <a:lnTo>
                    <a:pt x="133" y="1617"/>
                  </a:lnTo>
                  <a:lnTo>
                    <a:pt x="132" y="1616"/>
                  </a:lnTo>
                  <a:lnTo>
                    <a:pt x="130" y="1616"/>
                  </a:lnTo>
                  <a:lnTo>
                    <a:pt x="127" y="1614"/>
                  </a:lnTo>
                  <a:lnTo>
                    <a:pt x="124" y="1612"/>
                  </a:lnTo>
                  <a:lnTo>
                    <a:pt x="123" y="1612"/>
                  </a:lnTo>
                  <a:lnTo>
                    <a:pt x="121" y="1611"/>
                  </a:lnTo>
                  <a:lnTo>
                    <a:pt x="119" y="1609"/>
                  </a:lnTo>
                  <a:lnTo>
                    <a:pt x="116" y="1608"/>
                  </a:lnTo>
                  <a:lnTo>
                    <a:pt x="112" y="1608"/>
                  </a:lnTo>
                  <a:lnTo>
                    <a:pt x="111" y="1607"/>
                  </a:lnTo>
                  <a:lnTo>
                    <a:pt x="110" y="1607"/>
                  </a:lnTo>
                  <a:lnTo>
                    <a:pt x="109" y="1607"/>
                  </a:lnTo>
                  <a:lnTo>
                    <a:pt x="108" y="1607"/>
                  </a:lnTo>
                  <a:lnTo>
                    <a:pt x="105" y="1608"/>
                  </a:lnTo>
                  <a:lnTo>
                    <a:pt x="105" y="1611"/>
                  </a:lnTo>
                  <a:lnTo>
                    <a:pt x="104" y="1611"/>
                  </a:lnTo>
                  <a:lnTo>
                    <a:pt x="104" y="1612"/>
                  </a:lnTo>
                  <a:lnTo>
                    <a:pt x="103" y="1612"/>
                  </a:lnTo>
                  <a:lnTo>
                    <a:pt x="101" y="1612"/>
                  </a:lnTo>
                  <a:lnTo>
                    <a:pt x="98" y="1612"/>
                  </a:lnTo>
                  <a:lnTo>
                    <a:pt x="97" y="1611"/>
                  </a:lnTo>
                  <a:lnTo>
                    <a:pt x="96" y="1611"/>
                  </a:lnTo>
                  <a:lnTo>
                    <a:pt x="96" y="1609"/>
                  </a:lnTo>
                  <a:lnTo>
                    <a:pt x="96" y="1608"/>
                  </a:lnTo>
                  <a:lnTo>
                    <a:pt x="95" y="1608"/>
                  </a:lnTo>
                  <a:lnTo>
                    <a:pt x="94" y="1608"/>
                  </a:lnTo>
                  <a:lnTo>
                    <a:pt x="93" y="1607"/>
                  </a:lnTo>
                  <a:lnTo>
                    <a:pt x="91" y="1607"/>
                  </a:lnTo>
                  <a:lnTo>
                    <a:pt x="91" y="1606"/>
                  </a:lnTo>
                  <a:lnTo>
                    <a:pt x="89" y="1606"/>
                  </a:lnTo>
                  <a:lnTo>
                    <a:pt x="88" y="1606"/>
                  </a:lnTo>
                  <a:lnTo>
                    <a:pt x="88" y="1605"/>
                  </a:lnTo>
                  <a:lnTo>
                    <a:pt x="87" y="1604"/>
                  </a:lnTo>
                  <a:lnTo>
                    <a:pt x="86" y="1602"/>
                  </a:lnTo>
                  <a:lnTo>
                    <a:pt x="87" y="1600"/>
                  </a:lnTo>
                  <a:lnTo>
                    <a:pt x="87" y="1598"/>
                  </a:lnTo>
                  <a:lnTo>
                    <a:pt x="86" y="1596"/>
                  </a:lnTo>
                  <a:lnTo>
                    <a:pt x="97" y="1600"/>
                  </a:lnTo>
                  <a:lnTo>
                    <a:pt x="103" y="1601"/>
                  </a:lnTo>
                  <a:lnTo>
                    <a:pt x="109" y="1592"/>
                  </a:lnTo>
                  <a:lnTo>
                    <a:pt x="97" y="1568"/>
                  </a:lnTo>
                  <a:lnTo>
                    <a:pt x="110" y="1559"/>
                  </a:lnTo>
                  <a:lnTo>
                    <a:pt x="120" y="1563"/>
                  </a:lnTo>
                  <a:lnTo>
                    <a:pt x="121" y="1557"/>
                  </a:lnTo>
                  <a:lnTo>
                    <a:pt x="142" y="1532"/>
                  </a:lnTo>
                  <a:lnTo>
                    <a:pt x="146" y="1529"/>
                  </a:lnTo>
                  <a:lnTo>
                    <a:pt x="154" y="1521"/>
                  </a:lnTo>
                  <a:lnTo>
                    <a:pt x="163" y="1495"/>
                  </a:lnTo>
                  <a:lnTo>
                    <a:pt x="172" y="1490"/>
                  </a:lnTo>
                  <a:lnTo>
                    <a:pt x="176" y="1486"/>
                  </a:lnTo>
                  <a:lnTo>
                    <a:pt x="186" y="1490"/>
                  </a:lnTo>
                  <a:lnTo>
                    <a:pt x="193" y="1474"/>
                  </a:lnTo>
                  <a:lnTo>
                    <a:pt x="193" y="1458"/>
                  </a:lnTo>
                  <a:lnTo>
                    <a:pt x="190" y="1455"/>
                  </a:lnTo>
                  <a:lnTo>
                    <a:pt x="177" y="1443"/>
                  </a:lnTo>
                  <a:lnTo>
                    <a:pt x="183" y="1433"/>
                  </a:lnTo>
                  <a:lnTo>
                    <a:pt x="177" y="1395"/>
                  </a:lnTo>
                  <a:lnTo>
                    <a:pt x="180" y="1377"/>
                  </a:lnTo>
                  <a:lnTo>
                    <a:pt x="185" y="1375"/>
                  </a:lnTo>
                  <a:lnTo>
                    <a:pt x="190" y="1373"/>
                  </a:lnTo>
                  <a:lnTo>
                    <a:pt x="212" y="1355"/>
                  </a:lnTo>
                  <a:lnTo>
                    <a:pt x="220" y="1363"/>
                  </a:lnTo>
                  <a:lnTo>
                    <a:pt x="223" y="1380"/>
                  </a:lnTo>
                  <a:lnTo>
                    <a:pt x="240" y="1394"/>
                  </a:lnTo>
                  <a:lnTo>
                    <a:pt x="244" y="1390"/>
                  </a:lnTo>
                  <a:lnTo>
                    <a:pt x="243" y="1384"/>
                  </a:lnTo>
                  <a:lnTo>
                    <a:pt x="238" y="1362"/>
                  </a:lnTo>
                  <a:lnTo>
                    <a:pt x="240" y="1329"/>
                  </a:lnTo>
                  <a:lnTo>
                    <a:pt x="245" y="1318"/>
                  </a:lnTo>
                  <a:lnTo>
                    <a:pt x="279" y="1308"/>
                  </a:lnTo>
                  <a:lnTo>
                    <a:pt x="282" y="1303"/>
                  </a:lnTo>
                  <a:lnTo>
                    <a:pt x="280" y="1286"/>
                  </a:lnTo>
                  <a:lnTo>
                    <a:pt x="276" y="1282"/>
                  </a:lnTo>
                  <a:lnTo>
                    <a:pt x="270" y="1261"/>
                  </a:lnTo>
                  <a:lnTo>
                    <a:pt x="261" y="1255"/>
                  </a:lnTo>
                  <a:lnTo>
                    <a:pt x="257" y="1239"/>
                  </a:lnTo>
                  <a:lnTo>
                    <a:pt x="252" y="1230"/>
                  </a:lnTo>
                  <a:lnTo>
                    <a:pt x="267" y="1208"/>
                  </a:lnTo>
                  <a:lnTo>
                    <a:pt x="270" y="1194"/>
                  </a:lnTo>
                  <a:lnTo>
                    <a:pt x="277" y="1176"/>
                  </a:lnTo>
                  <a:lnTo>
                    <a:pt x="275" y="1153"/>
                  </a:lnTo>
                  <a:lnTo>
                    <a:pt x="246" y="1155"/>
                  </a:lnTo>
                  <a:lnTo>
                    <a:pt x="240" y="1146"/>
                  </a:lnTo>
                  <a:lnTo>
                    <a:pt x="229" y="1145"/>
                  </a:lnTo>
                  <a:lnTo>
                    <a:pt x="230" y="1096"/>
                  </a:lnTo>
                  <a:lnTo>
                    <a:pt x="227" y="1091"/>
                  </a:lnTo>
                  <a:lnTo>
                    <a:pt x="276" y="1089"/>
                  </a:lnTo>
                  <a:lnTo>
                    <a:pt x="282" y="1086"/>
                  </a:lnTo>
                  <a:lnTo>
                    <a:pt x="285" y="1053"/>
                  </a:lnTo>
                  <a:lnTo>
                    <a:pt x="268" y="1055"/>
                  </a:lnTo>
                  <a:lnTo>
                    <a:pt x="253" y="1048"/>
                  </a:lnTo>
                  <a:lnTo>
                    <a:pt x="255" y="1044"/>
                  </a:lnTo>
                  <a:lnTo>
                    <a:pt x="277" y="1039"/>
                  </a:lnTo>
                  <a:lnTo>
                    <a:pt x="282" y="1036"/>
                  </a:lnTo>
                  <a:lnTo>
                    <a:pt x="284" y="1031"/>
                  </a:lnTo>
                  <a:lnTo>
                    <a:pt x="298" y="1001"/>
                  </a:lnTo>
                  <a:lnTo>
                    <a:pt x="294" y="985"/>
                  </a:lnTo>
                  <a:lnTo>
                    <a:pt x="365" y="983"/>
                  </a:lnTo>
                  <a:lnTo>
                    <a:pt x="369" y="978"/>
                  </a:lnTo>
                  <a:lnTo>
                    <a:pt x="361" y="970"/>
                  </a:lnTo>
                  <a:lnTo>
                    <a:pt x="363" y="964"/>
                  </a:lnTo>
                  <a:lnTo>
                    <a:pt x="361" y="958"/>
                  </a:lnTo>
                  <a:lnTo>
                    <a:pt x="333" y="937"/>
                  </a:lnTo>
                  <a:lnTo>
                    <a:pt x="306" y="929"/>
                  </a:lnTo>
                  <a:lnTo>
                    <a:pt x="283" y="931"/>
                  </a:lnTo>
                  <a:lnTo>
                    <a:pt x="280" y="927"/>
                  </a:lnTo>
                  <a:lnTo>
                    <a:pt x="275" y="924"/>
                  </a:lnTo>
                  <a:lnTo>
                    <a:pt x="269" y="917"/>
                  </a:lnTo>
                  <a:lnTo>
                    <a:pt x="252" y="897"/>
                  </a:lnTo>
                  <a:lnTo>
                    <a:pt x="236" y="891"/>
                  </a:lnTo>
                  <a:lnTo>
                    <a:pt x="237" y="880"/>
                  </a:lnTo>
                  <a:lnTo>
                    <a:pt x="247" y="875"/>
                  </a:lnTo>
                  <a:lnTo>
                    <a:pt x="247" y="864"/>
                  </a:lnTo>
                  <a:lnTo>
                    <a:pt x="273" y="853"/>
                  </a:lnTo>
                  <a:lnTo>
                    <a:pt x="266" y="832"/>
                  </a:lnTo>
                  <a:lnTo>
                    <a:pt x="228" y="768"/>
                  </a:lnTo>
                  <a:lnTo>
                    <a:pt x="234" y="761"/>
                  </a:lnTo>
                  <a:lnTo>
                    <a:pt x="227" y="750"/>
                  </a:lnTo>
                  <a:lnTo>
                    <a:pt x="237" y="730"/>
                  </a:lnTo>
                  <a:lnTo>
                    <a:pt x="246" y="723"/>
                  </a:lnTo>
                  <a:lnTo>
                    <a:pt x="252" y="720"/>
                  </a:lnTo>
                  <a:lnTo>
                    <a:pt x="240" y="717"/>
                  </a:lnTo>
                  <a:lnTo>
                    <a:pt x="221" y="699"/>
                  </a:lnTo>
                  <a:lnTo>
                    <a:pt x="205" y="702"/>
                  </a:lnTo>
                  <a:lnTo>
                    <a:pt x="200" y="704"/>
                  </a:lnTo>
                  <a:lnTo>
                    <a:pt x="197" y="700"/>
                  </a:lnTo>
                  <a:lnTo>
                    <a:pt x="210" y="677"/>
                  </a:lnTo>
                  <a:lnTo>
                    <a:pt x="210" y="665"/>
                  </a:lnTo>
                  <a:lnTo>
                    <a:pt x="221" y="651"/>
                  </a:lnTo>
                  <a:lnTo>
                    <a:pt x="224" y="648"/>
                  </a:lnTo>
                  <a:lnTo>
                    <a:pt x="230" y="634"/>
                  </a:lnTo>
                  <a:lnTo>
                    <a:pt x="232" y="633"/>
                  </a:lnTo>
                  <a:lnTo>
                    <a:pt x="262" y="621"/>
                  </a:lnTo>
                  <a:lnTo>
                    <a:pt x="267" y="620"/>
                  </a:lnTo>
                  <a:lnTo>
                    <a:pt x="274" y="628"/>
                  </a:lnTo>
                  <a:lnTo>
                    <a:pt x="277" y="633"/>
                  </a:lnTo>
                  <a:lnTo>
                    <a:pt x="294" y="620"/>
                  </a:lnTo>
                  <a:lnTo>
                    <a:pt x="291" y="615"/>
                  </a:lnTo>
                  <a:lnTo>
                    <a:pt x="307" y="622"/>
                  </a:lnTo>
                  <a:lnTo>
                    <a:pt x="325" y="608"/>
                  </a:lnTo>
                  <a:lnTo>
                    <a:pt x="341" y="610"/>
                  </a:lnTo>
                  <a:lnTo>
                    <a:pt x="354" y="591"/>
                  </a:lnTo>
                  <a:lnTo>
                    <a:pt x="356" y="587"/>
                  </a:lnTo>
                  <a:lnTo>
                    <a:pt x="365" y="584"/>
                  </a:lnTo>
                  <a:lnTo>
                    <a:pt x="367" y="588"/>
                  </a:lnTo>
                  <a:lnTo>
                    <a:pt x="385" y="568"/>
                  </a:lnTo>
                  <a:lnTo>
                    <a:pt x="391" y="565"/>
                  </a:lnTo>
                  <a:lnTo>
                    <a:pt x="394" y="554"/>
                  </a:lnTo>
                  <a:lnTo>
                    <a:pt x="415" y="536"/>
                  </a:lnTo>
                  <a:lnTo>
                    <a:pt x="413" y="508"/>
                  </a:lnTo>
                  <a:lnTo>
                    <a:pt x="445" y="479"/>
                  </a:lnTo>
                  <a:lnTo>
                    <a:pt x="448" y="475"/>
                  </a:lnTo>
                  <a:lnTo>
                    <a:pt x="446" y="469"/>
                  </a:lnTo>
                  <a:lnTo>
                    <a:pt x="434" y="469"/>
                  </a:lnTo>
                  <a:lnTo>
                    <a:pt x="425" y="462"/>
                  </a:lnTo>
                  <a:lnTo>
                    <a:pt x="409" y="438"/>
                  </a:lnTo>
                  <a:lnTo>
                    <a:pt x="406" y="420"/>
                  </a:lnTo>
                  <a:lnTo>
                    <a:pt x="406" y="416"/>
                  </a:lnTo>
                  <a:lnTo>
                    <a:pt x="404" y="411"/>
                  </a:lnTo>
                  <a:lnTo>
                    <a:pt x="424" y="404"/>
                  </a:lnTo>
                  <a:lnTo>
                    <a:pt x="428" y="389"/>
                  </a:lnTo>
                  <a:lnTo>
                    <a:pt x="428" y="383"/>
                  </a:lnTo>
                  <a:lnTo>
                    <a:pt x="423" y="382"/>
                  </a:lnTo>
                  <a:lnTo>
                    <a:pt x="413" y="373"/>
                  </a:lnTo>
                  <a:lnTo>
                    <a:pt x="426" y="363"/>
                  </a:lnTo>
                  <a:lnTo>
                    <a:pt x="440" y="337"/>
                  </a:lnTo>
                  <a:lnTo>
                    <a:pt x="443" y="331"/>
                  </a:lnTo>
                  <a:lnTo>
                    <a:pt x="437" y="330"/>
                  </a:lnTo>
                  <a:lnTo>
                    <a:pt x="402" y="313"/>
                  </a:lnTo>
                  <a:lnTo>
                    <a:pt x="394" y="306"/>
                  </a:lnTo>
                  <a:lnTo>
                    <a:pt x="409" y="289"/>
                  </a:lnTo>
                  <a:lnTo>
                    <a:pt x="396" y="269"/>
                  </a:lnTo>
                  <a:lnTo>
                    <a:pt x="392" y="270"/>
                  </a:lnTo>
                  <a:lnTo>
                    <a:pt x="380" y="262"/>
                  </a:lnTo>
                  <a:lnTo>
                    <a:pt x="374" y="259"/>
                  </a:lnTo>
                  <a:lnTo>
                    <a:pt x="361" y="248"/>
                  </a:lnTo>
                  <a:lnTo>
                    <a:pt x="333" y="244"/>
                  </a:lnTo>
                  <a:lnTo>
                    <a:pt x="313" y="223"/>
                  </a:lnTo>
                  <a:lnTo>
                    <a:pt x="310" y="184"/>
                  </a:lnTo>
                  <a:lnTo>
                    <a:pt x="289" y="181"/>
                  </a:lnTo>
                  <a:lnTo>
                    <a:pt x="283" y="184"/>
                  </a:lnTo>
                  <a:lnTo>
                    <a:pt x="281" y="167"/>
                  </a:lnTo>
                  <a:lnTo>
                    <a:pt x="291" y="147"/>
                  </a:lnTo>
                  <a:lnTo>
                    <a:pt x="296" y="142"/>
                  </a:lnTo>
                  <a:lnTo>
                    <a:pt x="285" y="139"/>
                  </a:lnTo>
                  <a:lnTo>
                    <a:pt x="285" y="124"/>
                  </a:lnTo>
                  <a:lnTo>
                    <a:pt x="287" y="113"/>
                  </a:lnTo>
                  <a:lnTo>
                    <a:pt x="283" y="110"/>
                  </a:lnTo>
                  <a:lnTo>
                    <a:pt x="273" y="90"/>
                  </a:lnTo>
                  <a:lnTo>
                    <a:pt x="279" y="80"/>
                  </a:lnTo>
                  <a:lnTo>
                    <a:pt x="289" y="67"/>
                  </a:lnTo>
                  <a:lnTo>
                    <a:pt x="292" y="62"/>
                  </a:lnTo>
                  <a:lnTo>
                    <a:pt x="318" y="60"/>
                  </a:lnTo>
                  <a:lnTo>
                    <a:pt x="333" y="52"/>
                  </a:lnTo>
                  <a:lnTo>
                    <a:pt x="344" y="9"/>
                  </a:lnTo>
                  <a:lnTo>
                    <a:pt x="349" y="6"/>
                  </a:lnTo>
                  <a:lnTo>
                    <a:pt x="365" y="0"/>
                  </a:lnTo>
                  <a:close/>
                </a:path>
              </a:pathLst>
            </a:custGeom>
            <a:solidFill>
              <a:srgbClr val="FFEBAF"/>
            </a:solidFill>
            <a:ln w="31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58" name="Freeform 9"/>
            <p:cNvSpPr>
              <a:spLocks/>
            </p:cNvSpPr>
            <p:nvPr/>
          </p:nvSpPr>
          <p:spPr bwMode="auto">
            <a:xfrm>
              <a:off x="7498638" y="3770398"/>
              <a:ext cx="3429" cy="4535"/>
            </a:xfrm>
            <a:custGeom>
              <a:avLst/>
              <a:gdLst>
                <a:gd name="T0" fmla="*/ 0 w 3"/>
                <a:gd name="T1" fmla="*/ 4 h 4"/>
                <a:gd name="T2" fmla="*/ 3 w 3"/>
                <a:gd name="T3" fmla="*/ 0 h 4"/>
                <a:gd name="T4" fmla="*/ 1 w 3"/>
                <a:gd name="T5" fmla="*/ 1 h 4"/>
                <a:gd name="T6" fmla="*/ 0 w 3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4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59" name="Freeform 10"/>
            <p:cNvSpPr>
              <a:spLocks/>
            </p:cNvSpPr>
            <p:nvPr/>
          </p:nvSpPr>
          <p:spPr bwMode="auto">
            <a:xfrm>
              <a:off x="7502067" y="3761328"/>
              <a:ext cx="2286" cy="7936"/>
            </a:xfrm>
            <a:custGeom>
              <a:avLst/>
              <a:gdLst>
                <a:gd name="T0" fmla="*/ 1 w 2"/>
                <a:gd name="T1" fmla="*/ 7 h 7"/>
                <a:gd name="T2" fmla="*/ 0 w 2"/>
                <a:gd name="T3" fmla="*/ 0 h 7"/>
                <a:gd name="T4" fmla="*/ 1 w 2"/>
                <a:gd name="T5" fmla="*/ 2 h 7"/>
                <a:gd name="T6" fmla="*/ 2 w 2"/>
                <a:gd name="T7" fmla="*/ 4 h 7"/>
                <a:gd name="T8" fmla="*/ 2 w 2"/>
                <a:gd name="T9" fmla="*/ 5 h 7"/>
                <a:gd name="T10" fmla="*/ 1 w 2"/>
                <a:gd name="T11" fmla="*/ 6 h 7"/>
                <a:gd name="T12" fmla="*/ 1 w 2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7">
                  <a:moveTo>
                    <a:pt x="1" y="7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2" y="4"/>
                  </a:lnTo>
                  <a:lnTo>
                    <a:pt x="2" y="5"/>
                  </a:lnTo>
                  <a:lnTo>
                    <a:pt x="1" y="6"/>
                  </a:lnTo>
                  <a:lnTo>
                    <a:pt x="1" y="7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60" name="Freeform 11"/>
            <p:cNvSpPr>
              <a:spLocks/>
            </p:cNvSpPr>
            <p:nvPr/>
          </p:nvSpPr>
          <p:spPr bwMode="auto">
            <a:xfrm>
              <a:off x="7503209" y="3744321"/>
              <a:ext cx="11430" cy="17006"/>
            </a:xfrm>
            <a:custGeom>
              <a:avLst/>
              <a:gdLst>
                <a:gd name="T0" fmla="*/ 1 w 10"/>
                <a:gd name="T1" fmla="*/ 14 h 15"/>
                <a:gd name="T2" fmla="*/ 0 w 10"/>
                <a:gd name="T3" fmla="*/ 15 h 15"/>
                <a:gd name="T4" fmla="*/ 7 w 10"/>
                <a:gd name="T5" fmla="*/ 8 h 15"/>
                <a:gd name="T6" fmla="*/ 9 w 10"/>
                <a:gd name="T7" fmla="*/ 0 h 15"/>
                <a:gd name="T8" fmla="*/ 10 w 10"/>
                <a:gd name="T9" fmla="*/ 1 h 15"/>
                <a:gd name="T10" fmla="*/ 10 w 10"/>
                <a:gd name="T11" fmla="*/ 2 h 15"/>
                <a:gd name="T12" fmla="*/ 10 w 10"/>
                <a:gd name="T13" fmla="*/ 4 h 15"/>
                <a:gd name="T14" fmla="*/ 10 w 10"/>
                <a:gd name="T15" fmla="*/ 5 h 15"/>
                <a:gd name="T16" fmla="*/ 7 w 10"/>
                <a:gd name="T17" fmla="*/ 8 h 15"/>
                <a:gd name="T18" fmla="*/ 5 w 10"/>
                <a:gd name="T19" fmla="*/ 9 h 15"/>
                <a:gd name="T20" fmla="*/ 3 w 10"/>
                <a:gd name="T21" fmla="*/ 12 h 15"/>
                <a:gd name="T22" fmla="*/ 2 w 10"/>
                <a:gd name="T23" fmla="*/ 13 h 15"/>
                <a:gd name="T24" fmla="*/ 1 w 10"/>
                <a:gd name="T25" fmla="*/ 13 h 15"/>
                <a:gd name="T26" fmla="*/ 1 w 10"/>
                <a:gd name="T2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" h="15">
                  <a:moveTo>
                    <a:pt x="1" y="14"/>
                  </a:moveTo>
                  <a:lnTo>
                    <a:pt x="0" y="15"/>
                  </a:lnTo>
                  <a:lnTo>
                    <a:pt x="7" y="8"/>
                  </a:lnTo>
                  <a:lnTo>
                    <a:pt x="9" y="0"/>
                  </a:lnTo>
                  <a:lnTo>
                    <a:pt x="10" y="1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7" y="8"/>
                  </a:lnTo>
                  <a:lnTo>
                    <a:pt x="5" y="9"/>
                  </a:lnTo>
                  <a:lnTo>
                    <a:pt x="3" y="12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1" y="14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61" name="Freeform 12"/>
            <p:cNvSpPr>
              <a:spLocks/>
            </p:cNvSpPr>
            <p:nvPr/>
          </p:nvSpPr>
          <p:spPr bwMode="auto">
            <a:xfrm>
              <a:off x="7516925" y="3728448"/>
              <a:ext cx="3429" cy="3401"/>
            </a:xfrm>
            <a:custGeom>
              <a:avLst/>
              <a:gdLst>
                <a:gd name="T0" fmla="*/ 2 w 3"/>
                <a:gd name="T1" fmla="*/ 3 h 3"/>
                <a:gd name="T2" fmla="*/ 0 w 3"/>
                <a:gd name="T3" fmla="*/ 3 h 3"/>
                <a:gd name="T4" fmla="*/ 3 w 3"/>
                <a:gd name="T5" fmla="*/ 0 h 3"/>
                <a:gd name="T6" fmla="*/ 2 w 3"/>
                <a:gd name="T7" fmla="*/ 1 h 3"/>
                <a:gd name="T8" fmla="*/ 2 w 3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2" y="1"/>
                  </a:lnTo>
                  <a:lnTo>
                    <a:pt x="2" y="3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62" name="Freeform 13"/>
            <p:cNvSpPr>
              <a:spLocks/>
            </p:cNvSpPr>
            <p:nvPr/>
          </p:nvSpPr>
          <p:spPr bwMode="auto">
            <a:xfrm>
              <a:off x="7529498" y="3720512"/>
              <a:ext cx="21717" cy="5669"/>
            </a:xfrm>
            <a:custGeom>
              <a:avLst/>
              <a:gdLst>
                <a:gd name="T0" fmla="*/ 9 w 19"/>
                <a:gd name="T1" fmla="*/ 4 h 5"/>
                <a:gd name="T2" fmla="*/ 7 w 19"/>
                <a:gd name="T3" fmla="*/ 5 h 5"/>
                <a:gd name="T4" fmla="*/ 6 w 19"/>
                <a:gd name="T5" fmla="*/ 5 h 5"/>
                <a:gd name="T6" fmla="*/ 3 w 19"/>
                <a:gd name="T7" fmla="*/ 4 h 5"/>
                <a:gd name="T8" fmla="*/ 0 w 19"/>
                <a:gd name="T9" fmla="*/ 4 h 5"/>
                <a:gd name="T10" fmla="*/ 17 w 19"/>
                <a:gd name="T11" fmla="*/ 1 h 5"/>
                <a:gd name="T12" fmla="*/ 19 w 19"/>
                <a:gd name="T13" fmla="*/ 0 h 5"/>
                <a:gd name="T14" fmla="*/ 18 w 19"/>
                <a:gd name="T15" fmla="*/ 1 h 5"/>
                <a:gd name="T16" fmla="*/ 17 w 19"/>
                <a:gd name="T17" fmla="*/ 1 h 5"/>
                <a:gd name="T18" fmla="*/ 16 w 19"/>
                <a:gd name="T19" fmla="*/ 3 h 5"/>
                <a:gd name="T20" fmla="*/ 14 w 19"/>
                <a:gd name="T21" fmla="*/ 3 h 5"/>
                <a:gd name="T22" fmla="*/ 12 w 19"/>
                <a:gd name="T23" fmla="*/ 3 h 5"/>
                <a:gd name="T24" fmla="*/ 11 w 19"/>
                <a:gd name="T25" fmla="*/ 3 h 5"/>
                <a:gd name="T26" fmla="*/ 10 w 19"/>
                <a:gd name="T27" fmla="*/ 4 h 5"/>
                <a:gd name="T28" fmla="*/ 9 w 19"/>
                <a:gd name="T2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" h="5">
                  <a:moveTo>
                    <a:pt x="9" y="4"/>
                  </a:moveTo>
                  <a:lnTo>
                    <a:pt x="7" y="5"/>
                  </a:lnTo>
                  <a:lnTo>
                    <a:pt x="6" y="5"/>
                  </a:lnTo>
                  <a:lnTo>
                    <a:pt x="3" y="4"/>
                  </a:lnTo>
                  <a:lnTo>
                    <a:pt x="0" y="4"/>
                  </a:lnTo>
                  <a:lnTo>
                    <a:pt x="17" y="1"/>
                  </a:lnTo>
                  <a:lnTo>
                    <a:pt x="19" y="0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6" y="3"/>
                  </a:lnTo>
                  <a:lnTo>
                    <a:pt x="14" y="3"/>
                  </a:lnTo>
                  <a:lnTo>
                    <a:pt x="12" y="3"/>
                  </a:lnTo>
                  <a:lnTo>
                    <a:pt x="11" y="3"/>
                  </a:lnTo>
                  <a:lnTo>
                    <a:pt x="10" y="4"/>
                  </a:lnTo>
                  <a:lnTo>
                    <a:pt x="9" y="4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63" name="Freeform 14"/>
            <p:cNvSpPr>
              <a:spLocks/>
            </p:cNvSpPr>
            <p:nvPr/>
          </p:nvSpPr>
          <p:spPr bwMode="auto">
            <a:xfrm>
              <a:off x="7554643" y="3719378"/>
              <a:ext cx="1143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64" name="Freeform 15"/>
            <p:cNvSpPr>
              <a:spLocks/>
            </p:cNvSpPr>
            <p:nvPr/>
          </p:nvSpPr>
          <p:spPr bwMode="auto">
            <a:xfrm>
              <a:off x="7563787" y="3695569"/>
              <a:ext cx="18287" cy="17006"/>
            </a:xfrm>
            <a:custGeom>
              <a:avLst/>
              <a:gdLst>
                <a:gd name="T0" fmla="*/ 2 w 16"/>
                <a:gd name="T1" fmla="*/ 13 h 15"/>
                <a:gd name="T2" fmla="*/ 0 w 16"/>
                <a:gd name="T3" fmla="*/ 15 h 15"/>
                <a:gd name="T4" fmla="*/ 16 w 16"/>
                <a:gd name="T5" fmla="*/ 0 h 15"/>
                <a:gd name="T6" fmla="*/ 15 w 16"/>
                <a:gd name="T7" fmla="*/ 3 h 15"/>
                <a:gd name="T8" fmla="*/ 14 w 16"/>
                <a:gd name="T9" fmla="*/ 4 h 15"/>
                <a:gd name="T10" fmla="*/ 11 w 16"/>
                <a:gd name="T11" fmla="*/ 6 h 15"/>
                <a:gd name="T12" fmla="*/ 9 w 16"/>
                <a:gd name="T13" fmla="*/ 8 h 15"/>
                <a:gd name="T14" fmla="*/ 8 w 16"/>
                <a:gd name="T15" fmla="*/ 8 h 15"/>
                <a:gd name="T16" fmla="*/ 3 w 16"/>
                <a:gd name="T17" fmla="*/ 12 h 15"/>
                <a:gd name="T18" fmla="*/ 2 w 16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5">
                  <a:moveTo>
                    <a:pt x="2" y="13"/>
                  </a:moveTo>
                  <a:lnTo>
                    <a:pt x="0" y="15"/>
                  </a:lnTo>
                  <a:lnTo>
                    <a:pt x="16" y="0"/>
                  </a:lnTo>
                  <a:lnTo>
                    <a:pt x="15" y="3"/>
                  </a:lnTo>
                  <a:lnTo>
                    <a:pt x="14" y="4"/>
                  </a:lnTo>
                  <a:lnTo>
                    <a:pt x="11" y="6"/>
                  </a:lnTo>
                  <a:lnTo>
                    <a:pt x="9" y="8"/>
                  </a:lnTo>
                  <a:lnTo>
                    <a:pt x="8" y="8"/>
                  </a:lnTo>
                  <a:lnTo>
                    <a:pt x="3" y="12"/>
                  </a:lnTo>
                  <a:lnTo>
                    <a:pt x="2" y="13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65" name="Freeform 16"/>
            <p:cNvSpPr>
              <a:spLocks/>
            </p:cNvSpPr>
            <p:nvPr/>
          </p:nvSpPr>
          <p:spPr bwMode="auto">
            <a:xfrm>
              <a:off x="7915817" y="1888324"/>
              <a:ext cx="596623" cy="1578221"/>
            </a:xfrm>
            <a:custGeom>
              <a:avLst/>
              <a:gdLst>
                <a:gd name="T0" fmla="*/ 64 w 522"/>
                <a:gd name="T1" fmla="*/ 23 h 1392"/>
                <a:gd name="T2" fmla="*/ 75 w 522"/>
                <a:gd name="T3" fmla="*/ 46 h 1392"/>
                <a:gd name="T4" fmla="*/ 87 w 522"/>
                <a:gd name="T5" fmla="*/ 81 h 1392"/>
                <a:gd name="T6" fmla="*/ 90 w 522"/>
                <a:gd name="T7" fmla="*/ 94 h 1392"/>
                <a:gd name="T8" fmla="*/ 105 w 522"/>
                <a:gd name="T9" fmla="*/ 77 h 1392"/>
                <a:gd name="T10" fmla="*/ 125 w 522"/>
                <a:gd name="T11" fmla="*/ 105 h 1392"/>
                <a:gd name="T12" fmla="*/ 140 w 522"/>
                <a:gd name="T13" fmla="*/ 133 h 1392"/>
                <a:gd name="T14" fmla="*/ 154 w 522"/>
                <a:gd name="T15" fmla="*/ 155 h 1392"/>
                <a:gd name="T16" fmla="*/ 173 w 522"/>
                <a:gd name="T17" fmla="*/ 163 h 1392"/>
                <a:gd name="T18" fmla="*/ 202 w 522"/>
                <a:gd name="T19" fmla="*/ 170 h 1392"/>
                <a:gd name="T20" fmla="*/ 222 w 522"/>
                <a:gd name="T21" fmla="*/ 162 h 1392"/>
                <a:gd name="T22" fmla="*/ 240 w 522"/>
                <a:gd name="T23" fmla="*/ 155 h 1392"/>
                <a:gd name="T24" fmla="*/ 258 w 522"/>
                <a:gd name="T25" fmla="*/ 159 h 1392"/>
                <a:gd name="T26" fmla="*/ 265 w 522"/>
                <a:gd name="T27" fmla="*/ 173 h 1392"/>
                <a:gd name="T28" fmla="*/ 273 w 522"/>
                <a:gd name="T29" fmla="*/ 187 h 1392"/>
                <a:gd name="T30" fmla="*/ 274 w 522"/>
                <a:gd name="T31" fmla="*/ 206 h 1392"/>
                <a:gd name="T32" fmla="*/ 262 w 522"/>
                <a:gd name="T33" fmla="*/ 240 h 1392"/>
                <a:gd name="T34" fmla="*/ 262 w 522"/>
                <a:gd name="T35" fmla="*/ 273 h 1392"/>
                <a:gd name="T36" fmla="*/ 272 w 522"/>
                <a:gd name="T37" fmla="*/ 290 h 1392"/>
                <a:gd name="T38" fmla="*/ 284 w 522"/>
                <a:gd name="T39" fmla="*/ 319 h 1392"/>
                <a:gd name="T40" fmla="*/ 288 w 522"/>
                <a:gd name="T41" fmla="*/ 357 h 1392"/>
                <a:gd name="T42" fmla="*/ 290 w 522"/>
                <a:gd name="T43" fmla="*/ 395 h 1392"/>
                <a:gd name="T44" fmla="*/ 336 w 522"/>
                <a:gd name="T45" fmla="*/ 442 h 1392"/>
                <a:gd name="T46" fmla="*/ 345 w 522"/>
                <a:gd name="T47" fmla="*/ 469 h 1392"/>
                <a:gd name="T48" fmla="*/ 350 w 522"/>
                <a:gd name="T49" fmla="*/ 502 h 1392"/>
                <a:gd name="T50" fmla="*/ 355 w 522"/>
                <a:gd name="T51" fmla="*/ 526 h 1392"/>
                <a:gd name="T52" fmla="*/ 363 w 522"/>
                <a:gd name="T53" fmla="*/ 551 h 1392"/>
                <a:gd name="T54" fmla="*/ 375 w 522"/>
                <a:gd name="T55" fmla="*/ 581 h 1392"/>
                <a:gd name="T56" fmla="*/ 381 w 522"/>
                <a:gd name="T57" fmla="*/ 597 h 1392"/>
                <a:gd name="T58" fmla="*/ 375 w 522"/>
                <a:gd name="T59" fmla="*/ 630 h 1392"/>
                <a:gd name="T60" fmla="*/ 367 w 522"/>
                <a:gd name="T61" fmla="*/ 655 h 1392"/>
                <a:gd name="T62" fmla="*/ 364 w 522"/>
                <a:gd name="T63" fmla="*/ 690 h 1392"/>
                <a:gd name="T64" fmla="*/ 375 w 522"/>
                <a:gd name="T65" fmla="*/ 712 h 1392"/>
                <a:gd name="T66" fmla="*/ 384 w 522"/>
                <a:gd name="T67" fmla="*/ 726 h 1392"/>
                <a:gd name="T68" fmla="*/ 385 w 522"/>
                <a:gd name="T69" fmla="*/ 737 h 1392"/>
                <a:gd name="T70" fmla="*/ 390 w 522"/>
                <a:gd name="T71" fmla="*/ 754 h 1392"/>
                <a:gd name="T72" fmla="*/ 405 w 522"/>
                <a:gd name="T73" fmla="*/ 782 h 1392"/>
                <a:gd name="T74" fmla="*/ 410 w 522"/>
                <a:gd name="T75" fmla="*/ 806 h 1392"/>
                <a:gd name="T76" fmla="*/ 421 w 522"/>
                <a:gd name="T77" fmla="*/ 858 h 1392"/>
                <a:gd name="T78" fmla="*/ 440 w 522"/>
                <a:gd name="T79" fmla="*/ 889 h 1392"/>
                <a:gd name="T80" fmla="*/ 456 w 522"/>
                <a:gd name="T81" fmla="*/ 883 h 1392"/>
                <a:gd name="T82" fmla="*/ 478 w 522"/>
                <a:gd name="T83" fmla="*/ 884 h 1392"/>
                <a:gd name="T84" fmla="*/ 496 w 522"/>
                <a:gd name="T85" fmla="*/ 892 h 1392"/>
                <a:gd name="T86" fmla="*/ 516 w 522"/>
                <a:gd name="T87" fmla="*/ 911 h 1392"/>
                <a:gd name="T88" fmla="*/ 512 w 522"/>
                <a:gd name="T89" fmla="*/ 940 h 1392"/>
                <a:gd name="T90" fmla="*/ 469 w 522"/>
                <a:gd name="T91" fmla="*/ 1019 h 1392"/>
                <a:gd name="T92" fmla="*/ 470 w 522"/>
                <a:gd name="T93" fmla="*/ 1069 h 1392"/>
                <a:gd name="T94" fmla="*/ 468 w 522"/>
                <a:gd name="T95" fmla="*/ 1100 h 1392"/>
                <a:gd name="T96" fmla="*/ 476 w 522"/>
                <a:gd name="T97" fmla="*/ 1137 h 1392"/>
                <a:gd name="T98" fmla="*/ 479 w 522"/>
                <a:gd name="T99" fmla="*/ 1252 h 1392"/>
                <a:gd name="T100" fmla="*/ 449 w 522"/>
                <a:gd name="T101" fmla="*/ 1248 h 1392"/>
                <a:gd name="T102" fmla="*/ 416 w 522"/>
                <a:gd name="T103" fmla="*/ 1246 h 1392"/>
                <a:gd name="T104" fmla="*/ 402 w 522"/>
                <a:gd name="T105" fmla="*/ 1263 h 1392"/>
                <a:gd name="T106" fmla="*/ 401 w 522"/>
                <a:gd name="T107" fmla="*/ 1284 h 1392"/>
                <a:gd name="T108" fmla="*/ 407 w 522"/>
                <a:gd name="T109" fmla="*/ 1302 h 1392"/>
                <a:gd name="T110" fmla="*/ 390 w 522"/>
                <a:gd name="T111" fmla="*/ 1325 h 1392"/>
                <a:gd name="T112" fmla="*/ 374 w 522"/>
                <a:gd name="T113" fmla="*/ 1347 h 1392"/>
                <a:gd name="T114" fmla="*/ 358 w 522"/>
                <a:gd name="T115" fmla="*/ 1369 h 1392"/>
                <a:gd name="T116" fmla="*/ 378 w 522"/>
                <a:gd name="T117" fmla="*/ 1382 h 1392"/>
                <a:gd name="T118" fmla="*/ 497 w 522"/>
                <a:gd name="T119" fmla="*/ 1390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22" h="1392">
                  <a:moveTo>
                    <a:pt x="0" y="0"/>
                  </a:moveTo>
                  <a:lnTo>
                    <a:pt x="11" y="13"/>
                  </a:lnTo>
                  <a:lnTo>
                    <a:pt x="31" y="13"/>
                  </a:lnTo>
                  <a:lnTo>
                    <a:pt x="34" y="17"/>
                  </a:lnTo>
                  <a:lnTo>
                    <a:pt x="63" y="9"/>
                  </a:lnTo>
                  <a:lnTo>
                    <a:pt x="63" y="10"/>
                  </a:lnTo>
                  <a:lnTo>
                    <a:pt x="63" y="12"/>
                  </a:lnTo>
                  <a:lnTo>
                    <a:pt x="64" y="12"/>
                  </a:lnTo>
                  <a:lnTo>
                    <a:pt x="64" y="13"/>
                  </a:lnTo>
                  <a:lnTo>
                    <a:pt x="64" y="14"/>
                  </a:lnTo>
                  <a:lnTo>
                    <a:pt x="64" y="15"/>
                  </a:lnTo>
                  <a:lnTo>
                    <a:pt x="64" y="16"/>
                  </a:lnTo>
                  <a:lnTo>
                    <a:pt x="64" y="17"/>
                  </a:lnTo>
                  <a:lnTo>
                    <a:pt x="64" y="19"/>
                  </a:lnTo>
                  <a:lnTo>
                    <a:pt x="64" y="21"/>
                  </a:lnTo>
                  <a:lnTo>
                    <a:pt x="64" y="22"/>
                  </a:lnTo>
                  <a:lnTo>
                    <a:pt x="64" y="23"/>
                  </a:lnTo>
                  <a:lnTo>
                    <a:pt x="65" y="23"/>
                  </a:lnTo>
                  <a:lnTo>
                    <a:pt x="65" y="24"/>
                  </a:lnTo>
                  <a:lnTo>
                    <a:pt x="65" y="25"/>
                  </a:lnTo>
                  <a:lnTo>
                    <a:pt x="65" y="27"/>
                  </a:lnTo>
                  <a:lnTo>
                    <a:pt x="65" y="28"/>
                  </a:lnTo>
                  <a:lnTo>
                    <a:pt x="65" y="29"/>
                  </a:lnTo>
                  <a:lnTo>
                    <a:pt x="66" y="30"/>
                  </a:lnTo>
                  <a:lnTo>
                    <a:pt x="66" y="31"/>
                  </a:lnTo>
                  <a:lnTo>
                    <a:pt x="67" y="31"/>
                  </a:lnTo>
                  <a:lnTo>
                    <a:pt x="68" y="32"/>
                  </a:lnTo>
                  <a:lnTo>
                    <a:pt x="69" y="35"/>
                  </a:lnTo>
                  <a:lnTo>
                    <a:pt x="69" y="37"/>
                  </a:lnTo>
                  <a:lnTo>
                    <a:pt x="71" y="38"/>
                  </a:lnTo>
                  <a:lnTo>
                    <a:pt x="72" y="39"/>
                  </a:lnTo>
                  <a:lnTo>
                    <a:pt x="73" y="40"/>
                  </a:lnTo>
                  <a:lnTo>
                    <a:pt x="73" y="42"/>
                  </a:lnTo>
                  <a:lnTo>
                    <a:pt x="75" y="46"/>
                  </a:lnTo>
                  <a:lnTo>
                    <a:pt x="78" y="50"/>
                  </a:lnTo>
                  <a:lnTo>
                    <a:pt x="79" y="52"/>
                  </a:lnTo>
                  <a:lnTo>
                    <a:pt x="82" y="58"/>
                  </a:lnTo>
                  <a:lnTo>
                    <a:pt x="82" y="59"/>
                  </a:lnTo>
                  <a:lnTo>
                    <a:pt x="82" y="60"/>
                  </a:lnTo>
                  <a:lnTo>
                    <a:pt x="83" y="61"/>
                  </a:lnTo>
                  <a:lnTo>
                    <a:pt x="83" y="62"/>
                  </a:lnTo>
                  <a:lnTo>
                    <a:pt x="86" y="69"/>
                  </a:lnTo>
                  <a:lnTo>
                    <a:pt x="86" y="70"/>
                  </a:lnTo>
                  <a:lnTo>
                    <a:pt x="86" y="73"/>
                  </a:lnTo>
                  <a:lnTo>
                    <a:pt x="86" y="74"/>
                  </a:lnTo>
                  <a:lnTo>
                    <a:pt x="86" y="75"/>
                  </a:lnTo>
                  <a:lnTo>
                    <a:pt x="86" y="76"/>
                  </a:lnTo>
                  <a:lnTo>
                    <a:pt x="86" y="77"/>
                  </a:lnTo>
                  <a:lnTo>
                    <a:pt x="87" y="79"/>
                  </a:lnTo>
                  <a:lnTo>
                    <a:pt x="87" y="80"/>
                  </a:lnTo>
                  <a:lnTo>
                    <a:pt x="87" y="81"/>
                  </a:lnTo>
                  <a:lnTo>
                    <a:pt x="87" y="82"/>
                  </a:lnTo>
                  <a:lnTo>
                    <a:pt x="87" y="83"/>
                  </a:lnTo>
                  <a:lnTo>
                    <a:pt x="87" y="84"/>
                  </a:lnTo>
                  <a:lnTo>
                    <a:pt x="87" y="85"/>
                  </a:lnTo>
                  <a:lnTo>
                    <a:pt x="86" y="85"/>
                  </a:lnTo>
                  <a:lnTo>
                    <a:pt x="86" y="87"/>
                  </a:lnTo>
                  <a:lnTo>
                    <a:pt x="86" y="88"/>
                  </a:lnTo>
                  <a:lnTo>
                    <a:pt x="86" y="89"/>
                  </a:lnTo>
                  <a:lnTo>
                    <a:pt x="84" y="90"/>
                  </a:lnTo>
                  <a:lnTo>
                    <a:pt x="84" y="91"/>
                  </a:lnTo>
                  <a:lnTo>
                    <a:pt x="84" y="92"/>
                  </a:lnTo>
                  <a:lnTo>
                    <a:pt x="84" y="98"/>
                  </a:lnTo>
                  <a:lnTo>
                    <a:pt x="89" y="97"/>
                  </a:lnTo>
                  <a:lnTo>
                    <a:pt x="90" y="97"/>
                  </a:lnTo>
                  <a:lnTo>
                    <a:pt x="90" y="96"/>
                  </a:lnTo>
                  <a:lnTo>
                    <a:pt x="90" y="95"/>
                  </a:lnTo>
                  <a:lnTo>
                    <a:pt x="90" y="94"/>
                  </a:lnTo>
                  <a:lnTo>
                    <a:pt x="91" y="94"/>
                  </a:lnTo>
                  <a:lnTo>
                    <a:pt x="91" y="92"/>
                  </a:lnTo>
                  <a:lnTo>
                    <a:pt x="93" y="92"/>
                  </a:lnTo>
                  <a:lnTo>
                    <a:pt x="93" y="91"/>
                  </a:lnTo>
                  <a:lnTo>
                    <a:pt x="94" y="90"/>
                  </a:lnTo>
                  <a:lnTo>
                    <a:pt x="94" y="89"/>
                  </a:lnTo>
                  <a:lnTo>
                    <a:pt x="95" y="89"/>
                  </a:lnTo>
                  <a:lnTo>
                    <a:pt x="95" y="88"/>
                  </a:lnTo>
                  <a:lnTo>
                    <a:pt x="96" y="88"/>
                  </a:lnTo>
                  <a:lnTo>
                    <a:pt x="96" y="87"/>
                  </a:lnTo>
                  <a:lnTo>
                    <a:pt x="97" y="85"/>
                  </a:lnTo>
                  <a:lnTo>
                    <a:pt x="98" y="84"/>
                  </a:lnTo>
                  <a:lnTo>
                    <a:pt x="102" y="81"/>
                  </a:lnTo>
                  <a:lnTo>
                    <a:pt x="101" y="76"/>
                  </a:lnTo>
                  <a:lnTo>
                    <a:pt x="102" y="76"/>
                  </a:lnTo>
                  <a:lnTo>
                    <a:pt x="104" y="76"/>
                  </a:lnTo>
                  <a:lnTo>
                    <a:pt x="105" y="77"/>
                  </a:lnTo>
                  <a:lnTo>
                    <a:pt x="106" y="77"/>
                  </a:lnTo>
                  <a:lnTo>
                    <a:pt x="108" y="76"/>
                  </a:lnTo>
                  <a:lnTo>
                    <a:pt x="109" y="76"/>
                  </a:lnTo>
                  <a:lnTo>
                    <a:pt x="110" y="76"/>
                  </a:lnTo>
                  <a:lnTo>
                    <a:pt x="111" y="81"/>
                  </a:lnTo>
                  <a:lnTo>
                    <a:pt x="111" y="82"/>
                  </a:lnTo>
                  <a:lnTo>
                    <a:pt x="114" y="84"/>
                  </a:lnTo>
                  <a:lnTo>
                    <a:pt x="116" y="85"/>
                  </a:lnTo>
                  <a:lnTo>
                    <a:pt x="117" y="87"/>
                  </a:lnTo>
                  <a:lnTo>
                    <a:pt x="117" y="89"/>
                  </a:lnTo>
                  <a:lnTo>
                    <a:pt x="117" y="90"/>
                  </a:lnTo>
                  <a:lnTo>
                    <a:pt x="118" y="90"/>
                  </a:lnTo>
                  <a:lnTo>
                    <a:pt x="118" y="91"/>
                  </a:lnTo>
                  <a:lnTo>
                    <a:pt x="119" y="92"/>
                  </a:lnTo>
                  <a:lnTo>
                    <a:pt x="120" y="94"/>
                  </a:lnTo>
                  <a:lnTo>
                    <a:pt x="120" y="95"/>
                  </a:lnTo>
                  <a:lnTo>
                    <a:pt x="125" y="105"/>
                  </a:lnTo>
                  <a:lnTo>
                    <a:pt x="126" y="106"/>
                  </a:lnTo>
                  <a:lnTo>
                    <a:pt x="127" y="107"/>
                  </a:lnTo>
                  <a:lnTo>
                    <a:pt x="128" y="109"/>
                  </a:lnTo>
                  <a:lnTo>
                    <a:pt x="129" y="110"/>
                  </a:lnTo>
                  <a:lnTo>
                    <a:pt x="131" y="110"/>
                  </a:lnTo>
                  <a:lnTo>
                    <a:pt x="133" y="111"/>
                  </a:lnTo>
                  <a:lnTo>
                    <a:pt x="133" y="112"/>
                  </a:lnTo>
                  <a:lnTo>
                    <a:pt x="134" y="115"/>
                  </a:lnTo>
                  <a:lnTo>
                    <a:pt x="132" y="119"/>
                  </a:lnTo>
                  <a:lnTo>
                    <a:pt x="134" y="119"/>
                  </a:lnTo>
                  <a:lnTo>
                    <a:pt x="134" y="121"/>
                  </a:lnTo>
                  <a:lnTo>
                    <a:pt x="133" y="122"/>
                  </a:lnTo>
                  <a:lnTo>
                    <a:pt x="139" y="127"/>
                  </a:lnTo>
                  <a:lnTo>
                    <a:pt x="139" y="128"/>
                  </a:lnTo>
                  <a:lnTo>
                    <a:pt x="139" y="131"/>
                  </a:lnTo>
                  <a:lnTo>
                    <a:pt x="139" y="132"/>
                  </a:lnTo>
                  <a:lnTo>
                    <a:pt x="140" y="133"/>
                  </a:lnTo>
                  <a:lnTo>
                    <a:pt x="140" y="134"/>
                  </a:lnTo>
                  <a:lnTo>
                    <a:pt x="140" y="135"/>
                  </a:lnTo>
                  <a:lnTo>
                    <a:pt x="141" y="136"/>
                  </a:lnTo>
                  <a:lnTo>
                    <a:pt x="141" y="137"/>
                  </a:lnTo>
                  <a:lnTo>
                    <a:pt x="141" y="139"/>
                  </a:lnTo>
                  <a:lnTo>
                    <a:pt x="141" y="140"/>
                  </a:lnTo>
                  <a:lnTo>
                    <a:pt x="142" y="140"/>
                  </a:lnTo>
                  <a:lnTo>
                    <a:pt x="142" y="141"/>
                  </a:lnTo>
                  <a:lnTo>
                    <a:pt x="143" y="144"/>
                  </a:lnTo>
                  <a:lnTo>
                    <a:pt x="145" y="147"/>
                  </a:lnTo>
                  <a:lnTo>
                    <a:pt x="146" y="148"/>
                  </a:lnTo>
                  <a:lnTo>
                    <a:pt x="147" y="149"/>
                  </a:lnTo>
                  <a:lnTo>
                    <a:pt x="148" y="150"/>
                  </a:lnTo>
                  <a:lnTo>
                    <a:pt x="150" y="154"/>
                  </a:lnTo>
                  <a:lnTo>
                    <a:pt x="150" y="155"/>
                  </a:lnTo>
                  <a:lnTo>
                    <a:pt x="151" y="155"/>
                  </a:lnTo>
                  <a:lnTo>
                    <a:pt x="154" y="155"/>
                  </a:lnTo>
                  <a:lnTo>
                    <a:pt x="155" y="155"/>
                  </a:lnTo>
                  <a:lnTo>
                    <a:pt x="158" y="155"/>
                  </a:lnTo>
                  <a:lnTo>
                    <a:pt x="161" y="155"/>
                  </a:lnTo>
                  <a:lnTo>
                    <a:pt x="162" y="155"/>
                  </a:lnTo>
                  <a:lnTo>
                    <a:pt x="162" y="156"/>
                  </a:lnTo>
                  <a:lnTo>
                    <a:pt x="163" y="156"/>
                  </a:lnTo>
                  <a:lnTo>
                    <a:pt x="164" y="156"/>
                  </a:lnTo>
                  <a:lnTo>
                    <a:pt x="165" y="157"/>
                  </a:lnTo>
                  <a:lnTo>
                    <a:pt x="166" y="157"/>
                  </a:lnTo>
                  <a:lnTo>
                    <a:pt x="166" y="158"/>
                  </a:lnTo>
                  <a:lnTo>
                    <a:pt x="168" y="158"/>
                  </a:lnTo>
                  <a:lnTo>
                    <a:pt x="169" y="159"/>
                  </a:lnTo>
                  <a:lnTo>
                    <a:pt x="170" y="161"/>
                  </a:lnTo>
                  <a:lnTo>
                    <a:pt x="171" y="162"/>
                  </a:lnTo>
                  <a:lnTo>
                    <a:pt x="172" y="162"/>
                  </a:lnTo>
                  <a:lnTo>
                    <a:pt x="172" y="163"/>
                  </a:lnTo>
                  <a:lnTo>
                    <a:pt x="173" y="163"/>
                  </a:lnTo>
                  <a:lnTo>
                    <a:pt x="173" y="164"/>
                  </a:lnTo>
                  <a:lnTo>
                    <a:pt x="175" y="164"/>
                  </a:lnTo>
                  <a:lnTo>
                    <a:pt x="176" y="165"/>
                  </a:lnTo>
                  <a:lnTo>
                    <a:pt x="177" y="165"/>
                  </a:lnTo>
                  <a:lnTo>
                    <a:pt x="178" y="165"/>
                  </a:lnTo>
                  <a:lnTo>
                    <a:pt x="179" y="165"/>
                  </a:lnTo>
                  <a:lnTo>
                    <a:pt x="185" y="167"/>
                  </a:lnTo>
                  <a:lnTo>
                    <a:pt x="186" y="169"/>
                  </a:lnTo>
                  <a:lnTo>
                    <a:pt x="190" y="169"/>
                  </a:lnTo>
                  <a:lnTo>
                    <a:pt x="192" y="170"/>
                  </a:lnTo>
                  <a:lnTo>
                    <a:pt x="193" y="169"/>
                  </a:lnTo>
                  <a:lnTo>
                    <a:pt x="195" y="170"/>
                  </a:lnTo>
                  <a:lnTo>
                    <a:pt x="196" y="171"/>
                  </a:lnTo>
                  <a:lnTo>
                    <a:pt x="198" y="171"/>
                  </a:lnTo>
                  <a:lnTo>
                    <a:pt x="200" y="171"/>
                  </a:lnTo>
                  <a:lnTo>
                    <a:pt x="201" y="170"/>
                  </a:lnTo>
                  <a:lnTo>
                    <a:pt x="202" y="170"/>
                  </a:lnTo>
                  <a:lnTo>
                    <a:pt x="203" y="169"/>
                  </a:lnTo>
                  <a:lnTo>
                    <a:pt x="205" y="169"/>
                  </a:lnTo>
                  <a:lnTo>
                    <a:pt x="206" y="167"/>
                  </a:lnTo>
                  <a:lnTo>
                    <a:pt x="207" y="167"/>
                  </a:lnTo>
                  <a:lnTo>
                    <a:pt x="208" y="167"/>
                  </a:lnTo>
                  <a:lnTo>
                    <a:pt x="209" y="167"/>
                  </a:lnTo>
                  <a:lnTo>
                    <a:pt x="210" y="166"/>
                  </a:lnTo>
                  <a:lnTo>
                    <a:pt x="211" y="166"/>
                  </a:lnTo>
                  <a:lnTo>
                    <a:pt x="213" y="166"/>
                  </a:lnTo>
                  <a:lnTo>
                    <a:pt x="214" y="166"/>
                  </a:lnTo>
                  <a:lnTo>
                    <a:pt x="215" y="166"/>
                  </a:lnTo>
                  <a:lnTo>
                    <a:pt x="217" y="165"/>
                  </a:lnTo>
                  <a:lnTo>
                    <a:pt x="218" y="165"/>
                  </a:lnTo>
                  <a:lnTo>
                    <a:pt x="220" y="164"/>
                  </a:lnTo>
                  <a:lnTo>
                    <a:pt x="221" y="163"/>
                  </a:lnTo>
                  <a:lnTo>
                    <a:pt x="222" y="163"/>
                  </a:lnTo>
                  <a:lnTo>
                    <a:pt x="222" y="162"/>
                  </a:lnTo>
                  <a:lnTo>
                    <a:pt x="223" y="162"/>
                  </a:lnTo>
                  <a:lnTo>
                    <a:pt x="224" y="162"/>
                  </a:lnTo>
                  <a:lnTo>
                    <a:pt x="224" y="161"/>
                  </a:lnTo>
                  <a:lnTo>
                    <a:pt x="226" y="159"/>
                  </a:lnTo>
                  <a:lnTo>
                    <a:pt x="230" y="158"/>
                  </a:lnTo>
                  <a:lnTo>
                    <a:pt x="231" y="158"/>
                  </a:lnTo>
                  <a:lnTo>
                    <a:pt x="231" y="157"/>
                  </a:lnTo>
                  <a:lnTo>
                    <a:pt x="230" y="157"/>
                  </a:lnTo>
                  <a:lnTo>
                    <a:pt x="231" y="157"/>
                  </a:lnTo>
                  <a:lnTo>
                    <a:pt x="232" y="157"/>
                  </a:lnTo>
                  <a:lnTo>
                    <a:pt x="233" y="156"/>
                  </a:lnTo>
                  <a:lnTo>
                    <a:pt x="235" y="156"/>
                  </a:lnTo>
                  <a:lnTo>
                    <a:pt x="236" y="156"/>
                  </a:lnTo>
                  <a:lnTo>
                    <a:pt x="237" y="156"/>
                  </a:lnTo>
                  <a:lnTo>
                    <a:pt x="238" y="155"/>
                  </a:lnTo>
                  <a:lnTo>
                    <a:pt x="239" y="155"/>
                  </a:lnTo>
                  <a:lnTo>
                    <a:pt x="240" y="155"/>
                  </a:lnTo>
                  <a:lnTo>
                    <a:pt x="242" y="155"/>
                  </a:lnTo>
                  <a:lnTo>
                    <a:pt x="243" y="156"/>
                  </a:lnTo>
                  <a:lnTo>
                    <a:pt x="244" y="156"/>
                  </a:lnTo>
                  <a:lnTo>
                    <a:pt x="245" y="156"/>
                  </a:lnTo>
                  <a:lnTo>
                    <a:pt x="246" y="156"/>
                  </a:lnTo>
                  <a:lnTo>
                    <a:pt x="247" y="156"/>
                  </a:lnTo>
                  <a:lnTo>
                    <a:pt x="248" y="156"/>
                  </a:lnTo>
                  <a:lnTo>
                    <a:pt x="250" y="156"/>
                  </a:lnTo>
                  <a:lnTo>
                    <a:pt x="251" y="156"/>
                  </a:lnTo>
                  <a:lnTo>
                    <a:pt x="252" y="156"/>
                  </a:lnTo>
                  <a:lnTo>
                    <a:pt x="252" y="157"/>
                  </a:lnTo>
                  <a:lnTo>
                    <a:pt x="253" y="157"/>
                  </a:lnTo>
                  <a:lnTo>
                    <a:pt x="254" y="157"/>
                  </a:lnTo>
                  <a:lnTo>
                    <a:pt x="258" y="157"/>
                  </a:lnTo>
                  <a:lnTo>
                    <a:pt x="259" y="158"/>
                  </a:lnTo>
                  <a:lnTo>
                    <a:pt x="259" y="159"/>
                  </a:lnTo>
                  <a:lnTo>
                    <a:pt x="258" y="159"/>
                  </a:lnTo>
                  <a:lnTo>
                    <a:pt x="258" y="161"/>
                  </a:lnTo>
                  <a:lnTo>
                    <a:pt x="259" y="162"/>
                  </a:lnTo>
                  <a:lnTo>
                    <a:pt x="259" y="163"/>
                  </a:lnTo>
                  <a:lnTo>
                    <a:pt x="259" y="164"/>
                  </a:lnTo>
                  <a:lnTo>
                    <a:pt x="259" y="165"/>
                  </a:lnTo>
                  <a:lnTo>
                    <a:pt x="259" y="166"/>
                  </a:lnTo>
                  <a:lnTo>
                    <a:pt x="260" y="167"/>
                  </a:lnTo>
                  <a:lnTo>
                    <a:pt x="260" y="169"/>
                  </a:lnTo>
                  <a:lnTo>
                    <a:pt x="261" y="170"/>
                  </a:lnTo>
                  <a:lnTo>
                    <a:pt x="261" y="171"/>
                  </a:lnTo>
                  <a:lnTo>
                    <a:pt x="261" y="172"/>
                  </a:lnTo>
                  <a:lnTo>
                    <a:pt x="262" y="172"/>
                  </a:lnTo>
                  <a:lnTo>
                    <a:pt x="262" y="173"/>
                  </a:lnTo>
                  <a:lnTo>
                    <a:pt x="262" y="172"/>
                  </a:lnTo>
                  <a:lnTo>
                    <a:pt x="263" y="172"/>
                  </a:lnTo>
                  <a:lnTo>
                    <a:pt x="265" y="172"/>
                  </a:lnTo>
                  <a:lnTo>
                    <a:pt x="265" y="173"/>
                  </a:lnTo>
                  <a:lnTo>
                    <a:pt x="266" y="173"/>
                  </a:lnTo>
                  <a:lnTo>
                    <a:pt x="266" y="174"/>
                  </a:lnTo>
                  <a:lnTo>
                    <a:pt x="267" y="174"/>
                  </a:lnTo>
                  <a:lnTo>
                    <a:pt x="267" y="176"/>
                  </a:lnTo>
                  <a:lnTo>
                    <a:pt x="268" y="177"/>
                  </a:lnTo>
                  <a:lnTo>
                    <a:pt x="269" y="177"/>
                  </a:lnTo>
                  <a:lnTo>
                    <a:pt x="269" y="178"/>
                  </a:lnTo>
                  <a:lnTo>
                    <a:pt x="270" y="178"/>
                  </a:lnTo>
                  <a:lnTo>
                    <a:pt x="270" y="179"/>
                  </a:lnTo>
                  <a:lnTo>
                    <a:pt x="270" y="180"/>
                  </a:lnTo>
                  <a:lnTo>
                    <a:pt x="272" y="181"/>
                  </a:lnTo>
                  <a:lnTo>
                    <a:pt x="272" y="182"/>
                  </a:lnTo>
                  <a:lnTo>
                    <a:pt x="272" y="184"/>
                  </a:lnTo>
                  <a:lnTo>
                    <a:pt x="273" y="184"/>
                  </a:lnTo>
                  <a:lnTo>
                    <a:pt x="273" y="185"/>
                  </a:lnTo>
                  <a:lnTo>
                    <a:pt x="273" y="186"/>
                  </a:lnTo>
                  <a:lnTo>
                    <a:pt x="273" y="187"/>
                  </a:lnTo>
                  <a:lnTo>
                    <a:pt x="273" y="188"/>
                  </a:lnTo>
                  <a:lnTo>
                    <a:pt x="274" y="189"/>
                  </a:lnTo>
                  <a:lnTo>
                    <a:pt x="274" y="191"/>
                  </a:lnTo>
                  <a:lnTo>
                    <a:pt x="274" y="192"/>
                  </a:lnTo>
                  <a:lnTo>
                    <a:pt x="274" y="193"/>
                  </a:lnTo>
                  <a:lnTo>
                    <a:pt x="275" y="193"/>
                  </a:lnTo>
                  <a:lnTo>
                    <a:pt x="275" y="194"/>
                  </a:lnTo>
                  <a:lnTo>
                    <a:pt x="275" y="195"/>
                  </a:lnTo>
                  <a:lnTo>
                    <a:pt x="274" y="196"/>
                  </a:lnTo>
                  <a:lnTo>
                    <a:pt x="274" y="197"/>
                  </a:lnTo>
                  <a:lnTo>
                    <a:pt x="274" y="199"/>
                  </a:lnTo>
                  <a:lnTo>
                    <a:pt x="274" y="200"/>
                  </a:lnTo>
                  <a:lnTo>
                    <a:pt x="274" y="201"/>
                  </a:lnTo>
                  <a:lnTo>
                    <a:pt x="274" y="202"/>
                  </a:lnTo>
                  <a:lnTo>
                    <a:pt x="274" y="203"/>
                  </a:lnTo>
                  <a:lnTo>
                    <a:pt x="274" y="204"/>
                  </a:lnTo>
                  <a:lnTo>
                    <a:pt x="274" y="206"/>
                  </a:lnTo>
                  <a:lnTo>
                    <a:pt x="274" y="207"/>
                  </a:lnTo>
                  <a:lnTo>
                    <a:pt x="273" y="208"/>
                  </a:lnTo>
                  <a:lnTo>
                    <a:pt x="273" y="212"/>
                  </a:lnTo>
                  <a:lnTo>
                    <a:pt x="269" y="218"/>
                  </a:lnTo>
                  <a:lnTo>
                    <a:pt x="268" y="219"/>
                  </a:lnTo>
                  <a:lnTo>
                    <a:pt x="267" y="221"/>
                  </a:lnTo>
                  <a:lnTo>
                    <a:pt x="266" y="222"/>
                  </a:lnTo>
                  <a:lnTo>
                    <a:pt x="265" y="222"/>
                  </a:lnTo>
                  <a:lnTo>
                    <a:pt x="266" y="224"/>
                  </a:lnTo>
                  <a:lnTo>
                    <a:pt x="265" y="224"/>
                  </a:lnTo>
                  <a:lnTo>
                    <a:pt x="262" y="229"/>
                  </a:lnTo>
                  <a:lnTo>
                    <a:pt x="261" y="232"/>
                  </a:lnTo>
                  <a:lnTo>
                    <a:pt x="262" y="236"/>
                  </a:lnTo>
                  <a:lnTo>
                    <a:pt x="261" y="238"/>
                  </a:lnTo>
                  <a:lnTo>
                    <a:pt x="261" y="239"/>
                  </a:lnTo>
                  <a:lnTo>
                    <a:pt x="261" y="240"/>
                  </a:lnTo>
                  <a:lnTo>
                    <a:pt x="262" y="240"/>
                  </a:lnTo>
                  <a:lnTo>
                    <a:pt x="262" y="241"/>
                  </a:lnTo>
                  <a:lnTo>
                    <a:pt x="260" y="244"/>
                  </a:lnTo>
                  <a:lnTo>
                    <a:pt x="259" y="244"/>
                  </a:lnTo>
                  <a:lnTo>
                    <a:pt x="259" y="245"/>
                  </a:lnTo>
                  <a:lnTo>
                    <a:pt x="259" y="246"/>
                  </a:lnTo>
                  <a:lnTo>
                    <a:pt x="260" y="247"/>
                  </a:lnTo>
                  <a:lnTo>
                    <a:pt x="261" y="247"/>
                  </a:lnTo>
                  <a:lnTo>
                    <a:pt x="261" y="248"/>
                  </a:lnTo>
                  <a:lnTo>
                    <a:pt x="261" y="253"/>
                  </a:lnTo>
                  <a:lnTo>
                    <a:pt x="261" y="256"/>
                  </a:lnTo>
                  <a:lnTo>
                    <a:pt x="261" y="261"/>
                  </a:lnTo>
                  <a:lnTo>
                    <a:pt x="261" y="262"/>
                  </a:lnTo>
                  <a:lnTo>
                    <a:pt x="261" y="267"/>
                  </a:lnTo>
                  <a:lnTo>
                    <a:pt x="262" y="269"/>
                  </a:lnTo>
                  <a:lnTo>
                    <a:pt x="262" y="270"/>
                  </a:lnTo>
                  <a:lnTo>
                    <a:pt x="262" y="271"/>
                  </a:lnTo>
                  <a:lnTo>
                    <a:pt x="262" y="273"/>
                  </a:lnTo>
                  <a:lnTo>
                    <a:pt x="263" y="274"/>
                  </a:lnTo>
                  <a:lnTo>
                    <a:pt x="263" y="275"/>
                  </a:lnTo>
                  <a:lnTo>
                    <a:pt x="263" y="276"/>
                  </a:lnTo>
                  <a:lnTo>
                    <a:pt x="263" y="277"/>
                  </a:lnTo>
                  <a:lnTo>
                    <a:pt x="263" y="278"/>
                  </a:lnTo>
                  <a:lnTo>
                    <a:pt x="265" y="279"/>
                  </a:lnTo>
                  <a:lnTo>
                    <a:pt x="266" y="281"/>
                  </a:lnTo>
                  <a:lnTo>
                    <a:pt x="267" y="283"/>
                  </a:lnTo>
                  <a:lnTo>
                    <a:pt x="268" y="283"/>
                  </a:lnTo>
                  <a:lnTo>
                    <a:pt x="268" y="284"/>
                  </a:lnTo>
                  <a:lnTo>
                    <a:pt x="268" y="285"/>
                  </a:lnTo>
                  <a:lnTo>
                    <a:pt x="269" y="286"/>
                  </a:lnTo>
                  <a:lnTo>
                    <a:pt x="270" y="286"/>
                  </a:lnTo>
                  <a:lnTo>
                    <a:pt x="270" y="288"/>
                  </a:lnTo>
                  <a:lnTo>
                    <a:pt x="270" y="289"/>
                  </a:lnTo>
                  <a:lnTo>
                    <a:pt x="270" y="290"/>
                  </a:lnTo>
                  <a:lnTo>
                    <a:pt x="272" y="290"/>
                  </a:lnTo>
                  <a:lnTo>
                    <a:pt x="272" y="291"/>
                  </a:lnTo>
                  <a:lnTo>
                    <a:pt x="272" y="292"/>
                  </a:lnTo>
                  <a:lnTo>
                    <a:pt x="270" y="298"/>
                  </a:lnTo>
                  <a:lnTo>
                    <a:pt x="275" y="301"/>
                  </a:lnTo>
                  <a:lnTo>
                    <a:pt x="276" y="303"/>
                  </a:lnTo>
                  <a:lnTo>
                    <a:pt x="277" y="306"/>
                  </a:lnTo>
                  <a:lnTo>
                    <a:pt x="282" y="309"/>
                  </a:lnTo>
                  <a:lnTo>
                    <a:pt x="283" y="311"/>
                  </a:lnTo>
                  <a:lnTo>
                    <a:pt x="283" y="312"/>
                  </a:lnTo>
                  <a:lnTo>
                    <a:pt x="284" y="312"/>
                  </a:lnTo>
                  <a:lnTo>
                    <a:pt x="284" y="313"/>
                  </a:lnTo>
                  <a:lnTo>
                    <a:pt x="285" y="313"/>
                  </a:lnTo>
                  <a:lnTo>
                    <a:pt x="285" y="314"/>
                  </a:lnTo>
                  <a:lnTo>
                    <a:pt x="287" y="315"/>
                  </a:lnTo>
                  <a:lnTo>
                    <a:pt x="285" y="316"/>
                  </a:lnTo>
                  <a:lnTo>
                    <a:pt x="284" y="318"/>
                  </a:lnTo>
                  <a:lnTo>
                    <a:pt x="284" y="319"/>
                  </a:lnTo>
                  <a:lnTo>
                    <a:pt x="285" y="319"/>
                  </a:lnTo>
                  <a:lnTo>
                    <a:pt x="285" y="320"/>
                  </a:lnTo>
                  <a:lnTo>
                    <a:pt x="287" y="320"/>
                  </a:lnTo>
                  <a:lnTo>
                    <a:pt x="287" y="321"/>
                  </a:lnTo>
                  <a:lnTo>
                    <a:pt x="287" y="322"/>
                  </a:lnTo>
                  <a:lnTo>
                    <a:pt x="289" y="326"/>
                  </a:lnTo>
                  <a:lnTo>
                    <a:pt x="290" y="335"/>
                  </a:lnTo>
                  <a:lnTo>
                    <a:pt x="289" y="343"/>
                  </a:lnTo>
                  <a:lnTo>
                    <a:pt x="289" y="344"/>
                  </a:lnTo>
                  <a:lnTo>
                    <a:pt x="290" y="345"/>
                  </a:lnTo>
                  <a:lnTo>
                    <a:pt x="290" y="346"/>
                  </a:lnTo>
                  <a:lnTo>
                    <a:pt x="290" y="348"/>
                  </a:lnTo>
                  <a:lnTo>
                    <a:pt x="289" y="349"/>
                  </a:lnTo>
                  <a:lnTo>
                    <a:pt x="289" y="350"/>
                  </a:lnTo>
                  <a:lnTo>
                    <a:pt x="288" y="354"/>
                  </a:lnTo>
                  <a:lnTo>
                    <a:pt x="288" y="356"/>
                  </a:lnTo>
                  <a:lnTo>
                    <a:pt x="288" y="357"/>
                  </a:lnTo>
                  <a:lnTo>
                    <a:pt x="288" y="358"/>
                  </a:lnTo>
                  <a:lnTo>
                    <a:pt x="288" y="363"/>
                  </a:lnTo>
                  <a:lnTo>
                    <a:pt x="288" y="365"/>
                  </a:lnTo>
                  <a:lnTo>
                    <a:pt x="288" y="366"/>
                  </a:lnTo>
                  <a:lnTo>
                    <a:pt x="288" y="367"/>
                  </a:lnTo>
                  <a:lnTo>
                    <a:pt x="287" y="368"/>
                  </a:lnTo>
                  <a:lnTo>
                    <a:pt x="287" y="371"/>
                  </a:lnTo>
                  <a:lnTo>
                    <a:pt x="289" y="376"/>
                  </a:lnTo>
                  <a:lnTo>
                    <a:pt x="289" y="380"/>
                  </a:lnTo>
                  <a:lnTo>
                    <a:pt x="288" y="384"/>
                  </a:lnTo>
                  <a:lnTo>
                    <a:pt x="288" y="386"/>
                  </a:lnTo>
                  <a:lnTo>
                    <a:pt x="288" y="387"/>
                  </a:lnTo>
                  <a:lnTo>
                    <a:pt x="287" y="388"/>
                  </a:lnTo>
                  <a:lnTo>
                    <a:pt x="287" y="389"/>
                  </a:lnTo>
                  <a:lnTo>
                    <a:pt x="288" y="390"/>
                  </a:lnTo>
                  <a:lnTo>
                    <a:pt x="289" y="394"/>
                  </a:lnTo>
                  <a:lnTo>
                    <a:pt x="290" y="395"/>
                  </a:lnTo>
                  <a:lnTo>
                    <a:pt x="290" y="396"/>
                  </a:lnTo>
                  <a:lnTo>
                    <a:pt x="289" y="402"/>
                  </a:lnTo>
                  <a:lnTo>
                    <a:pt x="289" y="403"/>
                  </a:lnTo>
                  <a:lnTo>
                    <a:pt x="289" y="404"/>
                  </a:lnTo>
                  <a:lnTo>
                    <a:pt x="289" y="405"/>
                  </a:lnTo>
                  <a:lnTo>
                    <a:pt x="290" y="405"/>
                  </a:lnTo>
                  <a:lnTo>
                    <a:pt x="290" y="406"/>
                  </a:lnTo>
                  <a:lnTo>
                    <a:pt x="291" y="408"/>
                  </a:lnTo>
                  <a:lnTo>
                    <a:pt x="291" y="409"/>
                  </a:lnTo>
                  <a:lnTo>
                    <a:pt x="292" y="409"/>
                  </a:lnTo>
                  <a:lnTo>
                    <a:pt x="293" y="410"/>
                  </a:lnTo>
                  <a:lnTo>
                    <a:pt x="304" y="410"/>
                  </a:lnTo>
                  <a:lnTo>
                    <a:pt x="337" y="436"/>
                  </a:lnTo>
                  <a:lnTo>
                    <a:pt x="337" y="438"/>
                  </a:lnTo>
                  <a:lnTo>
                    <a:pt x="337" y="439"/>
                  </a:lnTo>
                  <a:lnTo>
                    <a:pt x="336" y="440"/>
                  </a:lnTo>
                  <a:lnTo>
                    <a:pt x="336" y="442"/>
                  </a:lnTo>
                  <a:lnTo>
                    <a:pt x="335" y="443"/>
                  </a:lnTo>
                  <a:lnTo>
                    <a:pt x="335" y="445"/>
                  </a:lnTo>
                  <a:lnTo>
                    <a:pt x="336" y="447"/>
                  </a:lnTo>
                  <a:lnTo>
                    <a:pt x="340" y="448"/>
                  </a:lnTo>
                  <a:lnTo>
                    <a:pt x="341" y="451"/>
                  </a:lnTo>
                  <a:lnTo>
                    <a:pt x="342" y="454"/>
                  </a:lnTo>
                  <a:lnTo>
                    <a:pt x="342" y="455"/>
                  </a:lnTo>
                  <a:lnTo>
                    <a:pt x="342" y="460"/>
                  </a:lnTo>
                  <a:lnTo>
                    <a:pt x="342" y="461"/>
                  </a:lnTo>
                  <a:lnTo>
                    <a:pt x="342" y="462"/>
                  </a:lnTo>
                  <a:lnTo>
                    <a:pt x="342" y="463"/>
                  </a:lnTo>
                  <a:lnTo>
                    <a:pt x="342" y="466"/>
                  </a:lnTo>
                  <a:lnTo>
                    <a:pt x="342" y="468"/>
                  </a:lnTo>
                  <a:lnTo>
                    <a:pt x="343" y="468"/>
                  </a:lnTo>
                  <a:lnTo>
                    <a:pt x="344" y="468"/>
                  </a:lnTo>
                  <a:lnTo>
                    <a:pt x="344" y="469"/>
                  </a:lnTo>
                  <a:lnTo>
                    <a:pt x="345" y="469"/>
                  </a:lnTo>
                  <a:lnTo>
                    <a:pt x="345" y="470"/>
                  </a:lnTo>
                  <a:lnTo>
                    <a:pt x="345" y="471"/>
                  </a:lnTo>
                  <a:lnTo>
                    <a:pt x="345" y="473"/>
                  </a:lnTo>
                  <a:lnTo>
                    <a:pt x="345" y="475"/>
                  </a:lnTo>
                  <a:lnTo>
                    <a:pt x="345" y="476"/>
                  </a:lnTo>
                  <a:lnTo>
                    <a:pt x="345" y="477"/>
                  </a:lnTo>
                  <a:lnTo>
                    <a:pt x="345" y="478"/>
                  </a:lnTo>
                  <a:lnTo>
                    <a:pt x="345" y="479"/>
                  </a:lnTo>
                  <a:lnTo>
                    <a:pt x="345" y="480"/>
                  </a:lnTo>
                  <a:lnTo>
                    <a:pt x="344" y="481"/>
                  </a:lnTo>
                  <a:lnTo>
                    <a:pt x="345" y="485"/>
                  </a:lnTo>
                  <a:lnTo>
                    <a:pt x="345" y="486"/>
                  </a:lnTo>
                  <a:lnTo>
                    <a:pt x="345" y="490"/>
                  </a:lnTo>
                  <a:lnTo>
                    <a:pt x="347" y="494"/>
                  </a:lnTo>
                  <a:lnTo>
                    <a:pt x="348" y="498"/>
                  </a:lnTo>
                  <a:lnTo>
                    <a:pt x="349" y="500"/>
                  </a:lnTo>
                  <a:lnTo>
                    <a:pt x="350" y="502"/>
                  </a:lnTo>
                  <a:lnTo>
                    <a:pt x="350" y="507"/>
                  </a:lnTo>
                  <a:lnTo>
                    <a:pt x="349" y="509"/>
                  </a:lnTo>
                  <a:lnTo>
                    <a:pt x="348" y="510"/>
                  </a:lnTo>
                  <a:lnTo>
                    <a:pt x="349" y="513"/>
                  </a:lnTo>
                  <a:lnTo>
                    <a:pt x="349" y="515"/>
                  </a:lnTo>
                  <a:lnTo>
                    <a:pt x="349" y="516"/>
                  </a:lnTo>
                  <a:lnTo>
                    <a:pt x="349" y="517"/>
                  </a:lnTo>
                  <a:lnTo>
                    <a:pt x="349" y="518"/>
                  </a:lnTo>
                  <a:lnTo>
                    <a:pt x="350" y="518"/>
                  </a:lnTo>
                  <a:lnTo>
                    <a:pt x="351" y="518"/>
                  </a:lnTo>
                  <a:lnTo>
                    <a:pt x="352" y="518"/>
                  </a:lnTo>
                  <a:lnTo>
                    <a:pt x="352" y="520"/>
                  </a:lnTo>
                  <a:lnTo>
                    <a:pt x="354" y="521"/>
                  </a:lnTo>
                  <a:lnTo>
                    <a:pt x="354" y="523"/>
                  </a:lnTo>
                  <a:lnTo>
                    <a:pt x="354" y="524"/>
                  </a:lnTo>
                  <a:lnTo>
                    <a:pt x="355" y="525"/>
                  </a:lnTo>
                  <a:lnTo>
                    <a:pt x="355" y="526"/>
                  </a:lnTo>
                  <a:lnTo>
                    <a:pt x="356" y="528"/>
                  </a:lnTo>
                  <a:lnTo>
                    <a:pt x="357" y="529"/>
                  </a:lnTo>
                  <a:lnTo>
                    <a:pt x="358" y="530"/>
                  </a:lnTo>
                  <a:lnTo>
                    <a:pt x="358" y="531"/>
                  </a:lnTo>
                  <a:lnTo>
                    <a:pt x="358" y="532"/>
                  </a:lnTo>
                  <a:lnTo>
                    <a:pt x="359" y="533"/>
                  </a:lnTo>
                  <a:lnTo>
                    <a:pt x="359" y="535"/>
                  </a:lnTo>
                  <a:lnTo>
                    <a:pt x="360" y="536"/>
                  </a:lnTo>
                  <a:lnTo>
                    <a:pt x="360" y="537"/>
                  </a:lnTo>
                  <a:lnTo>
                    <a:pt x="360" y="538"/>
                  </a:lnTo>
                  <a:lnTo>
                    <a:pt x="360" y="539"/>
                  </a:lnTo>
                  <a:lnTo>
                    <a:pt x="360" y="540"/>
                  </a:lnTo>
                  <a:lnTo>
                    <a:pt x="362" y="546"/>
                  </a:lnTo>
                  <a:lnTo>
                    <a:pt x="363" y="547"/>
                  </a:lnTo>
                  <a:lnTo>
                    <a:pt x="363" y="548"/>
                  </a:lnTo>
                  <a:lnTo>
                    <a:pt x="363" y="550"/>
                  </a:lnTo>
                  <a:lnTo>
                    <a:pt x="363" y="551"/>
                  </a:lnTo>
                  <a:lnTo>
                    <a:pt x="364" y="551"/>
                  </a:lnTo>
                  <a:lnTo>
                    <a:pt x="365" y="551"/>
                  </a:lnTo>
                  <a:lnTo>
                    <a:pt x="366" y="551"/>
                  </a:lnTo>
                  <a:lnTo>
                    <a:pt x="366" y="550"/>
                  </a:lnTo>
                  <a:lnTo>
                    <a:pt x="366" y="553"/>
                  </a:lnTo>
                  <a:lnTo>
                    <a:pt x="367" y="553"/>
                  </a:lnTo>
                  <a:lnTo>
                    <a:pt x="369" y="554"/>
                  </a:lnTo>
                  <a:lnTo>
                    <a:pt x="372" y="562"/>
                  </a:lnTo>
                  <a:lnTo>
                    <a:pt x="373" y="565"/>
                  </a:lnTo>
                  <a:lnTo>
                    <a:pt x="373" y="568"/>
                  </a:lnTo>
                  <a:lnTo>
                    <a:pt x="373" y="573"/>
                  </a:lnTo>
                  <a:lnTo>
                    <a:pt x="373" y="576"/>
                  </a:lnTo>
                  <a:lnTo>
                    <a:pt x="373" y="577"/>
                  </a:lnTo>
                  <a:lnTo>
                    <a:pt x="374" y="578"/>
                  </a:lnTo>
                  <a:lnTo>
                    <a:pt x="374" y="580"/>
                  </a:lnTo>
                  <a:lnTo>
                    <a:pt x="374" y="581"/>
                  </a:lnTo>
                  <a:lnTo>
                    <a:pt x="375" y="581"/>
                  </a:lnTo>
                  <a:lnTo>
                    <a:pt x="375" y="582"/>
                  </a:lnTo>
                  <a:lnTo>
                    <a:pt x="375" y="583"/>
                  </a:lnTo>
                  <a:lnTo>
                    <a:pt x="377" y="583"/>
                  </a:lnTo>
                  <a:lnTo>
                    <a:pt x="378" y="583"/>
                  </a:lnTo>
                  <a:lnTo>
                    <a:pt x="378" y="584"/>
                  </a:lnTo>
                  <a:lnTo>
                    <a:pt x="378" y="585"/>
                  </a:lnTo>
                  <a:lnTo>
                    <a:pt x="379" y="587"/>
                  </a:lnTo>
                  <a:lnTo>
                    <a:pt x="379" y="588"/>
                  </a:lnTo>
                  <a:lnTo>
                    <a:pt x="379" y="589"/>
                  </a:lnTo>
                  <a:lnTo>
                    <a:pt x="379" y="590"/>
                  </a:lnTo>
                  <a:lnTo>
                    <a:pt x="380" y="590"/>
                  </a:lnTo>
                  <a:lnTo>
                    <a:pt x="380" y="591"/>
                  </a:lnTo>
                  <a:lnTo>
                    <a:pt x="380" y="592"/>
                  </a:lnTo>
                  <a:lnTo>
                    <a:pt x="381" y="593"/>
                  </a:lnTo>
                  <a:lnTo>
                    <a:pt x="381" y="595"/>
                  </a:lnTo>
                  <a:lnTo>
                    <a:pt x="381" y="596"/>
                  </a:lnTo>
                  <a:lnTo>
                    <a:pt x="381" y="597"/>
                  </a:lnTo>
                  <a:lnTo>
                    <a:pt x="381" y="598"/>
                  </a:lnTo>
                  <a:lnTo>
                    <a:pt x="381" y="599"/>
                  </a:lnTo>
                  <a:lnTo>
                    <a:pt x="382" y="599"/>
                  </a:lnTo>
                  <a:lnTo>
                    <a:pt x="381" y="602"/>
                  </a:lnTo>
                  <a:lnTo>
                    <a:pt x="384" y="608"/>
                  </a:lnTo>
                  <a:lnTo>
                    <a:pt x="382" y="611"/>
                  </a:lnTo>
                  <a:lnTo>
                    <a:pt x="381" y="612"/>
                  </a:lnTo>
                  <a:lnTo>
                    <a:pt x="380" y="613"/>
                  </a:lnTo>
                  <a:lnTo>
                    <a:pt x="380" y="614"/>
                  </a:lnTo>
                  <a:lnTo>
                    <a:pt x="379" y="615"/>
                  </a:lnTo>
                  <a:lnTo>
                    <a:pt x="378" y="617"/>
                  </a:lnTo>
                  <a:lnTo>
                    <a:pt x="378" y="618"/>
                  </a:lnTo>
                  <a:lnTo>
                    <a:pt x="377" y="620"/>
                  </a:lnTo>
                  <a:lnTo>
                    <a:pt x="377" y="621"/>
                  </a:lnTo>
                  <a:lnTo>
                    <a:pt x="375" y="622"/>
                  </a:lnTo>
                  <a:lnTo>
                    <a:pt x="375" y="623"/>
                  </a:lnTo>
                  <a:lnTo>
                    <a:pt x="375" y="630"/>
                  </a:lnTo>
                  <a:lnTo>
                    <a:pt x="370" y="636"/>
                  </a:lnTo>
                  <a:lnTo>
                    <a:pt x="369" y="636"/>
                  </a:lnTo>
                  <a:lnTo>
                    <a:pt x="369" y="637"/>
                  </a:lnTo>
                  <a:lnTo>
                    <a:pt x="369" y="638"/>
                  </a:lnTo>
                  <a:lnTo>
                    <a:pt x="370" y="638"/>
                  </a:lnTo>
                  <a:lnTo>
                    <a:pt x="370" y="640"/>
                  </a:lnTo>
                  <a:lnTo>
                    <a:pt x="371" y="640"/>
                  </a:lnTo>
                  <a:lnTo>
                    <a:pt x="371" y="641"/>
                  </a:lnTo>
                  <a:lnTo>
                    <a:pt x="371" y="642"/>
                  </a:lnTo>
                  <a:lnTo>
                    <a:pt x="370" y="643"/>
                  </a:lnTo>
                  <a:lnTo>
                    <a:pt x="370" y="644"/>
                  </a:lnTo>
                  <a:lnTo>
                    <a:pt x="370" y="645"/>
                  </a:lnTo>
                  <a:lnTo>
                    <a:pt x="369" y="648"/>
                  </a:lnTo>
                  <a:lnTo>
                    <a:pt x="367" y="650"/>
                  </a:lnTo>
                  <a:lnTo>
                    <a:pt x="367" y="651"/>
                  </a:lnTo>
                  <a:lnTo>
                    <a:pt x="367" y="653"/>
                  </a:lnTo>
                  <a:lnTo>
                    <a:pt x="367" y="655"/>
                  </a:lnTo>
                  <a:lnTo>
                    <a:pt x="367" y="656"/>
                  </a:lnTo>
                  <a:lnTo>
                    <a:pt x="367" y="657"/>
                  </a:lnTo>
                  <a:lnTo>
                    <a:pt x="367" y="658"/>
                  </a:lnTo>
                  <a:lnTo>
                    <a:pt x="367" y="659"/>
                  </a:lnTo>
                  <a:lnTo>
                    <a:pt x="369" y="659"/>
                  </a:lnTo>
                  <a:lnTo>
                    <a:pt x="369" y="660"/>
                  </a:lnTo>
                  <a:lnTo>
                    <a:pt x="366" y="666"/>
                  </a:lnTo>
                  <a:lnTo>
                    <a:pt x="366" y="668"/>
                  </a:lnTo>
                  <a:lnTo>
                    <a:pt x="366" y="670"/>
                  </a:lnTo>
                  <a:lnTo>
                    <a:pt x="365" y="670"/>
                  </a:lnTo>
                  <a:lnTo>
                    <a:pt x="365" y="671"/>
                  </a:lnTo>
                  <a:lnTo>
                    <a:pt x="365" y="673"/>
                  </a:lnTo>
                  <a:lnTo>
                    <a:pt x="364" y="678"/>
                  </a:lnTo>
                  <a:lnTo>
                    <a:pt x="363" y="682"/>
                  </a:lnTo>
                  <a:lnTo>
                    <a:pt x="363" y="686"/>
                  </a:lnTo>
                  <a:lnTo>
                    <a:pt x="363" y="688"/>
                  </a:lnTo>
                  <a:lnTo>
                    <a:pt x="364" y="690"/>
                  </a:lnTo>
                  <a:lnTo>
                    <a:pt x="365" y="690"/>
                  </a:lnTo>
                  <a:lnTo>
                    <a:pt x="365" y="692"/>
                  </a:lnTo>
                  <a:lnTo>
                    <a:pt x="365" y="693"/>
                  </a:lnTo>
                  <a:lnTo>
                    <a:pt x="366" y="693"/>
                  </a:lnTo>
                  <a:lnTo>
                    <a:pt x="367" y="694"/>
                  </a:lnTo>
                  <a:lnTo>
                    <a:pt x="367" y="695"/>
                  </a:lnTo>
                  <a:lnTo>
                    <a:pt x="369" y="695"/>
                  </a:lnTo>
                  <a:lnTo>
                    <a:pt x="369" y="696"/>
                  </a:lnTo>
                  <a:lnTo>
                    <a:pt x="369" y="697"/>
                  </a:lnTo>
                  <a:lnTo>
                    <a:pt x="369" y="699"/>
                  </a:lnTo>
                  <a:lnTo>
                    <a:pt x="369" y="700"/>
                  </a:lnTo>
                  <a:lnTo>
                    <a:pt x="370" y="701"/>
                  </a:lnTo>
                  <a:lnTo>
                    <a:pt x="374" y="707"/>
                  </a:lnTo>
                  <a:lnTo>
                    <a:pt x="375" y="708"/>
                  </a:lnTo>
                  <a:lnTo>
                    <a:pt x="377" y="709"/>
                  </a:lnTo>
                  <a:lnTo>
                    <a:pt x="377" y="712"/>
                  </a:lnTo>
                  <a:lnTo>
                    <a:pt x="375" y="712"/>
                  </a:lnTo>
                  <a:lnTo>
                    <a:pt x="375" y="714"/>
                  </a:lnTo>
                  <a:lnTo>
                    <a:pt x="377" y="714"/>
                  </a:lnTo>
                  <a:lnTo>
                    <a:pt x="377" y="715"/>
                  </a:lnTo>
                  <a:lnTo>
                    <a:pt x="378" y="716"/>
                  </a:lnTo>
                  <a:lnTo>
                    <a:pt x="378" y="717"/>
                  </a:lnTo>
                  <a:lnTo>
                    <a:pt x="379" y="717"/>
                  </a:lnTo>
                  <a:lnTo>
                    <a:pt x="379" y="718"/>
                  </a:lnTo>
                  <a:lnTo>
                    <a:pt x="380" y="718"/>
                  </a:lnTo>
                  <a:lnTo>
                    <a:pt x="380" y="719"/>
                  </a:lnTo>
                  <a:lnTo>
                    <a:pt x="380" y="720"/>
                  </a:lnTo>
                  <a:lnTo>
                    <a:pt x="380" y="722"/>
                  </a:lnTo>
                  <a:lnTo>
                    <a:pt x="381" y="723"/>
                  </a:lnTo>
                  <a:lnTo>
                    <a:pt x="381" y="724"/>
                  </a:lnTo>
                  <a:lnTo>
                    <a:pt x="381" y="725"/>
                  </a:lnTo>
                  <a:lnTo>
                    <a:pt x="382" y="725"/>
                  </a:lnTo>
                  <a:lnTo>
                    <a:pt x="382" y="726"/>
                  </a:lnTo>
                  <a:lnTo>
                    <a:pt x="384" y="726"/>
                  </a:lnTo>
                  <a:lnTo>
                    <a:pt x="384" y="727"/>
                  </a:lnTo>
                  <a:lnTo>
                    <a:pt x="384" y="730"/>
                  </a:lnTo>
                  <a:lnTo>
                    <a:pt x="384" y="731"/>
                  </a:lnTo>
                  <a:lnTo>
                    <a:pt x="382" y="731"/>
                  </a:lnTo>
                  <a:lnTo>
                    <a:pt x="384" y="732"/>
                  </a:lnTo>
                  <a:lnTo>
                    <a:pt x="384" y="733"/>
                  </a:lnTo>
                  <a:lnTo>
                    <a:pt x="384" y="734"/>
                  </a:lnTo>
                  <a:lnTo>
                    <a:pt x="382" y="735"/>
                  </a:lnTo>
                  <a:lnTo>
                    <a:pt x="381" y="735"/>
                  </a:lnTo>
                  <a:lnTo>
                    <a:pt x="380" y="735"/>
                  </a:lnTo>
                  <a:lnTo>
                    <a:pt x="380" y="737"/>
                  </a:lnTo>
                  <a:lnTo>
                    <a:pt x="384" y="738"/>
                  </a:lnTo>
                  <a:lnTo>
                    <a:pt x="384" y="737"/>
                  </a:lnTo>
                  <a:lnTo>
                    <a:pt x="384" y="734"/>
                  </a:lnTo>
                  <a:lnTo>
                    <a:pt x="385" y="733"/>
                  </a:lnTo>
                  <a:lnTo>
                    <a:pt x="385" y="734"/>
                  </a:lnTo>
                  <a:lnTo>
                    <a:pt x="385" y="737"/>
                  </a:lnTo>
                  <a:lnTo>
                    <a:pt x="385" y="738"/>
                  </a:lnTo>
                  <a:lnTo>
                    <a:pt x="385" y="739"/>
                  </a:lnTo>
                  <a:lnTo>
                    <a:pt x="385" y="740"/>
                  </a:lnTo>
                  <a:lnTo>
                    <a:pt x="385" y="741"/>
                  </a:lnTo>
                  <a:lnTo>
                    <a:pt x="385" y="742"/>
                  </a:lnTo>
                  <a:lnTo>
                    <a:pt x="385" y="744"/>
                  </a:lnTo>
                  <a:lnTo>
                    <a:pt x="386" y="745"/>
                  </a:lnTo>
                  <a:lnTo>
                    <a:pt x="385" y="746"/>
                  </a:lnTo>
                  <a:lnTo>
                    <a:pt x="386" y="746"/>
                  </a:lnTo>
                  <a:lnTo>
                    <a:pt x="387" y="748"/>
                  </a:lnTo>
                  <a:lnTo>
                    <a:pt x="388" y="749"/>
                  </a:lnTo>
                  <a:lnTo>
                    <a:pt x="388" y="750"/>
                  </a:lnTo>
                  <a:lnTo>
                    <a:pt x="389" y="750"/>
                  </a:lnTo>
                  <a:lnTo>
                    <a:pt x="389" y="752"/>
                  </a:lnTo>
                  <a:lnTo>
                    <a:pt x="389" y="753"/>
                  </a:lnTo>
                  <a:lnTo>
                    <a:pt x="390" y="753"/>
                  </a:lnTo>
                  <a:lnTo>
                    <a:pt x="390" y="754"/>
                  </a:lnTo>
                  <a:lnTo>
                    <a:pt x="392" y="755"/>
                  </a:lnTo>
                  <a:lnTo>
                    <a:pt x="393" y="756"/>
                  </a:lnTo>
                  <a:lnTo>
                    <a:pt x="395" y="759"/>
                  </a:lnTo>
                  <a:lnTo>
                    <a:pt x="397" y="761"/>
                  </a:lnTo>
                  <a:lnTo>
                    <a:pt x="399" y="762"/>
                  </a:lnTo>
                  <a:lnTo>
                    <a:pt x="401" y="764"/>
                  </a:lnTo>
                  <a:lnTo>
                    <a:pt x="402" y="765"/>
                  </a:lnTo>
                  <a:lnTo>
                    <a:pt x="403" y="767"/>
                  </a:lnTo>
                  <a:lnTo>
                    <a:pt x="403" y="768"/>
                  </a:lnTo>
                  <a:lnTo>
                    <a:pt x="403" y="769"/>
                  </a:lnTo>
                  <a:lnTo>
                    <a:pt x="403" y="770"/>
                  </a:lnTo>
                  <a:lnTo>
                    <a:pt x="404" y="771"/>
                  </a:lnTo>
                  <a:lnTo>
                    <a:pt x="404" y="772"/>
                  </a:lnTo>
                  <a:lnTo>
                    <a:pt x="404" y="774"/>
                  </a:lnTo>
                  <a:lnTo>
                    <a:pt x="404" y="775"/>
                  </a:lnTo>
                  <a:lnTo>
                    <a:pt x="404" y="782"/>
                  </a:lnTo>
                  <a:lnTo>
                    <a:pt x="405" y="782"/>
                  </a:lnTo>
                  <a:lnTo>
                    <a:pt x="407" y="783"/>
                  </a:lnTo>
                  <a:lnTo>
                    <a:pt x="408" y="784"/>
                  </a:lnTo>
                  <a:lnTo>
                    <a:pt x="408" y="785"/>
                  </a:lnTo>
                  <a:lnTo>
                    <a:pt x="408" y="786"/>
                  </a:lnTo>
                  <a:lnTo>
                    <a:pt x="408" y="787"/>
                  </a:lnTo>
                  <a:lnTo>
                    <a:pt x="409" y="790"/>
                  </a:lnTo>
                  <a:lnTo>
                    <a:pt x="409" y="791"/>
                  </a:lnTo>
                  <a:lnTo>
                    <a:pt x="410" y="792"/>
                  </a:lnTo>
                  <a:lnTo>
                    <a:pt x="410" y="793"/>
                  </a:lnTo>
                  <a:lnTo>
                    <a:pt x="410" y="799"/>
                  </a:lnTo>
                  <a:lnTo>
                    <a:pt x="410" y="800"/>
                  </a:lnTo>
                  <a:lnTo>
                    <a:pt x="410" y="801"/>
                  </a:lnTo>
                  <a:lnTo>
                    <a:pt x="410" y="802"/>
                  </a:lnTo>
                  <a:lnTo>
                    <a:pt x="411" y="804"/>
                  </a:lnTo>
                  <a:lnTo>
                    <a:pt x="411" y="805"/>
                  </a:lnTo>
                  <a:lnTo>
                    <a:pt x="411" y="806"/>
                  </a:lnTo>
                  <a:lnTo>
                    <a:pt x="410" y="806"/>
                  </a:lnTo>
                  <a:lnTo>
                    <a:pt x="410" y="807"/>
                  </a:lnTo>
                  <a:lnTo>
                    <a:pt x="410" y="808"/>
                  </a:lnTo>
                  <a:lnTo>
                    <a:pt x="410" y="809"/>
                  </a:lnTo>
                  <a:lnTo>
                    <a:pt x="411" y="813"/>
                  </a:lnTo>
                  <a:lnTo>
                    <a:pt x="411" y="815"/>
                  </a:lnTo>
                  <a:lnTo>
                    <a:pt x="411" y="816"/>
                  </a:lnTo>
                  <a:lnTo>
                    <a:pt x="411" y="817"/>
                  </a:lnTo>
                  <a:lnTo>
                    <a:pt x="414" y="823"/>
                  </a:lnTo>
                  <a:lnTo>
                    <a:pt x="414" y="827"/>
                  </a:lnTo>
                  <a:lnTo>
                    <a:pt x="415" y="830"/>
                  </a:lnTo>
                  <a:lnTo>
                    <a:pt x="417" y="838"/>
                  </a:lnTo>
                  <a:lnTo>
                    <a:pt x="417" y="844"/>
                  </a:lnTo>
                  <a:lnTo>
                    <a:pt x="418" y="845"/>
                  </a:lnTo>
                  <a:lnTo>
                    <a:pt x="419" y="845"/>
                  </a:lnTo>
                  <a:lnTo>
                    <a:pt x="419" y="846"/>
                  </a:lnTo>
                  <a:lnTo>
                    <a:pt x="419" y="849"/>
                  </a:lnTo>
                  <a:lnTo>
                    <a:pt x="421" y="858"/>
                  </a:lnTo>
                  <a:lnTo>
                    <a:pt x="421" y="860"/>
                  </a:lnTo>
                  <a:lnTo>
                    <a:pt x="422" y="864"/>
                  </a:lnTo>
                  <a:lnTo>
                    <a:pt x="422" y="866"/>
                  </a:lnTo>
                  <a:lnTo>
                    <a:pt x="422" y="869"/>
                  </a:lnTo>
                  <a:lnTo>
                    <a:pt x="423" y="871"/>
                  </a:lnTo>
                  <a:lnTo>
                    <a:pt x="424" y="872"/>
                  </a:lnTo>
                  <a:lnTo>
                    <a:pt x="424" y="873"/>
                  </a:lnTo>
                  <a:lnTo>
                    <a:pt x="424" y="874"/>
                  </a:lnTo>
                  <a:lnTo>
                    <a:pt x="424" y="875"/>
                  </a:lnTo>
                  <a:lnTo>
                    <a:pt x="424" y="876"/>
                  </a:lnTo>
                  <a:lnTo>
                    <a:pt x="424" y="877"/>
                  </a:lnTo>
                  <a:lnTo>
                    <a:pt x="430" y="880"/>
                  </a:lnTo>
                  <a:lnTo>
                    <a:pt x="430" y="881"/>
                  </a:lnTo>
                  <a:lnTo>
                    <a:pt x="432" y="883"/>
                  </a:lnTo>
                  <a:lnTo>
                    <a:pt x="436" y="886"/>
                  </a:lnTo>
                  <a:lnTo>
                    <a:pt x="438" y="887"/>
                  </a:lnTo>
                  <a:lnTo>
                    <a:pt x="440" y="889"/>
                  </a:lnTo>
                  <a:lnTo>
                    <a:pt x="441" y="889"/>
                  </a:lnTo>
                  <a:lnTo>
                    <a:pt x="441" y="890"/>
                  </a:lnTo>
                  <a:lnTo>
                    <a:pt x="442" y="891"/>
                  </a:lnTo>
                  <a:lnTo>
                    <a:pt x="444" y="891"/>
                  </a:lnTo>
                  <a:lnTo>
                    <a:pt x="444" y="892"/>
                  </a:lnTo>
                  <a:lnTo>
                    <a:pt x="444" y="894"/>
                  </a:lnTo>
                  <a:lnTo>
                    <a:pt x="445" y="895"/>
                  </a:lnTo>
                  <a:lnTo>
                    <a:pt x="445" y="896"/>
                  </a:lnTo>
                  <a:lnTo>
                    <a:pt x="446" y="896"/>
                  </a:lnTo>
                  <a:lnTo>
                    <a:pt x="448" y="898"/>
                  </a:lnTo>
                  <a:lnTo>
                    <a:pt x="451" y="896"/>
                  </a:lnTo>
                  <a:lnTo>
                    <a:pt x="452" y="895"/>
                  </a:lnTo>
                  <a:lnTo>
                    <a:pt x="453" y="891"/>
                  </a:lnTo>
                  <a:lnTo>
                    <a:pt x="454" y="888"/>
                  </a:lnTo>
                  <a:lnTo>
                    <a:pt x="455" y="886"/>
                  </a:lnTo>
                  <a:lnTo>
                    <a:pt x="455" y="884"/>
                  </a:lnTo>
                  <a:lnTo>
                    <a:pt x="456" y="883"/>
                  </a:lnTo>
                  <a:lnTo>
                    <a:pt x="457" y="883"/>
                  </a:lnTo>
                  <a:lnTo>
                    <a:pt x="457" y="882"/>
                  </a:lnTo>
                  <a:lnTo>
                    <a:pt x="459" y="881"/>
                  </a:lnTo>
                  <a:lnTo>
                    <a:pt x="460" y="881"/>
                  </a:lnTo>
                  <a:lnTo>
                    <a:pt x="463" y="882"/>
                  </a:lnTo>
                  <a:lnTo>
                    <a:pt x="464" y="882"/>
                  </a:lnTo>
                  <a:lnTo>
                    <a:pt x="466" y="882"/>
                  </a:lnTo>
                  <a:lnTo>
                    <a:pt x="466" y="883"/>
                  </a:lnTo>
                  <a:lnTo>
                    <a:pt x="469" y="886"/>
                  </a:lnTo>
                  <a:lnTo>
                    <a:pt x="470" y="884"/>
                  </a:lnTo>
                  <a:lnTo>
                    <a:pt x="471" y="884"/>
                  </a:lnTo>
                  <a:lnTo>
                    <a:pt x="472" y="884"/>
                  </a:lnTo>
                  <a:lnTo>
                    <a:pt x="474" y="884"/>
                  </a:lnTo>
                  <a:lnTo>
                    <a:pt x="475" y="884"/>
                  </a:lnTo>
                  <a:lnTo>
                    <a:pt x="476" y="884"/>
                  </a:lnTo>
                  <a:lnTo>
                    <a:pt x="477" y="884"/>
                  </a:lnTo>
                  <a:lnTo>
                    <a:pt x="478" y="884"/>
                  </a:lnTo>
                  <a:lnTo>
                    <a:pt x="478" y="886"/>
                  </a:lnTo>
                  <a:lnTo>
                    <a:pt x="479" y="886"/>
                  </a:lnTo>
                  <a:lnTo>
                    <a:pt x="481" y="886"/>
                  </a:lnTo>
                  <a:lnTo>
                    <a:pt x="483" y="887"/>
                  </a:lnTo>
                  <a:lnTo>
                    <a:pt x="483" y="888"/>
                  </a:lnTo>
                  <a:lnTo>
                    <a:pt x="484" y="888"/>
                  </a:lnTo>
                  <a:lnTo>
                    <a:pt x="485" y="888"/>
                  </a:lnTo>
                  <a:lnTo>
                    <a:pt x="485" y="889"/>
                  </a:lnTo>
                  <a:lnTo>
                    <a:pt x="486" y="889"/>
                  </a:lnTo>
                  <a:lnTo>
                    <a:pt x="486" y="890"/>
                  </a:lnTo>
                  <a:lnTo>
                    <a:pt x="487" y="891"/>
                  </a:lnTo>
                  <a:lnTo>
                    <a:pt x="489" y="892"/>
                  </a:lnTo>
                  <a:lnTo>
                    <a:pt x="490" y="894"/>
                  </a:lnTo>
                  <a:lnTo>
                    <a:pt x="490" y="895"/>
                  </a:lnTo>
                  <a:lnTo>
                    <a:pt x="491" y="896"/>
                  </a:lnTo>
                  <a:lnTo>
                    <a:pt x="494" y="892"/>
                  </a:lnTo>
                  <a:lnTo>
                    <a:pt x="496" y="892"/>
                  </a:lnTo>
                  <a:lnTo>
                    <a:pt x="498" y="890"/>
                  </a:lnTo>
                  <a:lnTo>
                    <a:pt x="499" y="891"/>
                  </a:lnTo>
                  <a:lnTo>
                    <a:pt x="500" y="892"/>
                  </a:lnTo>
                  <a:lnTo>
                    <a:pt x="503" y="894"/>
                  </a:lnTo>
                  <a:lnTo>
                    <a:pt x="505" y="896"/>
                  </a:lnTo>
                  <a:lnTo>
                    <a:pt x="506" y="897"/>
                  </a:lnTo>
                  <a:lnTo>
                    <a:pt x="507" y="898"/>
                  </a:lnTo>
                  <a:lnTo>
                    <a:pt x="508" y="899"/>
                  </a:lnTo>
                  <a:lnTo>
                    <a:pt x="511" y="902"/>
                  </a:lnTo>
                  <a:lnTo>
                    <a:pt x="513" y="904"/>
                  </a:lnTo>
                  <a:lnTo>
                    <a:pt x="513" y="905"/>
                  </a:lnTo>
                  <a:lnTo>
                    <a:pt x="514" y="906"/>
                  </a:lnTo>
                  <a:lnTo>
                    <a:pt x="515" y="906"/>
                  </a:lnTo>
                  <a:lnTo>
                    <a:pt x="515" y="907"/>
                  </a:lnTo>
                  <a:lnTo>
                    <a:pt x="515" y="909"/>
                  </a:lnTo>
                  <a:lnTo>
                    <a:pt x="515" y="910"/>
                  </a:lnTo>
                  <a:lnTo>
                    <a:pt x="516" y="911"/>
                  </a:lnTo>
                  <a:lnTo>
                    <a:pt x="516" y="912"/>
                  </a:lnTo>
                  <a:lnTo>
                    <a:pt x="518" y="913"/>
                  </a:lnTo>
                  <a:lnTo>
                    <a:pt x="518" y="914"/>
                  </a:lnTo>
                  <a:lnTo>
                    <a:pt x="519" y="914"/>
                  </a:lnTo>
                  <a:lnTo>
                    <a:pt x="519" y="916"/>
                  </a:lnTo>
                  <a:lnTo>
                    <a:pt x="520" y="916"/>
                  </a:lnTo>
                  <a:lnTo>
                    <a:pt x="521" y="916"/>
                  </a:lnTo>
                  <a:lnTo>
                    <a:pt x="521" y="917"/>
                  </a:lnTo>
                  <a:lnTo>
                    <a:pt x="522" y="917"/>
                  </a:lnTo>
                  <a:lnTo>
                    <a:pt x="520" y="920"/>
                  </a:lnTo>
                  <a:lnTo>
                    <a:pt x="518" y="927"/>
                  </a:lnTo>
                  <a:lnTo>
                    <a:pt x="515" y="933"/>
                  </a:lnTo>
                  <a:lnTo>
                    <a:pt x="514" y="935"/>
                  </a:lnTo>
                  <a:lnTo>
                    <a:pt x="514" y="936"/>
                  </a:lnTo>
                  <a:lnTo>
                    <a:pt x="513" y="939"/>
                  </a:lnTo>
                  <a:lnTo>
                    <a:pt x="512" y="939"/>
                  </a:lnTo>
                  <a:lnTo>
                    <a:pt x="512" y="940"/>
                  </a:lnTo>
                  <a:lnTo>
                    <a:pt x="511" y="941"/>
                  </a:lnTo>
                  <a:lnTo>
                    <a:pt x="504" y="954"/>
                  </a:lnTo>
                  <a:lnTo>
                    <a:pt x="493" y="973"/>
                  </a:lnTo>
                  <a:lnTo>
                    <a:pt x="487" y="985"/>
                  </a:lnTo>
                  <a:lnTo>
                    <a:pt x="486" y="987"/>
                  </a:lnTo>
                  <a:lnTo>
                    <a:pt x="485" y="989"/>
                  </a:lnTo>
                  <a:lnTo>
                    <a:pt x="483" y="992"/>
                  </a:lnTo>
                  <a:lnTo>
                    <a:pt x="482" y="994"/>
                  </a:lnTo>
                  <a:lnTo>
                    <a:pt x="481" y="998"/>
                  </a:lnTo>
                  <a:lnTo>
                    <a:pt x="478" y="1002"/>
                  </a:lnTo>
                  <a:lnTo>
                    <a:pt x="477" y="1004"/>
                  </a:lnTo>
                  <a:lnTo>
                    <a:pt x="476" y="1006"/>
                  </a:lnTo>
                  <a:lnTo>
                    <a:pt x="476" y="1007"/>
                  </a:lnTo>
                  <a:lnTo>
                    <a:pt x="474" y="1009"/>
                  </a:lnTo>
                  <a:lnTo>
                    <a:pt x="471" y="1015"/>
                  </a:lnTo>
                  <a:lnTo>
                    <a:pt x="469" y="1018"/>
                  </a:lnTo>
                  <a:lnTo>
                    <a:pt x="469" y="1019"/>
                  </a:lnTo>
                  <a:lnTo>
                    <a:pt x="469" y="1022"/>
                  </a:lnTo>
                  <a:lnTo>
                    <a:pt x="468" y="1028"/>
                  </a:lnTo>
                  <a:lnTo>
                    <a:pt x="468" y="1034"/>
                  </a:lnTo>
                  <a:lnTo>
                    <a:pt x="468" y="1037"/>
                  </a:lnTo>
                  <a:lnTo>
                    <a:pt x="468" y="1038"/>
                  </a:lnTo>
                  <a:lnTo>
                    <a:pt x="468" y="1039"/>
                  </a:lnTo>
                  <a:lnTo>
                    <a:pt x="468" y="1043"/>
                  </a:lnTo>
                  <a:lnTo>
                    <a:pt x="467" y="1051"/>
                  </a:lnTo>
                  <a:lnTo>
                    <a:pt x="467" y="1053"/>
                  </a:lnTo>
                  <a:lnTo>
                    <a:pt x="468" y="1053"/>
                  </a:lnTo>
                  <a:lnTo>
                    <a:pt x="468" y="1055"/>
                  </a:lnTo>
                  <a:lnTo>
                    <a:pt x="468" y="1056"/>
                  </a:lnTo>
                  <a:lnTo>
                    <a:pt x="468" y="1060"/>
                  </a:lnTo>
                  <a:lnTo>
                    <a:pt x="469" y="1062"/>
                  </a:lnTo>
                  <a:lnTo>
                    <a:pt x="469" y="1064"/>
                  </a:lnTo>
                  <a:lnTo>
                    <a:pt x="469" y="1067"/>
                  </a:lnTo>
                  <a:lnTo>
                    <a:pt x="470" y="1069"/>
                  </a:lnTo>
                  <a:lnTo>
                    <a:pt x="471" y="1071"/>
                  </a:lnTo>
                  <a:lnTo>
                    <a:pt x="474" y="1079"/>
                  </a:lnTo>
                  <a:lnTo>
                    <a:pt x="475" y="1081"/>
                  </a:lnTo>
                  <a:lnTo>
                    <a:pt x="475" y="1083"/>
                  </a:lnTo>
                  <a:lnTo>
                    <a:pt x="475" y="1084"/>
                  </a:lnTo>
                  <a:lnTo>
                    <a:pt x="475" y="1085"/>
                  </a:lnTo>
                  <a:lnTo>
                    <a:pt x="475" y="1086"/>
                  </a:lnTo>
                  <a:lnTo>
                    <a:pt x="475" y="1088"/>
                  </a:lnTo>
                  <a:lnTo>
                    <a:pt x="475" y="1090"/>
                  </a:lnTo>
                  <a:lnTo>
                    <a:pt x="475" y="1091"/>
                  </a:lnTo>
                  <a:lnTo>
                    <a:pt x="474" y="1093"/>
                  </a:lnTo>
                  <a:lnTo>
                    <a:pt x="472" y="1094"/>
                  </a:lnTo>
                  <a:lnTo>
                    <a:pt x="471" y="1096"/>
                  </a:lnTo>
                  <a:lnTo>
                    <a:pt x="471" y="1097"/>
                  </a:lnTo>
                  <a:lnTo>
                    <a:pt x="470" y="1098"/>
                  </a:lnTo>
                  <a:lnTo>
                    <a:pt x="469" y="1099"/>
                  </a:lnTo>
                  <a:lnTo>
                    <a:pt x="468" y="1100"/>
                  </a:lnTo>
                  <a:lnTo>
                    <a:pt x="469" y="1106"/>
                  </a:lnTo>
                  <a:lnTo>
                    <a:pt x="470" y="1111"/>
                  </a:lnTo>
                  <a:lnTo>
                    <a:pt x="470" y="1112"/>
                  </a:lnTo>
                  <a:lnTo>
                    <a:pt x="470" y="1114"/>
                  </a:lnTo>
                  <a:lnTo>
                    <a:pt x="470" y="1115"/>
                  </a:lnTo>
                  <a:lnTo>
                    <a:pt x="469" y="1115"/>
                  </a:lnTo>
                  <a:lnTo>
                    <a:pt x="469" y="1116"/>
                  </a:lnTo>
                  <a:lnTo>
                    <a:pt x="471" y="1121"/>
                  </a:lnTo>
                  <a:lnTo>
                    <a:pt x="474" y="1127"/>
                  </a:lnTo>
                  <a:lnTo>
                    <a:pt x="472" y="1127"/>
                  </a:lnTo>
                  <a:lnTo>
                    <a:pt x="472" y="1128"/>
                  </a:lnTo>
                  <a:lnTo>
                    <a:pt x="474" y="1129"/>
                  </a:lnTo>
                  <a:lnTo>
                    <a:pt x="475" y="1133"/>
                  </a:lnTo>
                  <a:lnTo>
                    <a:pt x="476" y="1134"/>
                  </a:lnTo>
                  <a:lnTo>
                    <a:pt x="476" y="1135"/>
                  </a:lnTo>
                  <a:lnTo>
                    <a:pt x="476" y="1136"/>
                  </a:lnTo>
                  <a:lnTo>
                    <a:pt x="476" y="1137"/>
                  </a:lnTo>
                  <a:lnTo>
                    <a:pt x="476" y="1138"/>
                  </a:lnTo>
                  <a:lnTo>
                    <a:pt x="478" y="1145"/>
                  </a:lnTo>
                  <a:lnTo>
                    <a:pt x="478" y="1150"/>
                  </a:lnTo>
                  <a:lnTo>
                    <a:pt x="479" y="1151"/>
                  </a:lnTo>
                  <a:lnTo>
                    <a:pt x="482" y="1157"/>
                  </a:lnTo>
                  <a:lnTo>
                    <a:pt x="486" y="1163"/>
                  </a:lnTo>
                  <a:lnTo>
                    <a:pt x="487" y="1164"/>
                  </a:lnTo>
                  <a:lnTo>
                    <a:pt x="489" y="1166"/>
                  </a:lnTo>
                  <a:lnTo>
                    <a:pt x="490" y="1167"/>
                  </a:lnTo>
                  <a:lnTo>
                    <a:pt x="491" y="1170"/>
                  </a:lnTo>
                  <a:lnTo>
                    <a:pt x="492" y="1171"/>
                  </a:lnTo>
                  <a:lnTo>
                    <a:pt x="492" y="1172"/>
                  </a:lnTo>
                  <a:lnTo>
                    <a:pt x="493" y="1172"/>
                  </a:lnTo>
                  <a:lnTo>
                    <a:pt x="493" y="1173"/>
                  </a:lnTo>
                  <a:lnTo>
                    <a:pt x="490" y="1194"/>
                  </a:lnTo>
                  <a:lnTo>
                    <a:pt x="485" y="1217"/>
                  </a:lnTo>
                  <a:lnTo>
                    <a:pt x="479" y="1252"/>
                  </a:lnTo>
                  <a:lnTo>
                    <a:pt x="478" y="1252"/>
                  </a:lnTo>
                  <a:lnTo>
                    <a:pt x="477" y="1253"/>
                  </a:lnTo>
                  <a:lnTo>
                    <a:pt x="476" y="1253"/>
                  </a:lnTo>
                  <a:lnTo>
                    <a:pt x="475" y="1252"/>
                  </a:lnTo>
                  <a:lnTo>
                    <a:pt x="475" y="1250"/>
                  </a:lnTo>
                  <a:lnTo>
                    <a:pt x="474" y="1249"/>
                  </a:lnTo>
                  <a:lnTo>
                    <a:pt x="472" y="1249"/>
                  </a:lnTo>
                  <a:lnTo>
                    <a:pt x="471" y="1248"/>
                  </a:lnTo>
                  <a:lnTo>
                    <a:pt x="470" y="1248"/>
                  </a:lnTo>
                  <a:lnTo>
                    <a:pt x="469" y="1247"/>
                  </a:lnTo>
                  <a:lnTo>
                    <a:pt x="468" y="1247"/>
                  </a:lnTo>
                  <a:lnTo>
                    <a:pt x="467" y="1247"/>
                  </a:lnTo>
                  <a:lnTo>
                    <a:pt x="454" y="1246"/>
                  </a:lnTo>
                  <a:lnTo>
                    <a:pt x="453" y="1247"/>
                  </a:lnTo>
                  <a:lnTo>
                    <a:pt x="452" y="1247"/>
                  </a:lnTo>
                  <a:lnTo>
                    <a:pt x="451" y="1248"/>
                  </a:lnTo>
                  <a:lnTo>
                    <a:pt x="449" y="1248"/>
                  </a:lnTo>
                  <a:lnTo>
                    <a:pt x="448" y="1249"/>
                  </a:lnTo>
                  <a:lnTo>
                    <a:pt x="447" y="1249"/>
                  </a:lnTo>
                  <a:lnTo>
                    <a:pt x="446" y="1249"/>
                  </a:lnTo>
                  <a:lnTo>
                    <a:pt x="445" y="1249"/>
                  </a:lnTo>
                  <a:lnTo>
                    <a:pt x="444" y="1249"/>
                  </a:lnTo>
                  <a:lnTo>
                    <a:pt x="442" y="1249"/>
                  </a:lnTo>
                  <a:lnTo>
                    <a:pt x="441" y="1248"/>
                  </a:lnTo>
                  <a:lnTo>
                    <a:pt x="441" y="1247"/>
                  </a:lnTo>
                  <a:lnTo>
                    <a:pt x="440" y="1246"/>
                  </a:lnTo>
                  <a:lnTo>
                    <a:pt x="440" y="1245"/>
                  </a:lnTo>
                  <a:lnTo>
                    <a:pt x="439" y="1243"/>
                  </a:lnTo>
                  <a:lnTo>
                    <a:pt x="438" y="1243"/>
                  </a:lnTo>
                  <a:lnTo>
                    <a:pt x="433" y="1243"/>
                  </a:lnTo>
                  <a:lnTo>
                    <a:pt x="430" y="1245"/>
                  </a:lnTo>
                  <a:lnTo>
                    <a:pt x="427" y="1246"/>
                  </a:lnTo>
                  <a:lnTo>
                    <a:pt x="418" y="1247"/>
                  </a:lnTo>
                  <a:lnTo>
                    <a:pt x="416" y="1246"/>
                  </a:lnTo>
                  <a:lnTo>
                    <a:pt x="415" y="1246"/>
                  </a:lnTo>
                  <a:lnTo>
                    <a:pt x="412" y="1246"/>
                  </a:lnTo>
                  <a:lnTo>
                    <a:pt x="411" y="1245"/>
                  </a:lnTo>
                  <a:lnTo>
                    <a:pt x="409" y="1249"/>
                  </a:lnTo>
                  <a:lnTo>
                    <a:pt x="409" y="1250"/>
                  </a:lnTo>
                  <a:lnTo>
                    <a:pt x="409" y="1252"/>
                  </a:lnTo>
                  <a:lnTo>
                    <a:pt x="409" y="1253"/>
                  </a:lnTo>
                  <a:lnTo>
                    <a:pt x="409" y="1254"/>
                  </a:lnTo>
                  <a:lnTo>
                    <a:pt x="408" y="1255"/>
                  </a:lnTo>
                  <a:lnTo>
                    <a:pt x="408" y="1256"/>
                  </a:lnTo>
                  <a:lnTo>
                    <a:pt x="407" y="1256"/>
                  </a:lnTo>
                  <a:lnTo>
                    <a:pt x="405" y="1257"/>
                  </a:lnTo>
                  <a:lnTo>
                    <a:pt x="405" y="1258"/>
                  </a:lnTo>
                  <a:lnTo>
                    <a:pt x="404" y="1260"/>
                  </a:lnTo>
                  <a:lnTo>
                    <a:pt x="404" y="1261"/>
                  </a:lnTo>
                  <a:lnTo>
                    <a:pt x="403" y="1262"/>
                  </a:lnTo>
                  <a:lnTo>
                    <a:pt x="402" y="1263"/>
                  </a:lnTo>
                  <a:lnTo>
                    <a:pt x="402" y="1264"/>
                  </a:lnTo>
                  <a:lnTo>
                    <a:pt x="402" y="1265"/>
                  </a:lnTo>
                  <a:lnTo>
                    <a:pt x="401" y="1267"/>
                  </a:lnTo>
                  <a:lnTo>
                    <a:pt x="400" y="1268"/>
                  </a:lnTo>
                  <a:lnTo>
                    <a:pt x="400" y="1269"/>
                  </a:lnTo>
                  <a:lnTo>
                    <a:pt x="400" y="1270"/>
                  </a:lnTo>
                  <a:lnTo>
                    <a:pt x="399" y="1271"/>
                  </a:lnTo>
                  <a:lnTo>
                    <a:pt x="399" y="1272"/>
                  </a:lnTo>
                  <a:lnTo>
                    <a:pt x="399" y="1273"/>
                  </a:lnTo>
                  <a:lnTo>
                    <a:pt x="399" y="1275"/>
                  </a:lnTo>
                  <a:lnTo>
                    <a:pt x="399" y="1276"/>
                  </a:lnTo>
                  <a:lnTo>
                    <a:pt x="399" y="1277"/>
                  </a:lnTo>
                  <a:lnTo>
                    <a:pt x="397" y="1278"/>
                  </a:lnTo>
                  <a:lnTo>
                    <a:pt x="397" y="1279"/>
                  </a:lnTo>
                  <a:lnTo>
                    <a:pt x="399" y="1280"/>
                  </a:lnTo>
                  <a:lnTo>
                    <a:pt x="400" y="1282"/>
                  </a:lnTo>
                  <a:lnTo>
                    <a:pt x="401" y="1284"/>
                  </a:lnTo>
                  <a:lnTo>
                    <a:pt x="403" y="1286"/>
                  </a:lnTo>
                  <a:lnTo>
                    <a:pt x="404" y="1287"/>
                  </a:lnTo>
                  <a:lnTo>
                    <a:pt x="404" y="1288"/>
                  </a:lnTo>
                  <a:lnTo>
                    <a:pt x="405" y="1290"/>
                  </a:lnTo>
                  <a:lnTo>
                    <a:pt x="405" y="1291"/>
                  </a:lnTo>
                  <a:lnTo>
                    <a:pt x="405" y="1292"/>
                  </a:lnTo>
                  <a:lnTo>
                    <a:pt x="407" y="1292"/>
                  </a:lnTo>
                  <a:lnTo>
                    <a:pt x="407" y="1293"/>
                  </a:lnTo>
                  <a:lnTo>
                    <a:pt x="407" y="1294"/>
                  </a:lnTo>
                  <a:lnTo>
                    <a:pt x="408" y="1295"/>
                  </a:lnTo>
                  <a:lnTo>
                    <a:pt x="409" y="1297"/>
                  </a:lnTo>
                  <a:lnTo>
                    <a:pt x="410" y="1298"/>
                  </a:lnTo>
                  <a:lnTo>
                    <a:pt x="410" y="1299"/>
                  </a:lnTo>
                  <a:lnTo>
                    <a:pt x="410" y="1300"/>
                  </a:lnTo>
                  <a:lnTo>
                    <a:pt x="409" y="1301"/>
                  </a:lnTo>
                  <a:lnTo>
                    <a:pt x="408" y="1302"/>
                  </a:lnTo>
                  <a:lnTo>
                    <a:pt x="407" y="1302"/>
                  </a:lnTo>
                  <a:lnTo>
                    <a:pt x="405" y="1303"/>
                  </a:lnTo>
                  <a:lnTo>
                    <a:pt x="404" y="1305"/>
                  </a:lnTo>
                  <a:lnTo>
                    <a:pt x="403" y="1307"/>
                  </a:lnTo>
                  <a:lnTo>
                    <a:pt x="402" y="1308"/>
                  </a:lnTo>
                  <a:lnTo>
                    <a:pt x="401" y="1309"/>
                  </a:lnTo>
                  <a:lnTo>
                    <a:pt x="401" y="1310"/>
                  </a:lnTo>
                  <a:lnTo>
                    <a:pt x="400" y="1310"/>
                  </a:lnTo>
                  <a:lnTo>
                    <a:pt x="400" y="1312"/>
                  </a:lnTo>
                  <a:lnTo>
                    <a:pt x="399" y="1313"/>
                  </a:lnTo>
                  <a:lnTo>
                    <a:pt x="397" y="1314"/>
                  </a:lnTo>
                  <a:lnTo>
                    <a:pt x="395" y="1321"/>
                  </a:lnTo>
                  <a:lnTo>
                    <a:pt x="394" y="1322"/>
                  </a:lnTo>
                  <a:lnTo>
                    <a:pt x="393" y="1322"/>
                  </a:lnTo>
                  <a:lnTo>
                    <a:pt x="392" y="1322"/>
                  </a:lnTo>
                  <a:lnTo>
                    <a:pt x="392" y="1323"/>
                  </a:lnTo>
                  <a:lnTo>
                    <a:pt x="390" y="1324"/>
                  </a:lnTo>
                  <a:lnTo>
                    <a:pt x="390" y="1325"/>
                  </a:lnTo>
                  <a:lnTo>
                    <a:pt x="389" y="1328"/>
                  </a:lnTo>
                  <a:lnTo>
                    <a:pt x="389" y="1329"/>
                  </a:lnTo>
                  <a:lnTo>
                    <a:pt x="389" y="1330"/>
                  </a:lnTo>
                  <a:lnTo>
                    <a:pt x="389" y="1332"/>
                  </a:lnTo>
                  <a:lnTo>
                    <a:pt x="389" y="1333"/>
                  </a:lnTo>
                  <a:lnTo>
                    <a:pt x="389" y="1335"/>
                  </a:lnTo>
                  <a:lnTo>
                    <a:pt x="389" y="1336"/>
                  </a:lnTo>
                  <a:lnTo>
                    <a:pt x="387" y="1339"/>
                  </a:lnTo>
                  <a:lnTo>
                    <a:pt x="386" y="1340"/>
                  </a:lnTo>
                  <a:lnTo>
                    <a:pt x="385" y="1342"/>
                  </a:lnTo>
                  <a:lnTo>
                    <a:pt x="384" y="1343"/>
                  </a:lnTo>
                  <a:lnTo>
                    <a:pt x="381" y="1344"/>
                  </a:lnTo>
                  <a:lnTo>
                    <a:pt x="379" y="1345"/>
                  </a:lnTo>
                  <a:lnTo>
                    <a:pt x="378" y="1346"/>
                  </a:lnTo>
                  <a:lnTo>
                    <a:pt x="377" y="1346"/>
                  </a:lnTo>
                  <a:lnTo>
                    <a:pt x="375" y="1347"/>
                  </a:lnTo>
                  <a:lnTo>
                    <a:pt x="374" y="1347"/>
                  </a:lnTo>
                  <a:lnTo>
                    <a:pt x="373" y="1348"/>
                  </a:lnTo>
                  <a:lnTo>
                    <a:pt x="372" y="1348"/>
                  </a:lnTo>
                  <a:lnTo>
                    <a:pt x="371" y="1350"/>
                  </a:lnTo>
                  <a:lnTo>
                    <a:pt x="370" y="1351"/>
                  </a:lnTo>
                  <a:lnTo>
                    <a:pt x="370" y="1352"/>
                  </a:lnTo>
                  <a:lnTo>
                    <a:pt x="370" y="1353"/>
                  </a:lnTo>
                  <a:lnTo>
                    <a:pt x="369" y="1354"/>
                  </a:lnTo>
                  <a:lnTo>
                    <a:pt x="369" y="1355"/>
                  </a:lnTo>
                  <a:lnTo>
                    <a:pt x="369" y="1357"/>
                  </a:lnTo>
                  <a:lnTo>
                    <a:pt x="367" y="1358"/>
                  </a:lnTo>
                  <a:lnTo>
                    <a:pt x="366" y="1360"/>
                  </a:lnTo>
                  <a:lnTo>
                    <a:pt x="365" y="1362"/>
                  </a:lnTo>
                  <a:lnTo>
                    <a:pt x="363" y="1365"/>
                  </a:lnTo>
                  <a:lnTo>
                    <a:pt x="362" y="1366"/>
                  </a:lnTo>
                  <a:lnTo>
                    <a:pt x="360" y="1367"/>
                  </a:lnTo>
                  <a:lnTo>
                    <a:pt x="359" y="1368"/>
                  </a:lnTo>
                  <a:lnTo>
                    <a:pt x="358" y="1369"/>
                  </a:lnTo>
                  <a:lnTo>
                    <a:pt x="358" y="1370"/>
                  </a:lnTo>
                  <a:lnTo>
                    <a:pt x="357" y="1373"/>
                  </a:lnTo>
                  <a:lnTo>
                    <a:pt x="357" y="1375"/>
                  </a:lnTo>
                  <a:lnTo>
                    <a:pt x="357" y="1377"/>
                  </a:lnTo>
                  <a:lnTo>
                    <a:pt x="357" y="1379"/>
                  </a:lnTo>
                  <a:lnTo>
                    <a:pt x="357" y="1380"/>
                  </a:lnTo>
                  <a:lnTo>
                    <a:pt x="357" y="1381"/>
                  </a:lnTo>
                  <a:lnTo>
                    <a:pt x="357" y="1382"/>
                  </a:lnTo>
                  <a:lnTo>
                    <a:pt x="358" y="1382"/>
                  </a:lnTo>
                  <a:lnTo>
                    <a:pt x="359" y="1382"/>
                  </a:lnTo>
                  <a:lnTo>
                    <a:pt x="360" y="1381"/>
                  </a:lnTo>
                  <a:lnTo>
                    <a:pt x="362" y="1381"/>
                  </a:lnTo>
                  <a:lnTo>
                    <a:pt x="366" y="1382"/>
                  </a:lnTo>
                  <a:lnTo>
                    <a:pt x="370" y="1382"/>
                  </a:lnTo>
                  <a:lnTo>
                    <a:pt x="372" y="1382"/>
                  </a:lnTo>
                  <a:lnTo>
                    <a:pt x="375" y="1382"/>
                  </a:lnTo>
                  <a:lnTo>
                    <a:pt x="378" y="1382"/>
                  </a:lnTo>
                  <a:lnTo>
                    <a:pt x="386" y="1382"/>
                  </a:lnTo>
                  <a:lnTo>
                    <a:pt x="396" y="1382"/>
                  </a:lnTo>
                  <a:lnTo>
                    <a:pt x="417" y="1382"/>
                  </a:lnTo>
                  <a:lnTo>
                    <a:pt x="425" y="1383"/>
                  </a:lnTo>
                  <a:lnTo>
                    <a:pt x="437" y="1383"/>
                  </a:lnTo>
                  <a:lnTo>
                    <a:pt x="454" y="1383"/>
                  </a:lnTo>
                  <a:lnTo>
                    <a:pt x="469" y="1383"/>
                  </a:lnTo>
                  <a:lnTo>
                    <a:pt x="482" y="1384"/>
                  </a:lnTo>
                  <a:lnTo>
                    <a:pt x="484" y="1384"/>
                  </a:lnTo>
                  <a:lnTo>
                    <a:pt x="486" y="1385"/>
                  </a:lnTo>
                  <a:lnTo>
                    <a:pt x="487" y="1385"/>
                  </a:lnTo>
                  <a:lnTo>
                    <a:pt x="489" y="1388"/>
                  </a:lnTo>
                  <a:lnTo>
                    <a:pt x="491" y="1389"/>
                  </a:lnTo>
                  <a:lnTo>
                    <a:pt x="492" y="1389"/>
                  </a:lnTo>
                  <a:lnTo>
                    <a:pt x="494" y="1389"/>
                  </a:lnTo>
                  <a:lnTo>
                    <a:pt x="496" y="1390"/>
                  </a:lnTo>
                  <a:lnTo>
                    <a:pt x="497" y="1390"/>
                  </a:lnTo>
                  <a:lnTo>
                    <a:pt x="499" y="1391"/>
                  </a:lnTo>
                  <a:lnTo>
                    <a:pt x="501" y="1391"/>
                  </a:lnTo>
                  <a:lnTo>
                    <a:pt x="505" y="1392"/>
                  </a:lnTo>
                  <a:lnTo>
                    <a:pt x="506" y="1392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66" name="Freeform 17"/>
            <p:cNvSpPr>
              <a:spLocks/>
            </p:cNvSpPr>
            <p:nvPr/>
          </p:nvSpPr>
          <p:spPr bwMode="auto">
            <a:xfrm>
              <a:off x="7596932" y="1888324"/>
              <a:ext cx="1074379" cy="1863934"/>
            </a:xfrm>
            <a:custGeom>
              <a:avLst/>
              <a:gdLst>
                <a:gd name="T0" fmla="*/ 805 w 940"/>
                <a:gd name="T1" fmla="*/ 1412 h 1644"/>
                <a:gd name="T2" fmla="*/ 833 w 940"/>
                <a:gd name="T3" fmla="*/ 1425 h 1644"/>
                <a:gd name="T4" fmla="*/ 851 w 940"/>
                <a:gd name="T5" fmla="*/ 1436 h 1644"/>
                <a:gd name="T6" fmla="*/ 879 w 940"/>
                <a:gd name="T7" fmla="*/ 1459 h 1644"/>
                <a:gd name="T8" fmla="*/ 910 w 940"/>
                <a:gd name="T9" fmla="*/ 1465 h 1644"/>
                <a:gd name="T10" fmla="*/ 937 w 940"/>
                <a:gd name="T11" fmla="*/ 1481 h 1644"/>
                <a:gd name="T12" fmla="*/ 932 w 940"/>
                <a:gd name="T13" fmla="*/ 1510 h 1644"/>
                <a:gd name="T14" fmla="*/ 915 w 940"/>
                <a:gd name="T15" fmla="*/ 1531 h 1644"/>
                <a:gd name="T16" fmla="*/ 896 w 940"/>
                <a:gd name="T17" fmla="*/ 1552 h 1644"/>
                <a:gd name="T18" fmla="*/ 852 w 940"/>
                <a:gd name="T19" fmla="*/ 1542 h 1644"/>
                <a:gd name="T20" fmla="*/ 820 w 940"/>
                <a:gd name="T21" fmla="*/ 1530 h 1644"/>
                <a:gd name="T22" fmla="*/ 794 w 940"/>
                <a:gd name="T23" fmla="*/ 1507 h 1644"/>
                <a:gd name="T24" fmla="*/ 764 w 940"/>
                <a:gd name="T25" fmla="*/ 1492 h 1644"/>
                <a:gd name="T26" fmla="*/ 725 w 940"/>
                <a:gd name="T27" fmla="*/ 1470 h 1644"/>
                <a:gd name="T28" fmla="*/ 691 w 940"/>
                <a:gd name="T29" fmla="*/ 1525 h 1644"/>
                <a:gd name="T30" fmla="*/ 638 w 940"/>
                <a:gd name="T31" fmla="*/ 1549 h 1644"/>
                <a:gd name="T32" fmla="*/ 597 w 940"/>
                <a:gd name="T33" fmla="*/ 1563 h 1644"/>
                <a:gd name="T34" fmla="*/ 572 w 940"/>
                <a:gd name="T35" fmla="*/ 1560 h 1644"/>
                <a:gd name="T36" fmla="*/ 557 w 940"/>
                <a:gd name="T37" fmla="*/ 1546 h 1644"/>
                <a:gd name="T38" fmla="*/ 539 w 940"/>
                <a:gd name="T39" fmla="*/ 1539 h 1644"/>
                <a:gd name="T40" fmla="*/ 525 w 940"/>
                <a:gd name="T41" fmla="*/ 1564 h 1644"/>
                <a:gd name="T42" fmla="*/ 517 w 940"/>
                <a:gd name="T43" fmla="*/ 1581 h 1644"/>
                <a:gd name="T44" fmla="*/ 490 w 940"/>
                <a:gd name="T45" fmla="*/ 1578 h 1644"/>
                <a:gd name="T46" fmla="*/ 478 w 940"/>
                <a:gd name="T47" fmla="*/ 1568 h 1644"/>
                <a:gd name="T48" fmla="*/ 462 w 940"/>
                <a:gd name="T49" fmla="*/ 1563 h 1644"/>
                <a:gd name="T50" fmla="*/ 437 w 940"/>
                <a:gd name="T51" fmla="*/ 1570 h 1644"/>
                <a:gd name="T52" fmla="*/ 412 w 940"/>
                <a:gd name="T53" fmla="*/ 1555 h 1644"/>
                <a:gd name="T54" fmla="*/ 384 w 940"/>
                <a:gd name="T55" fmla="*/ 1561 h 1644"/>
                <a:gd name="T56" fmla="*/ 362 w 940"/>
                <a:gd name="T57" fmla="*/ 1581 h 1644"/>
                <a:gd name="T58" fmla="*/ 344 w 940"/>
                <a:gd name="T59" fmla="*/ 1574 h 1644"/>
                <a:gd name="T60" fmla="*/ 339 w 940"/>
                <a:gd name="T61" fmla="*/ 1548 h 1644"/>
                <a:gd name="T62" fmla="*/ 325 w 940"/>
                <a:gd name="T63" fmla="*/ 1530 h 1644"/>
                <a:gd name="T64" fmla="*/ 311 w 940"/>
                <a:gd name="T65" fmla="*/ 1548 h 1644"/>
                <a:gd name="T66" fmla="*/ 313 w 940"/>
                <a:gd name="T67" fmla="*/ 1576 h 1644"/>
                <a:gd name="T68" fmla="*/ 303 w 940"/>
                <a:gd name="T69" fmla="*/ 1597 h 1644"/>
                <a:gd name="T70" fmla="*/ 284 w 940"/>
                <a:gd name="T71" fmla="*/ 1597 h 1644"/>
                <a:gd name="T72" fmla="*/ 277 w 940"/>
                <a:gd name="T73" fmla="*/ 1579 h 1644"/>
                <a:gd name="T74" fmla="*/ 260 w 940"/>
                <a:gd name="T75" fmla="*/ 1579 h 1644"/>
                <a:gd name="T76" fmla="*/ 241 w 940"/>
                <a:gd name="T77" fmla="*/ 1581 h 1644"/>
                <a:gd name="T78" fmla="*/ 235 w 940"/>
                <a:gd name="T79" fmla="*/ 1606 h 1644"/>
                <a:gd name="T80" fmla="*/ 235 w 940"/>
                <a:gd name="T81" fmla="*/ 1637 h 1644"/>
                <a:gd name="T82" fmla="*/ 220 w 940"/>
                <a:gd name="T83" fmla="*/ 1643 h 1644"/>
                <a:gd name="T84" fmla="*/ 206 w 940"/>
                <a:gd name="T85" fmla="*/ 1634 h 1644"/>
                <a:gd name="T86" fmla="*/ 190 w 940"/>
                <a:gd name="T87" fmla="*/ 1614 h 1644"/>
                <a:gd name="T88" fmla="*/ 159 w 940"/>
                <a:gd name="T89" fmla="*/ 1599 h 1644"/>
                <a:gd name="T90" fmla="*/ 141 w 940"/>
                <a:gd name="T91" fmla="*/ 1590 h 1644"/>
                <a:gd name="T92" fmla="*/ 119 w 940"/>
                <a:gd name="T93" fmla="*/ 1587 h 1644"/>
                <a:gd name="T94" fmla="*/ 94 w 940"/>
                <a:gd name="T95" fmla="*/ 1593 h 1644"/>
                <a:gd name="T96" fmla="*/ 76 w 940"/>
                <a:gd name="T97" fmla="*/ 1607 h 1644"/>
                <a:gd name="T98" fmla="*/ 55 w 940"/>
                <a:gd name="T99" fmla="*/ 1616 h 1644"/>
                <a:gd name="T100" fmla="*/ 26 w 940"/>
                <a:gd name="T101" fmla="*/ 1608 h 1644"/>
                <a:gd name="T102" fmla="*/ 9 w 940"/>
                <a:gd name="T103" fmla="*/ 1608 h 1644"/>
                <a:gd name="T104" fmla="*/ 11 w 940"/>
                <a:gd name="T105" fmla="*/ 1568 h 1644"/>
                <a:gd name="T106" fmla="*/ 91 w 940"/>
                <a:gd name="T107" fmla="*/ 1395 h 1644"/>
                <a:gd name="T108" fmla="*/ 190 w 940"/>
                <a:gd name="T109" fmla="*/ 1282 h 1644"/>
                <a:gd name="T110" fmla="*/ 199 w 940"/>
                <a:gd name="T111" fmla="*/ 1053 h 1644"/>
                <a:gd name="T112" fmla="*/ 197 w 940"/>
                <a:gd name="T113" fmla="*/ 931 h 1644"/>
                <a:gd name="T114" fmla="*/ 166 w 940"/>
                <a:gd name="T115" fmla="*/ 720 h 1644"/>
                <a:gd name="T116" fmla="*/ 208 w 940"/>
                <a:gd name="T117" fmla="*/ 620 h 1644"/>
                <a:gd name="T118" fmla="*/ 360 w 940"/>
                <a:gd name="T119" fmla="*/ 469 h 1644"/>
                <a:gd name="T120" fmla="*/ 316 w 940"/>
                <a:gd name="T121" fmla="*/ 313 h 1644"/>
                <a:gd name="T122" fmla="*/ 199 w 940"/>
                <a:gd name="T123" fmla="*/ 139 h 1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40" h="1644">
                  <a:moveTo>
                    <a:pt x="785" y="1392"/>
                  </a:moveTo>
                  <a:lnTo>
                    <a:pt x="786" y="1392"/>
                  </a:lnTo>
                  <a:lnTo>
                    <a:pt x="787" y="1392"/>
                  </a:lnTo>
                  <a:lnTo>
                    <a:pt x="788" y="1394"/>
                  </a:lnTo>
                  <a:lnTo>
                    <a:pt x="791" y="1395"/>
                  </a:lnTo>
                  <a:lnTo>
                    <a:pt x="792" y="1396"/>
                  </a:lnTo>
                  <a:lnTo>
                    <a:pt x="793" y="1397"/>
                  </a:lnTo>
                  <a:lnTo>
                    <a:pt x="794" y="1398"/>
                  </a:lnTo>
                  <a:lnTo>
                    <a:pt x="794" y="1399"/>
                  </a:lnTo>
                  <a:lnTo>
                    <a:pt x="795" y="1403"/>
                  </a:lnTo>
                  <a:lnTo>
                    <a:pt x="797" y="1405"/>
                  </a:lnTo>
                  <a:lnTo>
                    <a:pt x="798" y="1407"/>
                  </a:lnTo>
                  <a:lnTo>
                    <a:pt x="800" y="1410"/>
                  </a:lnTo>
                  <a:lnTo>
                    <a:pt x="801" y="1411"/>
                  </a:lnTo>
                  <a:lnTo>
                    <a:pt x="802" y="1411"/>
                  </a:lnTo>
                  <a:lnTo>
                    <a:pt x="805" y="1412"/>
                  </a:lnTo>
                  <a:lnTo>
                    <a:pt x="809" y="1412"/>
                  </a:lnTo>
                  <a:lnTo>
                    <a:pt x="813" y="1412"/>
                  </a:lnTo>
                  <a:lnTo>
                    <a:pt x="814" y="1412"/>
                  </a:lnTo>
                  <a:lnTo>
                    <a:pt x="816" y="1413"/>
                  </a:lnTo>
                  <a:lnTo>
                    <a:pt x="818" y="1415"/>
                  </a:lnTo>
                  <a:lnTo>
                    <a:pt x="820" y="1415"/>
                  </a:lnTo>
                  <a:lnTo>
                    <a:pt x="823" y="1418"/>
                  </a:lnTo>
                  <a:lnTo>
                    <a:pt x="824" y="1419"/>
                  </a:lnTo>
                  <a:lnTo>
                    <a:pt x="828" y="1420"/>
                  </a:lnTo>
                  <a:lnTo>
                    <a:pt x="829" y="1421"/>
                  </a:lnTo>
                  <a:lnTo>
                    <a:pt x="830" y="1421"/>
                  </a:lnTo>
                  <a:lnTo>
                    <a:pt x="830" y="1422"/>
                  </a:lnTo>
                  <a:lnTo>
                    <a:pt x="830" y="1424"/>
                  </a:lnTo>
                  <a:lnTo>
                    <a:pt x="831" y="1424"/>
                  </a:lnTo>
                  <a:lnTo>
                    <a:pt x="832" y="1425"/>
                  </a:lnTo>
                  <a:lnTo>
                    <a:pt x="833" y="1425"/>
                  </a:lnTo>
                  <a:lnTo>
                    <a:pt x="835" y="1425"/>
                  </a:lnTo>
                  <a:lnTo>
                    <a:pt x="835" y="1426"/>
                  </a:lnTo>
                  <a:lnTo>
                    <a:pt x="835" y="1429"/>
                  </a:lnTo>
                  <a:lnTo>
                    <a:pt x="835" y="1432"/>
                  </a:lnTo>
                  <a:lnTo>
                    <a:pt x="836" y="1430"/>
                  </a:lnTo>
                  <a:lnTo>
                    <a:pt x="837" y="1430"/>
                  </a:lnTo>
                  <a:lnTo>
                    <a:pt x="838" y="1429"/>
                  </a:lnTo>
                  <a:lnTo>
                    <a:pt x="839" y="1428"/>
                  </a:lnTo>
                  <a:lnTo>
                    <a:pt x="840" y="1428"/>
                  </a:lnTo>
                  <a:lnTo>
                    <a:pt x="840" y="1429"/>
                  </a:lnTo>
                  <a:lnTo>
                    <a:pt x="842" y="1430"/>
                  </a:lnTo>
                  <a:lnTo>
                    <a:pt x="843" y="1432"/>
                  </a:lnTo>
                  <a:lnTo>
                    <a:pt x="845" y="1433"/>
                  </a:lnTo>
                  <a:lnTo>
                    <a:pt x="848" y="1435"/>
                  </a:lnTo>
                  <a:lnTo>
                    <a:pt x="850" y="1436"/>
                  </a:lnTo>
                  <a:lnTo>
                    <a:pt x="851" y="1436"/>
                  </a:lnTo>
                  <a:lnTo>
                    <a:pt x="854" y="1440"/>
                  </a:lnTo>
                  <a:lnTo>
                    <a:pt x="855" y="1441"/>
                  </a:lnTo>
                  <a:lnTo>
                    <a:pt x="855" y="1442"/>
                  </a:lnTo>
                  <a:lnTo>
                    <a:pt x="857" y="1442"/>
                  </a:lnTo>
                  <a:lnTo>
                    <a:pt x="858" y="1443"/>
                  </a:lnTo>
                  <a:lnTo>
                    <a:pt x="859" y="1444"/>
                  </a:lnTo>
                  <a:lnTo>
                    <a:pt x="861" y="1445"/>
                  </a:lnTo>
                  <a:lnTo>
                    <a:pt x="863" y="1445"/>
                  </a:lnTo>
                  <a:lnTo>
                    <a:pt x="867" y="1447"/>
                  </a:lnTo>
                  <a:lnTo>
                    <a:pt x="868" y="1448"/>
                  </a:lnTo>
                  <a:lnTo>
                    <a:pt x="869" y="1450"/>
                  </a:lnTo>
                  <a:lnTo>
                    <a:pt x="870" y="1451"/>
                  </a:lnTo>
                  <a:lnTo>
                    <a:pt x="872" y="1452"/>
                  </a:lnTo>
                  <a:lnTo>
                    <a:pt x="874" y="1455"/>
                  </a:lnTo>
                  <a:lnTo>
                    <a:pt x="876" y="1457"/>
                  </a:lnTo>
                  <a:lnTo>
                    <a:pt x="879" y="1459"/>
                  </a:lnTo>
                  <a:lnTo>
                    <a:pt x="880" y="1459"/>
                  </a:lnTo>
                  <a:lnTo>
                    <a:pt x="881" y="1460"/>
                  </a:lnTo>
                  <a:lnTo>
                    <a:pt x="882" y="1460"/>
                  </a:lnTo>
                  <a:lnTo>
                    <a:pt x="884" y="1460"/>
                  </a:lnTo>
                  <a:lnTo>
                    <a:pt x="884" y="1462"/>
                  </a:lnTo>
                  <a:lnTo>
                    <a:pt x="887" y="1462"/>
                  </a:lnTo>
                  <a:lnTo>
                    <a:pt x="888" y="1463"/>
                  </a:lnTo>
                  <a:lnTo>
                    <a:pt x="892" y="1463"/>
                  </a:lnTo>
                  <a:lnTo>
                    <a:pt x="896" y="1463"/>
                  </a:lnTo>
                  <a:lnTo>
                    <a:pt x="898" y="1463"/>
                  </a:lnTo>
                  <a:lnTo>
                    <a:pt x="900" y="1463"/>
                  </a:lnTo>
                  <a:lnTo>
                    <a:pt x="904" y="1462"/>
                  </a:lnTo>
                  <a:lnTo>
                    <a:pt x="905" y="1462"/>
                  </a:lnTo>
                  <a:lnTo>
                    <a:pt x="906" y="1463"/>
                  </a:lnTo>
                  <a:lnTo>
                    <a:pt x="907" y="1464"/>
                  </a:lnTo>
                  <a:lnTo>
                    <a:pt x="910" y="1465"/>
                  </a:lnTo>
                  <a:lnTo>
                    <a:pt x="911" y="1466"/>
                  </a:lnTo>
                  <a:lnTo>
                    <a:pt x="912" y="1467"/>
                  </a:lnTo>
                  <a:lnTo>
                    <a:pt x="914" y="1469"/>
                  </a:lnTo>
                  <a:lnTo>
                    <a:pt x="918" y="1469"/>
                  </a:lnTo>
                  <a:lnTo>
                    <a:pt x="919" y="1470"/>
                  </a:lnTo>
                  <a:lnTo>
                    <a:pt x="922" y="1471"/>
                  </a:lnTo>
                  <a:lnTo>
                    <a:pt x="925" y="1471"/>
                  </a:lnTo>
                  <a:lnTo>
                    <a:pt x="926" y="1471"/>
                  </a:lnTo>
                  <a:lnTo>
                    <a:pt x="927" y="1472"/>
                  </a:lnTo>
                  <a:lnTo>
                    <a:pt x="928" y="1473"/>
                  </a:lnTo>
                  <a:lnTo>
                    <a:pt x="929" y="1474"/>
                  </a:lnTo>
                  <a:lnTo>
                    <a:pt x="932" y="1475"/>
                  </a:lnTo>
                  <a:lnTo>
                    <a:pt x="933" y="1477"/>
                  </a:lnTo>
                  <a:lnTo>
                    <a:pt x="934" y="1479"/>
                  </a:lnTo>
                  <a:lnTo>
                    <a:pt x="935" y="1480"/>
                  </a:lnTo>
                  <a:lnTo>
                    <a:pt x="937" y="1481"/>
                  </a:lnTo>
                  <a:lnTo>
                    <a:pt x="939" y="1482"/>
                  </a:lnTo>
                  <a:lnTo>
                    <a:pt x="939" y="1484"/>
                  </a:lnTo>
                  <a:lnTo>
                    <a:pt x="940" y="1486"/>
                  </a:lnTo>
                  <a:lnTo>
                    <a:pt x="939" y="1487"/>
                  </a:lnTo>
                  <a:lnTo>
                    <a:pt x="937" y="1487"/>
                  </a:lnTo>
                  <a:lnTo>
                    <a:pt x="936" y="1488"/>
                  </a:lnTo>
                  <a:lnTo>
                    <a:pt x="935" y="1489"/>
                  </a:lnTo>
                  <a:lnTo>
                    <a:pt x="934" y="1492"/>
                  </a:lnTo>
                  <a:lnTo>
                    <a:pt x="934" y="1495"/>
                  </a:lnTo>
                  <a:lnTo>
                    <a:pt x="932" y="1499"/>
                  </a:lnTo>
                  <a:lnTo>
                    <a:pt x="932" y="1501"/>
                  </a:lnTo>
                  <a:lnTo>
                    <a:pt x="932" y="1502"/>
                  </a:lnTo>
                  <a:lnTo>
                    <a:pt x="932" y="1503"/>
                  </a:lnTo>
                  <a:lnTo>
                    <a:pt x="932" y="1504"/>
                  </a:lnTo>
                  <a:lnTo>
                    <a:pt x="932" y="1505"/>
                  </a:lnTo>
                  <a:lnTo>
                    <a:pt x="932" y="1510"/>
                  </a:lnTo>
                  <a:lnTo>
                    <a:pt x="932" y="1515"/>
                  </a:lnTo>
                  <a:lnTo>
                    <a:pt x="932" y="1516"/>
                  </a:lnTo>
                  <a:lnTo>
                    <a:pt x="932" y="1517"/>
                  </a:lnTo>
                  <a:lnTo>
                    <a:pt x="930" y="1518"/>
                  </a:lnTo>
                  <a:lnTo>
                    <a:pt x="929" y="1519"/>
                  </a:lnTo>
                  <a:lnTo>
                    <a:pt x="928" y="1521"/>
                  </a:lnTo>
                  <a:lnTo>
                    <a:pt x="928" y="1522"/>
                  </a:lnTo>
                  <a:lnTo>
                    <a:pt x="927" y="1522"/>
                  </a:lnTo>
                  <a:lnTo>
                    <a:pt x="926" y="1521"/>
                  </a:lnTo>
                  <a:lnTo>
                    <a:pt x="925" y="1522"/>
                  </a:lnTo>
                  <a:lnTo>
                    <a:pt x="924" y="1523"/>
                  </a:lnTo>
                  <a:lnTo>
                    <a:pt x="922" y="1524"/>
                  </a:lnTo>
                  <a:lnTo>
                    <a:pt x="922" y="1525"/>
                  </a:lnTo>
                  <a:lnTo>
                    <a:pt x="921" y="1526"/>
                  </a:lnTo>
                  <a:lnTo>
                    <a:pt x="918" y="1531"/>
                  </a:lnTo>
                  <a:lnTo>
                    <a:pt x="915" y="1531"/>
                  </a:lnTo>
                  <a:lnTo>
                    <a:pt x="913" y="1532"/>
                  </a:lnTo>
                  <a:lnTo>
                    <a:pt x="912" y="1532"/>
                  </a:lnTo>
                  <a:lnTo>
                    <a:pt x="909" y="1534"/>
                  </a:lnTo>
                  <a:lnTo>
                    <a:pt x="907" y="1536"/>
                  </a:lnTo>
                  <a:lnTo>
                    <a:pt x="907" y="1537"/>
                  </a:lnTo>
                  <a:lnTo>
                    <a:pt x="906" y="1538"/>
                  </a:lnTo>
                  <a:lnTo>
                    <a:pt x="905" y="1539"/>
                  </a:lnTo>
                  <a:lnTo>
                    <a:pt x="904" y="1540"/>
                  </a:lnTo>
                  <a:lnTo>
                    <a:pt x="903" y="1542"/>
                  </a:lnTo>
                  <a:lnTo>
                    <a:pt x="900" y="1544"/>
                  </a:lnTo>
                  <a:lnTo>
                    <a:pt x="902" y="1546"/>
                  </a:lnTo>
                  <a:lnTo>
                    <a:pt x="902" y="1547"/>
                  </a:lnTo>
                  <a:lnTo>
                    <a:pt x="899" y="1549"/>
                  </a:lnTo>
                  <a:lnTo>
                    <a:pt x="898" y="1551"/>
                  </a:lnTo>
                  <a:lnTo>
                    <a:pt x="897" y="1552"/>
                  </a:lnTo>
                  <a:lnTo>
                    <a:pt x="896" y="1552"/>
                  </a:lnTo>
                  <a:lnTo>
                    <a:pt x="895" y="1553"/>
                  </a:lnTo>
                  <a:lnTo>
                    <a:pt x="894" y="1554"/>
                  </a:lnTo>
                  <a:lnTo>
                    <a:pt x="892" y="1555"/>
                  </a:lnTo>
                  <a:lnTo>
                    <a:pt x="890" y="1556"/>
                  </a:lnTo>
                  <a:lnTo>
                    <a:pt x="889" y="1557"/>
                  </a:lnTo>
                  <a:lnTo>
                    <a:pt x="888" y="1560"/>
                  </a:lnTo>
                  <a:lnTo>
                    <a:pt x="882" y="1557"/>
                  </a:lnTo>
                  <a:lnTo>
                    <a:pt x="875" y="1554"/>
                  </a:lnTo>
                  <a:lnTo>
                    <a:pt x="868" y="1551"/>
                  </a:lnTo>
                  <a:lnTo>
                    <a:pt x="863" y="1548"/>
                  </a:lnTo>
                  <a:lnTo>
                    <a:pt x="862" y="1548"/>
                  </a:lnTo>
                  <a:lnTo>
                    <a:pt x="860" y="1547"/>
                  </a:lnTo>
                  <a:lnTo>
                    <a:pt x="859" y="1546"/>
                  </a:lnTo>
                  <a:lnTo>
                    <a:pt x="857" y="1545"/>
                  </a:lnTo>
                  <a:lnTo>
                    <a:pt x="854" y="1544"/>
                  </a:lnTo>
                  <a:lnTo>
                    <a:pt x="852" y="1542"/>
                  </a:lnTo>
                  <a:lnTo>
                    <a:pt x="851" y="1542"/>
                  </a:lnTo>
                  <a:lnTo>
                    <a:pt x="848" y="1539"/>
                  </a:lnTo>
                  <a:lnTo>
                    <a:pt x="846" y="1537"/>
                  </a:lnTo>
                  <a:lnTo>
                    <a:pt x="845" y="1537"/>
                  </a:lnTo>
                  <a:lnTo>
                    <a:pt x="844" y="1536"/>
                  </a:lnTo>
                  <a:lnTo>
                    <a:pt x="840" y="1536"/>
                  </a:lnTo>
                  <a:lnTo>
                    <a:pt x="837" y="1534"/>
                  </a:lnTo>
                  <a:lnTo>
                    <a:pt x="836" y="1536"/>
                  </a:lnTo>
                  <a:lnTo>
                    <a:pt x="833" y="1534"/>
                  </a:lnTo>
                  <a:lnTo>
                    <a:pt x="832" y="1534"/>
                  </a:lnTo>
                  <a:lnTo>
                    <a:pt x="830" y="1533"/>
                  </a:lnTo>
                  <a:lnTo>
                    <a:pt x="828" y="1533"/>
                  </a:lnTo>
                  <a:lnTo>
                    <a:pt x="824" y="1532"/>
                  </a:lnTo>
                  <a:lnTo>
                    <a:pt x="822" y="1531"/>
                  </a:lnTo>
                  <a:lnTo>
                    <a:pt x="821" y="1530"/>
                  </a:lnTo>
                  <a:lnTo>
                    <a:pt x="820" y="1530"/>
                  </a:lnTo>
                  <a:lnTo>
                    <a:pt x="818" y="1529"/>
                  </a:lnTo>
                  <a:lnTo>
                    <a:pt x="816" y="1525"/>
                  </a:lnTo>
                  <a:lnTo>
                    <a:pt x="815" y="1523"/>
                  </a:lnTo>
                  <a:lnTo>
                    <a:pt x="814" y="1523"/>
                  </a:lnTo>
                  <a:lnTo>
                    <a:pt x="814" y="1522"/>
                  </a:lnTo>
                  <a:lnTo>
                    <a:pt x="815" y="1521"/>
                  </a:lnTo>
                  <a:lnTo>
                    <a:pt x="813" y="1519"/>
                  </a:lnTo>
                  <a:lnTo>
                    <a:pt x="810" y="1519"/>
                  </a:lnTo>
                  <a:lnTo>
                    <a:pt x="809" y="1521"/>
                  </a:lnTo>
                  <a:lnTo>
                    <a:pt x="807" y="1517"/>
                  </a:lnTo>
                  <a:lnTo>
                    <a:pt x="805" y="1516"/>
                  </a:lnTo>
                  <a:lnTo>
                    <a:pt x="801" y="1514"/>
                  </a:lnTo>
                  <a:lnTo>
                    <a:pt x="798" y="1510"/>
                  </a:lnTo>
                  <a:lnTo>
                    <a:pt x="797" y="1509"/>
                  </a:lnTo>
                  <a:lnTo>
                    <a:pt x="795" y="1508"/>
                  </a:lnTo>
                  <a:lnTo>
                    <a:pt x="794" y="1507"/>
                  </a:lnTo>
                  <a:lnTo>
                    <a:pt x="793" y="1507"/>
                  </a:lnTo>
                  <a:lnTo>
                    <a:pt x="792" y="1505"/>
                  </a:lnTo>
                  <a:lnTo>
                    <a:pt x="791" y="1504"/>
                  </a:lnTo>
                  <a:lnTo>
                    <a:pt x="790" y="1503"/>
                  </a:lnTo>
                  <a:lnTo>
                    <a:pt x="788" y="1503"/>
                  </a:lnTo>
                  <a:lnTo>
                    <a:pt x="786" y="1502"/>
                  </a:lnTo>
                  <a:lnTo>
                    <a:pt x="783" y="1501"/>
                  </a:lnTo>
                  <a:lnTo>
                    <a:pt x="780" y="1500"/>
                  </a:lnTo>
                  <a:lnTo>
                    <a:pt x="777" y="1497"/>
                  </a:lnTo>
                  <a:lnTo>
                    <a:pt x="775" y="1496"/>
                  </a:lnTo>
                  <a:lnTo>
                    <a:pt x="773" y="1495"/>
                  </a:lnTo>
                  <a:lnTo>
                    <a:pt x="769" y="1495"/>
                  </a:lnTo>
                  <a:lnTo>
                    <a:pt x="769" y="1494"/>
                  </a:lnTo>
                  <a:lnTo>
                    <a:pt x="768" y="1493"/>
                  </a:lnTo>
                  <a:lnTo>
                    <a:pt x="766" y="1493"/>
                  </a:lnTo>
                  <a:lnTo>
                    <a:pt x="764" y="1492"/>
                  </a:lnTo>
                  <a:lnTo>
                    <a:pt x="762" y="1490"/>
                  </a:lnTo>
                  <a:lnTo>
                    <a:pt x="757" y="1489"/>
                  </a:lnTo>
                  <a:lnTo>
                    <a:pt x="753" y="1487"/>
                  </a:lnTo>
                  <a:lnTo>
                    <a:pt x="749" y="1486"/>
                  </a:lnTo>
                  <a:lnTo>
                    <a:pt x="748" y="1485"/>
                  </a:lnTo>
                  <a:lnTo>
                    <a:pt x="746" y="1484"/>
                  </a:lnTo>
                  <a:lnTo>
                    <a:pt x="743" y="1481"/>
                  </a:lnTo>
                  <a:lnTo>
                    <a:pt x="741" y="1479"/>
                  </a:lnTo>
                  <a:lnTo>
                    <a:pt x="739" y="1477"/>
                  </a:lnTo>
                  <a:lnTo>
                    <a:pt x="735" y="1473"/>
                  </a:lnTo>
                  <a:lnTo>
                    <a:pt x="732" y="1471"/>
                  </a:lnTo>
                  <a:lnTo>
                    <a:pt x="731" y="1470"/>
                  </a:lnTo>
                  <a:lnTo>
                    <a:pt x="730" y="1470"/>
                  </a:lnTo>
                  <a:lnTo>
                    <a:pt x="728" y="1470"/>
                  </a:lnTo>
                  <a:lnTo>
                    <a:pt x="726" y="1470"/>
                  </a:lnTo>
                  <a:lnTo>
                    <a:pt x="725" y="1470"/>
                  </a:lnTo>
                  <a:lnTo>
                    <a:pt x="724" y="1470"/>
                  </a:lnTo>
                  <a:lnTo>
                    <a:pt x="723" y="1469"/>
                  </a:lnTo>
                  <a:lnTo>
                    <a:pt x="721" y="1467"/>
                  </a:lnTo>
                  <a:lnTo>
                    <a:pt x="720" y="1470"/>
                  </a:lnTo>
                  <a:lnTo>
                    <a:pt x="720" y="1471"/>
                  </a:lnTo>
                  <a:lnTo>
                    <a:pt x="719" y="1472"/>
                  </a:lnTo>
                  <a:lnTo>
                    <a:pt x="703" y="1502"/>
                  </a:lnTo>
                  <a:lnTo>
                    <a:pt x="702" y="1504"/>
                  </a:lnTo>
                  <a:lnTo>
                    <a:pt x="700" y="1512"/>
                  </a:lnTo>
                  <a:lnTo>
                    <a:pt x="698" y="1517"/>
                  </a:lnTo>
                  <a:lnTo>
                    <a:pt x="697" y="1518"/>
                  </a:lnTo>
                  <a:lnTo>
                    <a:pt x="696" y="1519"/>
                  </a:lnTo>
                  <a:lnTo>
                    <a:pt x="695" y="1522"/>
                  </a:lnTo>
                  <a:lnTo>
                    <a:pt x="696" y="1523"/>
                  </a:lnTo>
                  <a:lnTo>
                    <a:pt x="693" y="1524"/>
                  </a:lnTo>
                  <a:lnTo>
                    <a:pt x="691" y="1525"/>
                  </a:lnTo>
                  <a:lnTo>
                    <a:pt x="687" y="1529"/>
                  </a:lnTo>
                  <a:lnTo>
                    <a:pt x="684" y="1530"/>
                  </a:lnTo>
                  <a:lnTo>
                    <a:pt x="678" y="1533"/>
                  </a:lnTo>
                  <a:lnTo>
                    <a:pt x="668" y="1537"/>
                  </a:lnTo>
                  <a:lnTo>
                    <a:pt x="663" y="1540"/>
                  </a:lnTo>
                  <a:lnTo>
                    <a:pt x="659" y="1541"/>
                  </a:lnTo>
                  <a:lnTo>
                    <a:pt x="652" y="1542"/>
                  </a:lnTo>
                  <a:lnTo>
                    <a:pt x="652" y="1544"/>
                  </a:lnTo>
                  <a:lnTo>
                    <a:pt x="650" y="1544"/>
                  </a:lnTo>
                  <a:lnTo>
                    <a:pt x="648" y="1544"/>
                  </a:lnTo>
                  <a:lnTo>
                    <a:pt x="645" y="1545"/>
                  </a:lnTo>
                  <a:lnTo>
                    <a:pt x="644" y="1545"/>
                  </a:lnTo>
                  <a:lnTo>
                    <a:pt x="643" y="1546"/>
                  </a:lnTo>
                  <a:lnTo>
                    <a:pt x="642" y="1546"/>
                  </a:lnTo>
                  <a:lnTo>
                    <a:pt x="641" y="1548"/>
                  </a:lnTo>
                  <a:lnTo>
                    <a:pt x="638" y="1549"/>
                  </a:lnTo>
                  <a:lnTo>
                    <a:pt x="634" y="1552"/>
                  </a:lnTo>
                  <a:lnTo>
                    <a:pt x="633" y="1553"/>
                  </a:lnTo>
                  <a:lnTo>
                    <a:pt x="631" y="1553"/>
                  </a:lnTo>
                  <a:lnTo>
                    <a:pt x="630" y="1554"/>
                  </a:lnTo>
                  <a:lnTo>
                    <a:pt x="627" y="1555"/>
                  </a:lnTo>
                  <a:lnTo>
                    <a:pt x="624" y="1557"/>
                  </a:lnTo>
                  <a:lnTo>
                    <a:pt x="622" y="1557"/>
                  </a:lnTo>
                  <a:lnTo>
                    <a:pt x="619" y="1560"/>
                  </a:lnTo>
                  <a:lnTo>
                    <a:pt x="616" y="1560"/>
                  </a:lnTo>
                  <a:lnTo>
                    <a:pt x="614" y="1560"/>
                  </a:lnTo>
                  <a:lnTo>
                    <a:pt x="611" y="1561"/>
                  </a:lnTo>
                  <a:lnTo>
                    <a:pt x="608" y="1561"/>
                  </a:lnTo>
                  <a:lnTo>
                    <a:pt x="605" y="1562"/>
                  </a:lnTo>
                  <a:lnTo>
                    <a:pt x="603" y="1562"/>
                  </a:lnTo>
                  <a:lnTo>
                    <a:pt x="599" y="1563"/>
                  </a:lnTo>
                  <a:lnTo>
                    <a:pt x="597" y="1563"/>
                  </a:lnTo>
                  <a:lnTo>
                    <a:pt x="596" y="1564"/>
                  </a:lnTo>
                  <a:lnTo>
                    <a:pt x="594" y="1564"/>
                  </a:lnTo>
                  <a:lnTo>
                    <a:pt x="592" y="1566"/>
                  </a:lnTo>
                  <a:lnTo>
                    <a:pt x="590" y="1567"/>
                  </a:lnTo>
                  <a:lnTo>
                    <a:pt x="589" y="1568"/>
                  </a:lnTo>
                  <a:lnTo>
                    <a:pt x="586" y="1568"/>
                  </a:lnTo>
                  <a:lnTo>
                    <a:pt x="584" y="1570"/>
                  </a:lnTo>
                  <a:lnTo>
                    <a:pt x="582" y="1570"/>
                  </a:lnTo>
                  <a:lnTo>
                    <a:pt x="581" y="1570"/>
                  </a:lnTo>
                  <a:lnTo>
                    <a:pt x="579" y="1569"/>
                  </a:lnTo>
                  <a:lnTo>
                    <a:pt x="578" y="1569"/>
                  </a:lnTo>
                  <a:lnTo>
                    <a:pt x="577" y="1568"/>
                  </a:lnTo>
                  <a:lnTo>
                    <a:pt x="576" y="1566"/>
                  </a:lnTo>
                  <a:lnTo>
                    <a:pt x="576" y="1564"/>
                  </a:lnTo>
                  <a:lnTo>
                    <a:pt x="575" y="1562"/>
                  </a:lnTo>
                  <a:lnTo>
                    <a:pt x="572" y="1560"/>
                  </a:lnTo>
                  <a:lnTo>
                    <a:pt x="572" y="1559"/>
                  </a:lnTo>
                  <a:lnTo>
                    <a:pt x="571" y="1559"/>
                  </a:lnTo>
                  <a:lnTo>
                    <a:pt x="570" y="1557"/>
                  </a:lnTo>
                  <a:lnTo>
                    <a:pt x="570" y="1556"/>
                  </a:lnTo>
                  <a:lnTo>
                    <a:pt x="569" y="1555"/>
                  </a:lnTo>
                  <a:lnTo>
                    <a:pt x="568" y="1554"/>
                  </a:lnTo>
                  <a:lnTo>
                    <a:pt x="567" y="1554"/>
                  </a:lnTo>
                  <a:lnTo>
                    <a:pt x="564" y="1553"/>
                  </a:lnTo>
                  <a:lnTo>
                    <a:pt x="563" y="1552"/>
                  </a:lnTo>
                  <a:lnTo>
                    <a:pt x="562" y="1551"/>
                  </a:lnTo>
                  <a:lnTo>
                    <a:pt x="562" y="1549"/>
                  </a:lnTo>
                  <a:lnTo>
                    <a:pt x="562" y="1548"/>
                  </a:lnTo>
                  <a:lnTo>
                    <a:pt x="561" y="1547"/>
                  </a:lnTo>
                  <a:lnTo>
                    <a:pt x="560" y="1546"/>
                  </a:lnTo>
                  <a:lnTo>
                    <a:pt x="559" y="1546"/>
                  </a:lnTo>
                  <a:lnTo>
                    <a:pt x="557" y="1546"/>
                  </a:lnTo>
                  <a:lnTo>
                    <a:pt x="557" y="1545"/>
                  </a:lnTo>
                  <a:lnTo>
                    <a:pt x="556" y="1544"/>
                  </a:lnTo>
                  <a:lnTo>
                    <a:pt x="555" y="1542"/>
                  </a:lnTo>
                  <a:lnTo>
                    <a:pt x="555" y="1541"/>
                  </a:lnTo>
                  <a:lnTo>
                    <a:pt x="554" y="1540"/>
                  </a:lnTo>
                  <a:lnTo>
                    <a:pt x="553" y="1539"/>
                  </a:lnTo>
                  <a:lnTo>
                    <a:pt x="552" y="1538"/>
                  </a:lnTo>
                  <a:lnTo>
                    <a:pt x="552" y="1537"/>
                  </a:lnTo>
                  <a:lnTo>
                    <a:pt x="551" y="1536"/>
                  </a:lnTo>
                  <a:lnTo>
                    <a:pt x="549" y="1536"/>
                  </a:lnTo>
                  <a:lnTo>
                    <a:pt x="547" y="1534"/>
                  </a:lnTo>
                  <a:lnTo>
                    <a:pt x="546" y="1536"/>
                  </a:lnTo>
                  <a:lnTo>
                    <a:pt x="545" y="1536"/>
                  </a:lnTo>
                  <a:lnTo>
                    <a:pt x="544" y="1537"/>
                  </a:lnTo>
                  <a:lnTo>
                    <a:pt x="541" y="1538"/>
                  </a:lnTo>
                  <a:lnTo>
                    <a:pt x="539" y="1539"/>
                  </a:lnTo>
                  <a:lnTo>
                    <a:pt x="537" y="1540"/>
                  </a:lnTo>
                  <a:lnTo>
                    <a:pt x="533" y="1540"/>
                  </a:lnTo>
                  <a:lnTo>
                    <a:pt x="530" y="1541"/>
                  </a:lnTo>
                  <a:lnTo>
                    <a:pt x="531" y="1542"/>
                  </a:lnTo>
                  <a:lnTo>
                    <a:pt x="531" y="1544"/>
                  </a:lnTo>
                  <a:lnTo>
                    <a:pt x="531" y="1545"/>
                  </a:lnTo>
                  <a:lnTo>
                    <a:pt x="532" y="1546"/>
                  </a:lnTo>
                  <a:lnTo>
                    <a:pt x="532" y="1547"/>
                  </a:lnTo>
                  <a:lnTo>
                    <a:pt x="531" y="1549"/>
                  </a:lnTo>
                  <a:lnTo>
                    <a:pt x="530" y="1553"/>
                  </a:lnTo>
                  <a:lnTo>
                    <a:pt x="529" y="1555"/>
                  </a:lnTo>
                  <a:lnTo>
                    <a:pt x="529" y="1556"/>
                  </a:lnTo>
                  <a:lnTo>
                    <a:pt x="527" y="1560"/>
                  </a:lnTo>
                  <a:lnTo>
                    <a:pt x="527" y="1561"/>
                  </a:lnTo>
                  <a:lnTo>
                    <a:pt x="526" y="1562"/>
                  </a:lnTo>
                  <a:lnTo>
                    <a:pt x="525" y="1564"/>
                  </a:lnTo>
                  <a:lnTo>
                    <a:pt x="525" y="1566"/>
                  </a:lnTo>
                  <a:lnTo>
                    <a:pt x="524" y="1567"/>
                  </a:lnTo>
                  <a:lnTo>
                    <a:pt x="524" y="1569"/>
                  </a:lnTo>
                  <a:lnTo>
                    <a:pt x="523" y="1571"/>
                  </a:lnTo>
                  <a:lnTo>
                    <a:pt x="523" y="1572"/>
                  </a:lnTo>
                  <a:lnTo>
                    <a:pt x="523" y="1574"/>
                  </a:lnTo>
                  <a:lnTo>
                    <a:pt x="522" y="1576"/>
                  </a:lnTo>
                  <a:lnTo>
                    <a:pt x="523" y="1576"/>
                  </a:lnTo>
                  <a:lnTo>
                    <a:pt x="523" y="1577"/>
                  </a:lnTo>
                  <a:lnTo>
                    <a:pt x="523" y="1578"/>
                  </a:lnTo>
                  <a:lnTo>
                    <a:pt x="523" y="1582"/>
                  </a:lnTo>
                  <a:lnTo>
                    <a:pt x="522" y="1583"/>
                  </a:lnTo>
                  <a:lnTo>
                    <a:pt x="521" y="1583"/>
                  </a:lnTo>
                  <a:lnTo>
                    <a:pt x="519" y="1582"/>
                  </a:lnTo>
                  <a:lnTo>
                    <a:pt x="518" y="1581"/>
                  </a:lnTo>
                  <a:lnTo>
                    <a:pt x="517" y="1581"/>
                  </a:lnTo>
                  <a:lnTo>
                    <a:pt x="516" y="1581"/>
                  </a:lnTo>
                  <a:lnTo>
                    <a:pt x="514" y="1581"/>
                  </a:lnTo>
                  <a:lnTo>
                    <a:pt x="511" y="1579"/>
                  </a:lnTo>
                  <a:lnTo>
                    <a:pt x="510" y="1579"/>
                  </a:lnTo>
                  <a:lnTo>
                    <a:pt x="509" y="1581"/>
                  </a:lnTo>
                  <a:lnTo>
                    <a:pt x="507" y="1581"/>
                  </a:lnTo>
                  <a:lnTo>
                    <a:pt x="505" y="1581"/>
                  </a:lnTo>
                  <a:lnTo>
                    <a:pt x="503" y="1581"/>
                  </a:lnTo>
                  <a:lnTo>
                    <a:pt x="502" y="1579"/>
                  </a:lnTo>
                  <a:lnTo>
                    <a:pt x="500" y="1578"/>
                  </a:lnTo>
                  <a:lnTo>
                    <a:pt x="497" y="1577"/>
                  </a:lnTo>
                  <a:lnTo>
                    <a:pt x="496" y="1577"/>
                  </a:lnTo>
                  <a:lnTo>
                    <a:pt x="495" y="1577"/>
                  </a:lnTo>
                  <a:lnTo>
                    <a:pt x="494" y="1577"/>
                  </a:lnTo>
                  <a:lnTo>
                    <a:pt x="492" y="1578"/>
                  </a:lnTo>
                  <a:lnTo>
                    <a:pt x="490" y="1578"/>
                  </a:lnTo>
                  <a:lnTo>
                    <a:pt x="489" y="1578"/>
                  </a:lnTo>
                  <a:lnTo>
                    <a:pt x="488" y="1578"/>
                  </a:lnTo>
                  <a:lnTo>
                    <a:pt x="487" y="1579"/>
                  </a:lnTo>
                  <a:lnTo>
                    <a:pt x="486" y="1579"/>
                  </a:lnTo>
                  <a:lnTo>
                    <a:pt x="486" y="1578"/>
                  </a:lnTo>
                  <a:lnTo>
                    <a:pt x="485" y="1577"/>
                  </a:lnTo>
                  <a:lnTo>
                    <a:pt x="484" y="1576"/>
                  </a:lnTo>
                  <a:lnTo>
                    <a:pt x="484" y="1575"/>
                  </a:lnTo>
                  <a:lnTo>
                    <a:pt x="482" y="1574"/>
                  </a:lnTo>
                  <a:lnTo>
                    <a:pt x="481" y="1572"/>
                  </a:lnTo>
                  <a:lnTo>
                    <a:pt x="480" y="1572"/>
                  </a:lnTo>
                  <a:lnTo>
                    <a:pt x="480" y="1571"/>
                  </a:lnTo>
                  <a:lnTo>
                    <a:pt x="479" y="1571"/>
                  </a:lnTo>
                  <a:lnTo>
                    <a:pt x="479" y="1570"/>
                  </a:lnTo>
                  <a:lnTo>
                    <a:pt x="478" y="1569"/>
                  </a:lnTo>
                  <a:lnTo>
                    <a:pt x="478" y="1568"/>
                  </a:lnTo>
                  <a:lnTo>
                    <a:pt x="479" y="1566"/>
                  </a:lnTo>
                  <a:lnTo>
                    <a:pt x="479" y="1564"/>
                  </a:lnTo>
                  <a:lnTo>
                    <a:pt x="479" y="1563"/>
                  </a:lnTo>
                  <a:lnTo>
                    <a:pt x="478" y="1562"/>
                  </a:lnTo>
                  <a:lnTo>
                    <a:pt x="477" y="1561"/>
                  </a:lnTo>
                  <a:lnTo>
                    <a:pt x="475" y="1561"/>
                  </a:lnTo>
                  <a:lnTo>
                    <a:pt x="474" y="1562"/>
                  </a:lnTo>
                  <a:lnTo>
                    <a:pt x="473" y="1563"/>
                  </a:lnTo>
                  <a:lnTo>
                    <a:pt x="472" y="1562"/>
                  </a:lnTo>
                  <a:lnTo>
                    <a:pt x="471" y="1562"/>
                  </a:lnTo>
                  <a:lnTo>
                    <a:pt x="470" y="1562"/>
                  </a:lnTo>
                  <a:lnTo>
                    <a:pt x="469" y="1562"/>
                  </a:lnTo>
                  <a:lnTo>
                    <a:pt x="466" y="1562"/>
                  </a:lnTo>
                  <a:lnTo>
                    <a:pt x="465" y="1563"/>
                  </a:lnTo>
                  <a:lnTo>
                    <a:pt x="463" y="1563"/>
                  </a:lnTo>
                  <a:lnTo>
                    <a:pt x="462" y="1563"/>
                  </a:lnTo>
                  <a:lnTo>
                    <a:pt x="460" y="1563"/>
                  </a:lnTo>
                  <a:lnTo>
                    <a:pt x="458" y="1564"/>
                  </a:lnTo>
                  <a:lnTo>
                    <a:pt x="457" y="1564"/>
                  </a:lnTo>
                  <a:lnTo>
                    <a:pt x="456" y="1564"/>
                  </a:lnTo>
                  <a:lnTo>
                    <a:pt x="455" y="1566"/>
                  </a:lnTo>
                  <a:lnTo>
                    <a:pt x="454" y="1567"/>
                  </a:lnTo>
                  <a:lnTo>
                    <a:pt x="454" y="1568"/>
                  </a:lnTo>
                  <a:lnTo>
                    <a:pt x="452" y="1569"/>
                  </a:lnTo>
                  <a:lnTo>
                    <a:pt x="451" y="1569"/>
                  </a:lnTo>
                  <a:lnTo>
                    <a:pt x="450" y="1569"/>
                  </a:lnTo>
                  <a:lnTo>
                    <a:pt x="449" y="1569"/>
                  </a:lnTo>
                  <a:lnTo>
                    <a:pt x="448" y="1570"/>
                  </a:lnTo>
                  <a:lnTo>
                    <a:pt x="445" y="1570"/>
                  </a:lnTo>
                  <a:lnTo>
                    <a:pt x="443" y="1570"/>
                  </a:lnTo>
                  <a:lnTo>
                    <a:pt x="441" y="1570"/>
                  </a:lnTo>
                  <a:lnTo>
                    <a:pt x="437" y="1570"/>
                  </a:lnTo>
                  <a:lnTo>
                    <a:pt x="435" y="1569"/>
                  </a:lnTo>
                  <a:lnTo>
                    <a:pt x="434" y="1569"/>
                  </a:lnTo>
                  <a:lnTo>
                    <a:pt x="434" y="1568"/>
                  </a:lnTo>
                  <a:lnTo>
                    <a:pt x="434" y="1567"/>
                  </a:lnTo>
                  <a:lnTo>
                    <a:pt x="433" y="1567"/>
                  </a:lnTo>
                  <a:lnTo>
                    <a:pt x="432" y="1566"/>
                  </a:lnTo>
                  <a:lnTo>
                    <a:pt x="430" y="1564"/>
                  </a:lnTo>
                  <a:lnTo>
                    <a:pt x="429" y="1563"/>
                  </a:lnTo>
                  <a:lnTo>
                    <a:pt x="427" y="1561"/>
                  </a:lnTo>
                  <a:lnTo>
                    <a:pt x="425" y="1560"/>
                  </a:lnTo>
                  <a:lnTo>
                    <a:pt x="421" y="1559"/>
                  </a:lnTo>
                  <a:lnTo>
                    <a:pt x="419" y="1557"/>
                  </a:lnTo>
                  <a:lnTo>
                    <a:pt x="415" y="1556"/>
                  </a:lnTo>
                  <a:lnTo>
                    <a:pt x="414" y="1556"/>
                  </a:lnTo>
                  <a:lnTo>
                    <a:pt x="413" y="1556"/>
                  </a:lnTo>
                  <a:lnTo>
                    <a:pt x="412" y="1555"/>
                  </a:lnTo>
                  <a:lnTo>
                    <a:pt x="411" y="1555"/>
                  </a:lnTo>
                  <a:lnTo>
                    <a:pt x="410" y="1555"/>
                  </a:lnTo>
                  <a:lnTo>
                    <a:pt x="408" y="1555"/>
                  </a:lnTo>
                  <a:lnTo>
                    <a:pt x="406" y="1554"/>
                  </a:lnTo>
                  <a:lnTo>
                    <a:pt x="405" y="1554"/>
                  </a:lnTo>
                  <a:lnTo>
                    <a:pt x="404" y="1554"/>
                  </a:lnTo>
                  <a:lnTo>
                    <a:pt x="402" y="1553"/>
                  </a:lnTo>
                  <a:lnTo>
                    <a:pt x="400" y="1553"/>
                  </a:lnTo>
                  <a:lnTo>
                    <a:pt x="399" y="1552"/>
                  </a:lnTo>
                  <a:lnTo>
                    <a:pt x="398" y="1553"/>
                  </a:lnTo>
                  <a:lnTo>
                    <a:pt x="396" y="1553"/>
                  </a:lnTo>
                  <a:lnTo>
                    <a:pt x="393" y="1554"/>
                  </a:lnTo>
                  <a:lnTo>
                    <a:pt x="391" y="1555"/>
                  </a:lnTo>
                  <a:lnTo>
                    <a:pt x="389" y="1556"/>
                  </a:lnTo>
                  <a:lnTo>
                    <a:pt x="385" y="1559"/>
                  </a:lnTo>
                  <a:lnTo>
                    <a:pt x="384" y="1561"/>
                  </a:lnTo>
                  <a:lnTo>
                    <a:pt x="383" y="1562"/>
                  </a:lnTo>
                  <a:lnTo>
                    <a:pt x="382" y="1562"/>
                  </a:lnTo>
                  <a:lnTo>
                    <a:pt x="382" y="1563"/>
                  </a:lnTo>
                  <a:lnTo>
                    <a:pt x="381" y="1566"/>
                  </a:lnTo>
                  <a:lnTo>
                    <a:pt x="381" y="1567"/>
                  </a:lnTo>
                  <a:lnTo>
                    <a:pt x="380" y="1569"/>
                  </a:lnTo>
                  <a:lnTo>
                    <a:pt x="378" y="1570"/>
                  </a:lnTo>
                  <a:lnTo>
                    <a:pt x="377" y="1572"/>
                  </a:lnTo>
                  <a:lnTo>
                    <a:pt x="376" y="1574"/>
                  </a:lnTo>
                  <a:lnTo>
                    <a:pt x="374" y="1575"/>
                  </a:lnTo>
                  <a:lnTo>
                    <a:pt x="372" y="1576"/>
                  </a:lnTo>
                  <a:lnTo>
                    <a:pt x="369" y="1577"/>
                  </a:lnTo>
                  <a:lnTo>
                    <a:pt x="367" y="1578"/>
                  </a:lnTo>
                  <a:lnTo>
                    <a:pt x="366" y="1578"/>
                  </a:lnTo>
                  <a:lnTo>
                    <a:pt x="363" y="1579"/>
                  </a:lnTo>
                  <a:lnTo>
                    <a:pt x="362" y="1581"/>
                  </a:lnTo>
                  <a:lnTo>
                    <a:pt x="361" y="1582"/>
                  </a:lnTo>
                  <a:lnTo>
                    <a:pt x="359" y="1583"/>
                  </a:lnTo>
                  <a:lnTo>
                    <a:pt x="359" y="1584"/>
                  </a:lnTo>
                  <a:lnTo>
                    <a:pt x="357" y="1586"/>
                  </a:lnTo>
                  <a:lnTo>
                    <a:pt x="355" y="1586"/>
                  </a:lnTo>
                  <a:lnTo>
                    <a:pt x="354" y="1586"/>
                  </a:lnTo>
                  <a:lnTo>
                    <a:pt x="353" y="1586"/>
                  </a:lnTo>
                  <a:lnTo>
                    <a:pt x="352" y="1586"/>
                  </a:lnTo>
                  <a:lnTo>
                    <a:pt x="350" y="1584"/>
                  </a:lnTo>
                  <a:lnTo>
                    <a:pt x="347" y="1583"/>
                  </a:lnTo>
                  <a:lnTo>
                    <a:pt x="346" y="1582"/>
                  </a:lnTo>
                  <a:lnTo>
                    <a:pt x="346" y="1581"/>
                  </a:lnTo>
                  <a:lnTo>
                    <a:pt x="345" y="1579"/>
                  </a:lnTo>
                  <a:lnTo>
                    <a:pt x="344" y="1578"/>
                  </a:lnTo>
                  <a:lnTo>
                    <a:pt x="344" y="1577"/>
                  </a:lnTo>
                  <a:lnTo>
                    <a:pt x="344" y="1574"/>
                  </a:lnTo>
                  <a:lnTo>
                    <a:pt x="344" y="1572"/>
                  </a:lnTo>
                  <a:lnTo>
                    <a:pt x="344" y="1569"/>
                  </a:lnTo>
                  <a:lnTo>
                    <a:pt x="344" y="1568"/>
                  </a:lnTo>
                  <a:lnTo>
                    <a:pt x="344" y="1564"/>
                  </a:lnTo>
                  <a:lnTo>
                    <a:pt x="343" y="1562"/>
                  </a:lnTo>
                  <a:lnTo>
                    <a:pt x="343" y="1561"/>
                  </a:lnTo>
                  <a:lnTo>
                    <a:pt x="343" y="1560"/>
                  </a:lnTo>
                  <a:lnTo>
                    <a:pt x="343" y="1559"/>
                  </a:lnTo>
                  <a:lnTo>
                    <a:pt x="342" y="1556"/>
                  </a:lnTo>
                  <a:lnTo>
                    <a:pt x="342" y="1555"/>
                  </a:lnTo>
                  <a:lnTo>
                    <a:pt x="342" y="1554"/>
                  </a:lnTo>
                  <a:lnTo>
                    <a:pt x="342" y="1553"/>
                  </a:lnTo>
                  <a:lnTo>
                    <a:pt x="340" y="1552"/>
                  </a:lnTo>
                  <a:lnTo>
                    <a:pt x="340" y="1551"/>
                  </a:lnTo>
                  <a:lnTo>
                    <a:pt x="339" y="1549"/>
                  </a:lnTo>
                  <a:lnTo>
                    <a:pt x="339" y="1548"/>
                  </a:lnTo>
                  <a:lnTo>
                    <a:pt x="339" y="1546"/>
                  </a:lnTo>
                  <a:lnTo>
                    <a:pt x="339" y="1545"/>
                  </a:lnTo>
                  <a:lnTo>
                    <a:pt x="338" y="1542"/>
                  </a:lnTo>
                  <a:lnTo>
                    <a:pt x="337" y="1539"/>
                  </a:lnTo>
                  <a:lnTo>
                    <a:pt x="337" y="1538"/>
                  </a:lnTo>
                  <a:lnTo>
                    <a:pt x="336" y="1537"/>
                  </a:lnTo>
                  <a:lnTo>
                    <a:pt x="336" y="1536"/>
                  </a:lnTo>
                  <a:lnTo>
                    <a:pt x="336" y="1533"/>
                  </a:lnTo>
                  <a:lnTo>
                    <a:pt x="336" y="1532"/>
                  </a:lnTo>
                  <a:lnTo>
                    <a:pt x="335" y="1531"/>
                  </a:lnTo>
                  <a:lnTo>
                    <a:pt x="333" y="1530"/>
                  </a:lnTo>
                  <a:lnTo>
                    <a:pt x="332" y="1530"/>
                  </a:lnTo>
                  <a:lnTo>
                    <a:pt x="331" y="1529"/>
                  </a:lnTo>
                  <a:lnTo>
                    <a:pt x="329" y="1529"/>
                  </a:lnTo>
                  <a:lnTo>
                    <a:pt x="327" y="1529"/>
                  </a:lnTo>
                  <a:lnTo>
                    <a:pt x="325" y="1530"/>
                  </a:lnTo>
                  <a:lnTo>
                    <a:pt x="323" y="1530"/>
                  </a:lnTo>
                  <a:lnTo>
                    <a:pt x="322" y="1530"/>
                  </a:lnTo>
                  <a:lnTo>
                    <a:pt x="321" y="1530"/>
                  </a:lnTo>
                  <a:lnTo>
                    <a:pt x="318" y="1531"/>
                  </a:lnTo>
                  <a:lnTo>
                    <a:pt x="317" y="1532"/>
                  </a:lnTo>
                  <a:lnTo>
                    <a:pt x="316" y="1534"/>
                  </a:lnTo>
                  <a:lnTo>
                    <a:pt x="315" y="1536"/>
                  </a:lnTo>
                  <a:lnTo>
                    <a:pt x="314" y="1537"/>
                  </a:lnTo>
                  <a:lnTo>
                    <a:pt x="313" y="1538"/>
                  </a:lnTo>
                  <a:lnTo>
                    <a:pt x="313" y="1539"/>
                  </a:lnTo>
                  <a:lnTo>
                    <a:pt x="313" y="1540"/>
                  </a:lnTo>
                  <a:lnTo>
                    <a:pt x="313" y="1541"/>
                  </a:lnTo>
                  <a:lnTo>
                    <a:pt x="313" y="1542"/>
                  </a:lnTo>
                  <a:lnTo>
                    <a:pt x="313" y="1545"/>
                  </a:lnTo>
                  <a:lnTo>
                    <a:pt x="311" y="1546"/>
                  </a:lnTo>
                  <a:lnTo>
                    <a:pt x="311" y="1548"/>
                  </a:lnTo>
                  <a:lnTo>
                    <a:pt x="311" y="1549"/>
                  </a:lnTo>
                  <a:lnTo>
                    <a:pt x="311" y="1551"/>
                  </a:lnTo>
                  <a:lnTo>
                    <a:pt x="310" y="1553"/>
                  </a:lnTo>
                  <a:lnTo>
                    <a:pt x="310" y="1554"/>
                  </a:lnTo>
                  <a:lnTo>
                    <a:pt x="309" y="1554"/>
                  </a:lnTo>
                  <a:lnTo>
                    <a:pt x="309" y="1555"/>
                  </a:lnTo>
                  <a:lnTo>
                    <a:pt x="308" y="1557"/>
                  </a:lnTo>
                  <a:lnTo>
                    <a:pt x="308" y="1559"/>
                  </a:lnTo>
                  <a:lnTo>
                    <a:pt x="308" y="1560"/>
                  </a:lnTo>
                  <a:lnTo>
                    <a:pt x="308" y="1562"/>
                  </a:lnTo>
                  <a:lnTo>
                    <a:pt x="310" y="1566"/>
                  </a:lnTo>
                  <a:lnTo>
                    <a:pt x="311" y="1568"/>
                  </a:lnTo>
                  <a:lnTo>
                    <a:pt x="311" y="1569"/>
                  </a:lnTo>
                  <a:lnTo>
                    <a:pt x="313" y="1570"/>
                  </a:lnTo>
                  <a:lnTo>
                    <a:pt x="313" y="1572"/>
                  </a:lnTo>
                  <a:lnTo>
                    <a:pt x="313" y="1576"/>
                  </a:lnTo>
                  <a:lnTo>
                    <a:pt x="313" y="1578"/>
                  </a:lnTo>
                  <a:lnTo>
                    <a:pt x="311" y="1581"/>
                  </a:lnTo>
                  <a:lnTo>
                    <a:pt x="310" y="1582"/>
                  </a:lnTo>
                  <a:lnTo>
                    <a:pt x="309" y="1583"/>
                  </a:lnTo>
                  <a:lnTo>
                    <a:pt x="309" y="1584"/>
                  </a:lnTo>
                  <a:lnTo>
                    <a:pt x="309" y="1586"/>
                  </a:lnTo>
                  <a:lnTo>
                    <a:pt x="309" y="1589"/>
                  </a:lnTo>
                  <a:lnTo>
                    <a:pt x="309" y="1591"/>
                  </a:lnTo>
                  <a:lnTo>
                    <a:pt x="309" y="1592"/>
                  </a:lnTo>
                  <a:lnTo>
                    <a:pt x="309" y="1593"/>
                  </a:lnTo>
                  <a:lnTo>
                    <a:pt x="309" y="1594"/>
                  </a:lnTo>
                  <a:lnTo>
                    <a:pt x="308" y="1596"/>
                  </a:lnTo>
                  <a:lnTo>
                    <a:pt x="307" y="1596"/>
                  </a:lnTo>
                  <a:lnTo>
                    <a:pt x="306" y="1597"/>
                  </a:lnTo>
                  <a:lnTo>
                    <a:pt x="305" y="1597"/>
                  </a:lnTo>
                  <a:lnTo>
                    <a:pt x="303" y="1597"/>
                  </a:lnTo>
                  <a:lnTo>
                    <a:pt x="302" y="1598"/>
                  </a:lnTo>
                  <a:lnTo>
                    <a:pt x="302" y="1599"/>
                  </a:lnTo>
                  <a:lnTo>
                    <a:pt x="301" y="1600"/>
                  </a:lnTo>
                  <a:lnTo>
                    <a:pt x="300" y="1600"/>
                  </a:lnTo>
                  <a:lnTo>
                    <a:pt x="299" y="1601"/>
                  </a:lnTo>
                  <a:lnTo>
                    <a:pt x="298" y="1601"/>
                  </a:lnTo>
                  <a:lnTo>
                    <a:pt x="296" y="1601"/>
                  </a:lnTo>
                  <a:lnTo>
                    <a:pt x="294" y="1601"/>
                  </a:lnTo>
                  <a:lnTo>
                    <a:pt x="293" y="1601"/>
                  </a:lnTo>
                  <a:lnTo>
                    <a:pt x="292" y="1600"/>
                  </a:lnTo>
                  <a:lnTo>
                    <a:pt x="291" y="1600"/>
                  </a:lnTo>
                  <a:lnTo>
                    <a:pt x="290" y="1600"/>
                  </a:lnTo>
                  <a:lnTo>
                    <a:pt x="290" y="1599"/>
                  </a:lnTo>
                  <a:lnTo>
                    <a:pt x="290" y="1598"/>
                  </a:lnTo>
                  <a:lnTo>
                    <a:pt x="288" y="1598"/>
                  </a:lnTo>
                  <a:lnTo>
                    <a:pt x="284" y="1597"/>
                  </a:lnTo>
                  <a:lnTo>
                    <a:pt x="283" y="1596"/>
                  </a:lnTo>
                  <a:lnTo>
                    <a:pt x="283" y="1594"/>
                  </a:lnTo>
                  <a:lnTo>
                    <a:pt x="283" y="1593"/>
                  </a:lnTo>
                  <a:lnTo>
                    <a:pt x="283" y="1591"/>
                  </a:lnTo>
                  <a:lnTo>
                    <a:pt x="284" y="1591"/>
                  </a:lnTo>
                  <a:lnTo>
                    <a:pt x="284" y="1590"/>
                  </a:lnTo>
                  <a:lnTo>
                    <a:pt x="284" y="1589"/>
                  </a:lnTo>
                  <a:lnTo>
                    <a:pt x="283" y="1587"/>
                  </a:lnTo>
                  <a:lnTo>
                    <a:pt x="283" y="1586"/>
                  </a:lnTo>
                  <a:lnTo>
                    <a:pt x="281" y="1586"/>
                  </a:lnTo>
                  <a:lnTo>
                    <a:pt x="280" y="1584"/>
                  </a:lnTo>
                  <a:lnTo>
                    <a:pt x="279" y="1583"/>
                  </a:lnTo>
                  <a:lnTo>
                    <a:pt x="278" y="1583"/>
                  </a:lnTo>
                  <a:lnTo>
                    <a:pt x="278" y="1582"/>
                  </a:lnTo>
                  <a:lnTo>
                    <a:pt x="278" y="1581"/>
                  </a:lnTo>
                  <a:lnTo>
                    <a:pt x="277" y="1579"/>
                  </a:lnTo>
                  <a:lnTo>
                    <a:pt x="276" y="1578"/>
                  </a:lnTo>
                  <a:lnTo>
                    <a:pt x="275" y="1578"/>
                  </a:lnTo>
                  <a:lnTo>
                    <a:pt x="273" y="1578"/>
                  </a:lnTo>
                  <a:lnTo>
                    <a:pt x="272" y="1578"/>
                  </a:lnTo>
                  <a:lnTo>
                    <a:pt x="271" y="1578"/>
                  </a:lnTo>
                  <a:lnTo>
                    <a:pt x="271" y="1579"/>
                  </a:lnTo>
                  <a:lnTo>
                    <a:pt x="270" y="1579"/>
                  </a:lnTo>
                  <a:lnTo>
                    <a:pt x="269" y="1578"/>
                  </a:lnTo>
                  <a:lnTo>
                    <a:pt x="268" y="1578"/>
                  </a:lnTo>
                  <a:lnTo>
                    <a:pt x="266" y="1577"/>
                  </a:lnTo>
                  <a:lnTo>
                    <a:pt x="265" y="1576"/>
                  </a:lnTo>
                  <a:lnTo>
                    <a:pt x="264" y="1576"/>
                  </a:lnTo>
                  <a:lnTo>
                    <a:pt x="263" y="1577"/>
                  </a:lnTo>
                  <a:lnTo>
                    <a:pt x="262" y="1577"/>
                  </a:lnTo>
                  <a:lnTo>
                    <a:pt x="261" y="1578"/>
                  </a:lnTo>
                  <a:lnTo>
                    <a:pt x="260" y="1579"/>
                  </a:lnTo>
                  <a:lnTo>
                    <a:pt x="258" y="1579"/>
                  </a:lnTo>
                  <a:lnTo>
                    <a:pt x="257" y="1579"/>
                  </a:lnTo>
                  <a:lnTo>
                    <a:pt x="257" y="1581"/>
                  </a:lnTo>
                  <a:lnTo>
                    <a:pt x="256" y="1582"/>
                  </a:lnTo>
                  <a:lnTo>
                    <a:pt x="255" y="1582"/>
                  </a:lnTo>
                  <a:lnTo>
                    <a:pt x="254" y="1581"/>
                  </a:lnTo>
                  <a:lnTo>
                    <a:pt x="253" y="1582"/>
                  </a:lnTo>
                  <a:lnTo>
                    <a:pt x="251" y="1581"/>
                  </a:lnTo>
                  <a:lnTo>
                    <a:pt x="249" y="1581"/>
                  </a:lnTo>
                  <a:lnTo>
                    <a:pt x="247" y="1578"/>
                  </a:lnTo>
                  <a:lnTo>
                    <a:pt x="245" y="1577"/>
                  </a:lnTo>
                  <a:lnTo>
                    <a:pt x="243" y="1577"/>
                  </a:lnTo>
                  <a:lnTo>
                    <a:pt x="242" y="1578"/>
                  </a:lnTo>
                  <a:lnTo>
                    <a:pt x="242" y="1579"/>
                  </a:lnTo>
                  <a:lnTo>
                    <a:pt x="242" y="1581"/>
                  </a:lnTo>
                  <a:lnTo>
                    <a:pt x="241" y="1581"/>
                  </a:lnTo>
                  <a:lnTo>
                    <a:pt x="240" y="1582"/>
                  </a:lnTo>
                  <a:lnTo>
                    <a:pt x="240" y="1583"/>
                  </a:lnTo>
                  <a:lnTo>
                    <a:pt x="239" y="1583"/>
                  </a:lnTo>
                  <a:lnTo>
                    <a:pt x="239" y="1585"/>
                  </a:lnTo>
                  <a:lnTo>
                    <a:pt x="239" y="1586"/>
                  </a:lnTo>
                  <a:lnTo>
                    <a:pt x="238" y="1586"/>
                  </a:lnTo>
                  <a:lnTo>
                    <a:pt x="238" y="1589"/>
                  </a:lnTo>
                  <a:lnTo>
                    <a:pt x="236" y="1590"/>
                  </a:lnTo>
                  <a:lnTo>
                    <a:pt x="236" y="1591"/>
                  </a:lnTo>
                  <a:lnTo>
                    <a:pt x="236" y="1592"/>
                  </a:lnTo>
                  <a:lnTo>
                    <a:pt x="235" y="1594"/>
                  </a:lnTo>
                  <a:lnTo>
                    <a:pt x="235" y="1598"/>
                  </a:lnTo>
                  <a:lnTo>
                    <a:pt x="235" y="1600"/>
                  </a:lnTo>
                  <a:lnTo>
                    <a:pt x="235" y="1601"/>
                  </a:lnTo>
                  <a:lnTo>
                    <a:pt x="235" y="1602"/>
                  </a:lnTo>
                  <a:lnTo>
                    <a:pt x="235" y="1606"/>
                  </a:lnTo>
                  <a:lnTo>
                    <a:pt x="235" y="1609"/>
                  </a:lnTo>
                  <a:lnTo>
                    <a:pt x="235" y="1614"/>
                  </a:lnTo>
                  <a:lnTo>
                    <a:pt x="235" y="1616"/>
                  </a:lnTo>
                  <a:lnTo>
                    <a:pt x="235" y="1617"/>
                  </a:lnTo>
                  <a:lnTo>
                    <a:pt x="236" y="1621"/>
                  </a:lnTo>
                  <a:lnTo>
                    <a:pt x="236" y="1622"/>
                  </a:lnTo>
                  <a:lnTo>
                    <a:pt x="236" y="1623"/>
                  </a:lnTo>
                  <a:lnTo>
                    <a:pt x="236" y="1624"/>
                  </a:lnTo>
                  <a:lnTo>
                    <a:pt x="238" y="1624"/>
                  </a:lnTo>
                  <a:lnTo>
                    <a:pt x="238" y="1626"/>
                  </a:lnTo>
                  <a:lnTo>
                    <a:pt x="239" y="1627"/>
                  </a:lnTo>
                  <a:lnTo>
                    <a:pt x="239" y="1629"/>
                  </a:lnTo>
                  <a:lnTo>
                    <a:pt x="238" y="1631"/>
                  </a:lnTo>
                  <a:lnTo>
                    <a:pt x="238" y="1632"/>
                  </a:lnTo>
                  <a:lnTo>
                    <a:pt x="236" y="1635"/>
                  </a:lnTo>
                  <a:lnTo>
                    <a:pt x="235" y="1637"/>
                  </a:lnTo>
                  <a:lnTo>
                    <a:pt x="235" y="1638"/>
                  </a:lnTo>
                  <a:lnTo>
                    <a:pt x="234" y="1638"/>
                  </a:lnTo>
                  <a:lnTo>
                    <a:pt x="233" y="1641"/>
                  </a:lnTo>
                  <a:lnTo>
                    <a:pt x="231" y="1642"/>
                  </a:lnTo>
                  <a:lnTo>
                    <a:pt x="229" y="1642"/>
                  </a:lnTo>
                  <a:lnTo>
                    <a:pt x="228" y="1643"/>
                  </a:lnTo>
                  <a:lnTo>
                    <a:pt x="227" y="1643"/>
                  </a:lnTo>
                  <a:lnTo>
                    <a:pt x="226" y="1642"/>
                  </a:lnTo>
                  <a:lnTo>
                    <a:pt x="225" y="1642"/>
                  </a:lnTo>
                  <a:lnTo>
                    <a:pt x="225" y="1643"/>
                  </a:lnTo>
                  <a:lnTo>
                    <a:pt x="224" y="1643"/>
                  </a:lnTo>
                  <a:lnTo>
                    <a:pt x="223" y="1643"/>
                  </a:lnTo>
                  <a:lnTo>
                    <a:pt x="223" y="1642"/>
                  </a:lnTo>
                  <a:lnTo>
                    <a:pt x="221" y="1642"/>
                  </a:lnTo>
                  <a:lnTo>
                    <a:pt x="221" y="1643"/>
                  </a:lnTo>
                  <a:lnTo>
                    <a:pt x="220" y="1643"/>
                  </a:lnTo>
                  <a:lnTo>
                    <a:pt x="219" y="1644"/>
                  </a:lnTo>
                  <a:lnTo>
                    <a:pt x="218" y="1644"/>
                  </a:lnTo>
                  <a:lnTo>
                    <a:pt x="217" y="1644"/>
                  </a:lnTo>
                  <a:lnTo>
                    <a:pt x="216" y="1643"/>
                  </a:lnTo>
                  <a:lnTo>
                    <a:pt x="214" y="1643"/>
                  </a:lnTo>
                  <a:lnTo>
                    <a:pt x="213" y="1643"/>
                  </a:lnTo>
                  <a:lnTo>
                    <a:pt x="213" y="1642"/>
                  </a:lnTo>
                  <a:lnTo>
                    <a:pt x="211" y="1641"/>
                  </a:lnTo>
                  <a:lnTo>
                    <a:pt x="210" y="1639"/>
                  </a:lnTo>
                  <a:lnTo>
                    <a:pt x="210" y="1638"/>
                  </a:lnTo>
                  <a:lnTo>
                    <a:pt x="210" y="1637"/>
                  </a:lnTo>
                  <a:lnTo>
                    <a:pt x="209" y="1637"/>
                  </a:lnTo>
                  <a:lnTo>
                    <a:pt x="208" y="1636"/>
                  </a:lnTo>
                  <a:lnTo>
                    <a:pt x="206" y="1636"/>
                  </a:lnTo>
                  <a:lnTo>
                    <a:pt x="208" y="1635"/>
                  </a:lnTo>
                  <a:lnTo>
                    <a:pt x="206" y="1634"/>
                  </a:lnTo>
                  <a:lnTo>
                    <a:pt x="205" y="1632"/>
                  </a:lnTo>
                  <a:lnTo>
                    <a:pt x="204" y="1631"/>
                  </a:lnTo>
                  <a:lnTo>
                    <a:pt x="203" y="1630"/>
                  </a:lnTo>
                  <a:lnTo>
                    <a:pt x="202" y="1629"/>
                  </a:lnTo>
                  <a:lnTo>
                    <a:pt x="201" y="1627"/>
                  </a:lnTo>
                  <a:lnTo>
                    <a:pt x="198" y="1626"/>
                  </a:lnTo>
                  <a:lnTo>
                    <a:pt x="198" y="1624"/>
                  </a:lnTo>
                  <a:lnTo>
                    <a:pt x="197" y="1624"/>
                  </a:lnTo>
                  <a:lnTo>
                    <a:pt x="196" y="1623"/>
                  </a:lnTo>
                  <a:lnTo>
                    <a:pt x="195" y="1623"/>
                  </a:lnTo>
                  <a:lnTo>
                    <a:pt x="195" y="1621"/>
                  </a:lnTo>
                  <a:lnTo>
                    <a:pt x="194" y="1620"/>
                  </a:lnTo>
                  <a:lnTo>
                    <a:pt x="194" y="1619"/>
                  </a:lnTo>
                  <a:lnTo>
                    <a:pt x="193" y="1617"/>
                  </a:lnTo>
                  <a:lnTo>
                    <a:pt x="191" y="1616"/>
                  </a:lnTo>
                  <a:lnTo>
                    <a:pt x="190" y="1614"/>
                  </a:lnTo>
                  <a:lnTo>
                    <a:pt x="189" y="1613"/>
                  </a:lnTo>
                  <a:lnTo>
                    <a:pt x="188" y="1612"/>
                  </a:lnTo>
                  <a:lnTo>
                    <a:pt x="187" y="1612"/>
                  </a:lnTo>
                  <a:lnTo>
                    <a:pt x="186" y="1611"/>
                  </a:lnTo>
                  <a:lnTo>
                    <a:pt x="184" y="1612"/>
                  </a:lnTo>
                  <a:lnTo>
                    <a:pt x="181" y="1611"/>
                  </a:lnTo>
                  <a:lnTo>
                    <a:pt x="179" y="1611"/>
                  </a:lnTo>
                  <a:lnTo>
                    <a:pt x="175" y="1611"/>
                  </a:lnTo>
                  <a:lnTo>
                    <a:pt x="169" y="1611"/>
                  </a:lnTo>
                  <a:lnTo>
                    <a:pt x="167" y="1609"/>
                  </a:lnTo>
                  <a:lnTo>
                    <a:pt x="165" y="1607"/>
                  </a:lnTo>
                  <a:lnTo>
                    <a:pt x="163" y="1606"/>
                  </a:lnTo>
                  <a:lnTo>
                    <a:pt x="161" y="1605"/>
                  </a:lnTo>
                  <a:lnTo>
                    <a:pt x="160" y="1602"/>
                  </a:lnTo>
                  <a:lnTo>
                    <a:pt x="159" y="1601"/>
                  </a:lnTo>
                  <a:lnTo>
                    <a:pt x="159" y="1599"/>
                  </a:lnTo>
                  <a:lnTo>
                    <a:pt x="158" y="1597"/>
                  </a:lnTo>
                  <a:lnTo>
                    <a:pt x="158" y="1596"/>
                  </a:lnTo>
                  <a:lnTo>
                    <a:pt x="157" y="1596"/>
                  </a:lnTo>
                  <a:lnTo>
                    <a:pt x="157" y="1594"/>
                  </a:lnTo>
                  <a:lnTo>
                    <a:pt x="156" y="1594"/>
                  </a:lnTo>
                  <a:lnTo>
                    <a:pt x="154" y="1593"/>
                  </a:lnTo>
                  <a:lnTo>
                    <a:pt x="153" y="1592"/>
                  </a:lnTo>
                  <a:lnTo>
                    <a:pt x="151" y="1593"/>
                  </a:lnTo>
                  <a:lnTo>
                    <a:pt x="149" y="1592"/>
                  </a:lnTo>
                  <a:lnTo>
                    <a:pt x="148" y="1592"/>
                  </a:lnTo>
                  <a:lnTo>
                    <a:pt x="146" y="1592"/>
                  </a:lnTo>
                  <a:lnTo>
                    <a:pt x="145" y="1592"/>
                  </a:lnTo>
                  <a:lnTo>
                    <a:pt x="143" y="1592"/>
                  </a:lnTo>
                  <a:lnTo>
                    <a:pt x="142" y="1591"/>
                  </a:lnTo>
                  <a:lnTo>
                    <a:pt x="141" y="1591"/>
                  </a:lnTo>
                  <a:lnTo>
                    <a:pt x="141" y="1590"/>
                  </a:lnTo>
                  <a:lnTo>
                    <a:pt x="138" y="1589"/>
                  </a:lnTo>
                  <a:lnTo>
                    <a:pt x="137" y="1589"/>
                  </a:lnTo>
                  <a:lnTo>
                    <a:pt x="136" y="1587"/>
                  </a:lnTo>
                  <a:lnTo>
                    <a:pt x="135" y="1587"/>
                  </a:lnTo>
                  <a:lnTo>
                    <a:pt x="134" y="1587"/>
                  </a:lnTo>
                  <a:lnTo>
                    <a:pt x="132" y="1587"/>
                  </a:lnTo>
                  <a:lnTo>
                    <a:pt x="132" y="1586"/>
                  </a:lnTo>
                  <a:lnTo>
                    <a:pt x="131" y="1586"/>
                  </a:lnTo>
                  <a:lnTo>
                    <a:pt x="130" y="1586"/>
                  </a:lnTo>
                  <a:lnTo>
                    <a:pt x="129" y="1586"/>
                  </a:lnTo>
                  <a:lnTo>
                    <a:pt x="128" y="1586"/>
                  </a:lnTo>
                  <a:lnTo>
                    <a:pt x="127" y="1585"/>
                  </a:lnTo>
                  <a:lnTo>
                    <a:pt x="124" y="1585"/>
                  </a:lnTo>
                  <a:lnTo>
                    <a:pt x="123" y="1586"/>
                  </a:lnTo>
                  <a:lnTo>
                    <a:pt x="122" y="1586"/>
                  </a:lnTo>
                  <a:lnTo>
                    <a:pt x="119" y="1587"/>
                  </a:lnTo>
                  <a:lnTo>
                    <a:pt x="116" y="1589"/>
                  </a:lnTo>
                  <a:lnTo>
                    <a:pt x="115" y="1589"/>
                  </a:lnTo>
                  <a:lnTo>
                    <a:pt x="114" y="1590"/>
                  </a:lnTo>
                  <a:lnTo>
                    <a:pt x="113" y="1590"/>
                  </a:lnTo>
                  <a:lnTo>
                    <a:pt x="112" y="1590"/>
                  </a:lnTo>
                  <a:lnTo>
                    <a:pt x="109" y="1590"/>
                  </a:lnTo>
                  <a:lnTo>
                    <a:pt x="105" y="1590"/>
                  </a:lnTo>
                  <a:lnTo>
                    <a:pt x="101" y="1590"/>
                  </a:lnTo>
                  <a:lnTo>
                    <a:pt x="100" y="1590"/>
                  </a:lnTo>
                  <a:lnTo>
                    <a:pt x="99" y="1590"/>
                  </a:lnTo>
                  <a:lnTo>
                    <a:pt x="98" y="1590"/>
                  </a:lnTo>
                  <a:lnTo>
                    <a:pt x="98" y="1591"/>
                  </a:lnTo>
                  <a:lnTo>
                    <a:pt x="97" y="1591"/>
                  </a:lnTo>
                  <a:lnTo>
                    <a:pt x="96" y="1592"/>
                  </a:lnTo>
                  <a:lnTo>
                    <a:pt x="94" y="1592"/>
                  </a:lnTo>
                  <a:lnTo>
                    <a:pt x="94" y="1593"/>
                  </a:lnTo>
                  <a:lnTo>
                    <a:pt x="93" y="1594"/>
                  </a:lnTo>
                  <a:lnTo>
                    <a:pt x="93" y="1597"/>
                  </a:lnTo>
                  <a:lnTo>
                    <a:pt x="92" y="1598"/>
                  </a:lnTo>
                  <a:lnTo>
                    <a:pt x="91" y="1599"/>
                  </a:lnTo>
                  <a:lnTo>
                    <a:pt x="90" y="1600"/>
                  </a:lnTo>
                  <a:lnTo>
                    <a:pt x="89" y="1601"/>
                  </a:lnTo>
                  <a:lnTo>
                    <a:pt x="87" y="1602"/>
                  </a:lnTo>
                  <a:lnTo>
                    <a:pt x="86" y="1602"/>
                  </a:lnTo>
                  <a:lnTo>
                    <a:pt x="84" y="1602"/>
                  </a:lnTo>
                  <a:lnTo>
                    <a:pt x="83" y="1604"/>
                  </a:lnTo>
                  <a:lnTo>
                    <a:pt x="82" y="1605"/>
                  </a:lnTo>
                  <a:lnTo>
                    <a:pt x="81" y="1605"/>
                  </a:lnTo>
                  <a:lnTo>
                    <a:pt x="79" y="1606"/>
                  </a:lnTo>
                  <a:lnTo>
                    <a:pt x="78" y="1606"/>
                  </a:lnTo>
                  <a:lnTo>
                    <a:pt x="77" y="1607"/>
                  </a:lnTo>
                  <a:lnTo>
                    <a:pt x="76" y="1607"/>
                  </a:lnTo>
                  <a:lnTo>
                    <a:pt x="75" y="1608"/>
                  </a:lnTo>
                  <a:lnTo>
                    <a:pt x="72" y="1611"/>
                  </a:lnTo>
                  <a:lnTo>
                    <a:pt x="71" y="1612"/>
                  </a:lnTo>
                  <a:lnTo>
                    <a:pt x="71" y="1613"/>
                  </a:lnTo>
                  <a:lnTo>
                    <a:pt x="70" y="1614"/>
                  </a:lnTo>
                  <a:lnTo>
                    <a:pt x="69" y="1615"/>
                  </a:lnTo>
                  <a:lnTo>
                    <a:pt x="68" y="1616"/>
                  </a:lnTo>
                  <a:lnTo>
                    <a:pt x="67" y="1617"/>
                  </a:lnTo>
                  <a:lnTo>
                    <a:pt x="66" y="1617"/>
                  </a:lnTo>
                  <a:lnTo>
                    <a:pt x="64" y="1617"/>
                  </a:lnTo>
                  <a:lnTo>
                    <a:pt x="63" y="1617"/>
                  </a:lnTo>
                  <a:lnTo>
                    <a:pt x="62" y="1617"/>
                  </a:lnTo>
                  <a:lnTo>
                    <a:pt x="61" y="1617"/>
                  </a:lnTo>
                  <a:lnTo>
                    <a:pt x="60" y="1617"/>
                  </a:lnTo>
                  <a:lnTo>
                    <a:pt x="59" y="1617"/>
                  </a:lnTo>
                  <a:lnTo>
                    <a:pt x="55" y="1616"/>
                  </a:lnTo>
                  <a:lnTo>
                    <a:pt x="52" y="1616"/>
                  </a:lnTo>
                  <a:lnTo>
                    <a:pt x="51" y="1616"/>
                  </a:lnTo>
                  <a:lnTo>
                    <a:pt x="51" y="1617"/>
                  </a:lnTo>
                  <a:lnTo>
                    <a:pt x="49" y="1617"/>
                  </a:lnTo>
                  <a:lnTo>
                    <a:pt x="49" y="1619"/>
                  </a:lnTo>
                  <a:lnTo>
                    <a:pt x="48" y="1619"/>
                  </a:lnTo>
                  <a:lnTo>
                    <a:pt x="47" y="1617"/>
                  </a:lnTo>
                  <a:lnTo>
                    <a:pt x="46" y="1616"/>
                  </a:lnTo>
                  <a:lnTo>
                    <a:pt x="44" y="1616"/>
                  </a:lnTo>
                  <a:lnTo>
                    <a:pt x="41" y="1614"/>
                  </a:lnTo>
                  <a:lnTo>
                    <a:pt x="38" y="1612"/>
                  </a:lnTo>
                  <a:lnTo>
                    <a:pt x="37" y="1612"/>
                  </a:lnTo>
                  <a:lnTo>
                    <a:pt x="35" y="1611"/>
                  </a:lnTo>
                  <a:lnTo>
                    <a:pt x="33" y="1609"/>
                  </a:lnTo>
                  <a:lnTo>
                    <a:pt x="30" y="1608"/>
                  </a:lnTo>
                  <a:lnTo>
                    <a:pt x="26" y="1608"/>
                  </a:lnTo>
                  <a:lnTo>
                    <a:pt x="25" y="1607"/>
                  </a:lnTo>
                  <a:lnTo>
                    <a:pt x="24" y="1607"/>
                  </a:lnTo>
                  <a:lnTo>
                    <a:pt x="23" y="1607"/>
                  </a:lnTo>
                  <a:lnTo>
                    <a:pt x="22" y="1607"/>
                  </a:lnTo>
                  <a:lnTo>
                    <a:pt x="19" y="1608"/>
                  </a:lnTo>
                  <a:lnTo>
                    <a:pt x="19" y="1611"/>
                  </a:lnTo>
                  <a:lnTo>
                    <a:pt x="18" y="1611"/>
                  </a:lnTo>
                  <a:lnTo>
                    <a:pt x="18" y="1612"/>
                  </a:lnTo>
                  <a:lnTo>
                    <a:pt x="17" y="1612"/>
                  </a:lnTo>
                  <a:lnTo>
                    <a:pt x="15" y="1612"/>
                  </a:lnTo>
                  <a:lnTo>
                    <a:pt x="12" y="1612"/>
                  </a:lnTo>
                  <a:lnTo>
                    <a:pt x="11" y="1611"/>
                  </a:lnTo>
                  <a:lnTo>
                    <a:pt x="10" y="1611"/>
                  </a:lnTo>
                  <a:lnTo>
                    <a:pt x="10" y="1609"/>
                  </a:lnTo>
                  <a:lnTo>
                    <a:pt x="10" y="1608"/>
                  </a:lnTo>
                  <a:lnTo>
                    <a:pt x="9" y="1608"/>
                  </a:lnTo>
                  <a:lnTo>
                    <a:pt x="8" y="1608"/>
                  </a:lnTo>
                  <a:lnTo>
                    <a:pt x="7" y="1607"/>
                  </a:lnTo>
                  <a:lnTo>
                    <a:pt x="5" y="1607"/>
                  </a:lnTo>
                  <a:lnTo>
                    <a:pt x="5" y="1606"/>
                  </a:lnTo>
                  <a:lnTo>
                    <a:pt x="3" y="1606"/>
                  </a:lnTo>
                  <a:lnTo>
                    <a:pt x="2" y="1606"/>
                  </a:lnTo>
                  <a:lnTo>
                    <a:pt x="2" y="1605"/>
                  </a:lnTo>
                  <a:lnTo>
                    <a:pt x="1" y="1604"/>
                  </a:lnTo>
                  <a:lnTo>
                    <a:pt x="0" y="1602"/>
                  </a:lnTo>
                  <a:lnTo>
                    <a:pt x="1" y="1600"/>
                  </a:lnTo>
                  <a:lnTo>
                    <a:pt x="1" y="1598"/>
                  </a:lnTo>
                  <a:lnTo>
                    <a:pt x="0" y="1596"/>
                  </a:lnTo>
                  <a:lnTo>
                    <a:pt x="11" y="1600"/>
                  </a:lnTo>
                  <a:lnTo>
                    <a:pt x="17" y="1601"/>
                  </a:lnTo>
                  <a:lnTo>
                    <a:pt x="23" y="1592"/>
                  </a:lnTo>
                  <a:lnTo>
                    <a:pt x="11" y="1568"/>
                  </a:lnTo>
                  <a:lnTo>
                    <a:pt x="24" y="1559"/>
                  </a:lnTo>
                  <a:lnTo>
                    <a:pt x="34" y="1563"/>
                  </a:lnTo>
                  <a:lnTo>
                    <a:pt x="35" y="1557"/>
                  </a:lnTo>
                  <a:lnTo>
                    <a:pt x="56" y="1532"/>
                  </a:lnTo>
                  <a:lnTo>
                    <a:pt x="60" y="1529"/>
                  </a:lnTo>
                  <a:lnTo>
                    <a:pt x="68" y="1521"/>
                  </a:lnTo>
                  <a:lnTo>
                    <a:pt x="77" y="1495"/>
                  </a:lnTo>
                  <a:lnTo>
                    <a:pt x="86" y="1490"/>
                  </a:lnTo>
                  <a:lnTo>
                    <a:pt x="90" y="1486"/>
                  </a:lnTo>
                  <a:lnTo>
                    <a:pt x="100" y="1490"/>
                  </a:lnTo>
                  <a:lnTo>
                    <a:pt x="107" y="1474"/>
                  </a:lnTo>
                  <a:lnTo>
                    <a:pt x="107" y="1458"/>
                  </a:lnTo>
                  <a:lnTo>
                    <a:pt x="104" y="1455"/>
                  </a:lnTo>
                  <a:lnTo>
                    <a:pt x="91" y="1443"/>
                  </a:lnTo>
                  <a:lnTo>
                    <a:pt x="97" y="1433"/>
                  </a:lnTo>
                  <a:lnTo>
                    <a:pt x="91" y="1395"/>
                  </a:lnTo>
                  <a:lnTo>
                    <a:pt x="94" y="1377"/>
                  </a:lnTo>
                  <a:lnTo>
                    <a:pt x="99" y="1375"/>
                  </a:lnTo>
                  <a:lnTo>
                    <a:pt x="104" y="1373"/>
                  </a:lnTo>
                  <a:lnTo>
                    <a:pt x="126" y="1355"/>
                  </a:lnTo>
                  <a:lnTo>
                    <a:pt x="134" y="1363"/>
                  </a:lnTo>
                  <a:lnTo>
                    <a:pt x="137" y="1380"/>
                  </a:lnTo>
                  <a:lnTo>
                    <a:pt x="154" y="1394"/>
                  </a:lnTo>
                  <a:lnTo>
                    <a:pt x="158" y="1390"/>
                  </a:lnTo>
                  <a:lnTo>
                    <a:pt x="157" y="1384"/>
                  </a:lnTo>
                  <a:lnTo>
                    <a:pt x="152" y="1362"/>
                  </a:lnTo>
                  <a:lnTo>
                    <a:pt x="154" y="1329"/>
                  </a:lnTo>
                  <a:lnTo>
                    <a:pt x="159" y="1318"/>
                  </a:lnTo>
                  <a:lnTo>
                    <a:pt x="193" y="1308"/>
                  </a:lnTo>
                  <a:lnTo>
                    <a:pt x="196" y="1303"/>
                  </a:lnTo>
                  <a:lnTo>
                    <a:pt x="194" y="1286"/>
                  </a:lnTo>
                  <a:lnTo>
                    <a:pt x="190" y="1282"/>
                  </a:lnTo>
                  <a:lnTo>
                    <a:pt x="184" y="1261"/>
                  </a:lnTo>
                  <a:lnTo>
                    <a:pt x="175" y="1255"/>
                  </a:lnTo>
                  <a:lnTo>
                    <a:pt x="171" y="1239"/>
                  </a:lnTo>
                  <a:lnTo>
                    <a:pt x="166" y="1230"/>
                  </a:lnTo>
                  <a:lnTo>
                    <a:pt x="181" y="1208"/>
                  </a:lnTo>
                  <a:lnTo>
                    <a:pt x="184" y="1194"/>
                  </a:lnTo>
                  <a:lnTo>
                    <a:pt x="191" y="1176"/>
                  </a:lnTo>
                  <a:lnTo>
                    <a:pt x="189" y="1153"/>
                  </a:lnTo>
                  <a:lnTo>
                    <a:pt x="160" y="1155"/>
                  </a:lnTo>
                  <a:lnTo>
                    <a:pt x="154" y="1146"/>
                  </a:lnTo>
                  <a:lnTo>
                    <a:pt x="143" y="1145"/>
                  </a:lnTo>
                  <a:lnTo>
                    <a:pt x="144" y="1096"/>
                  </a:lnTo>
                  <a:lnTo>
                    <a:pt x="141" y="1091"/>
                  </a:lnTo>
                  <a:lnTo>
                    <a:pt x="190" y="1089"/>
                  </a:lnTo>
                  <a:lnTo>
                    <a:pt x="196" y="1086"/>
                  </a:lnTo>
                  <a:lnTo>
                    <a:pt x="199" y="1053"/>
                  </a:lnTo>
                  <a:lnTo>
                    <a:pt x="182" y="1055"/>
                  </a:lnTo>
                  <a:lnTo>
                    <a:pt x="167" y="1048"/>
                  </a:lnTo>
                  <a:lnTo>
                    <a:pt x="169" y="1044"/>
                  </a:lnTo>
                  <a:lnTo>
                    <a:pt x="191" y="1039"/>
                  </a:lnTo>
                  <a:lnTo>
                    <a:pt x="196" y="1036"/>
                  </a:lnTo>
                  <a:lnTo>
                    <a:pt x="198" y="1031"/>
                  </a:lnTo>
                  <a:lnTo>
                    <a:pt x="212" y="1001"/>
                  </a:lnTo>
                  <a:lnTo>
                    <a:pt x="208" y="985"/>
                  </a:lnTo>
                  <a:lnTo>
                    <a:pt x="279" y="983"/>
                  </a:lnTo>
                  <a:lnTo>
                    <a:pt x="283" y="978"/>
                  </a:lnTo>
                  <a:lnTo>
                    <a:pt x="275" y="970"/>
                  </a:lnTo>
                  <a:lnTo>
                    <a:pt x="277" y="964"/>
                  </a:lnTo>
                  <a:lnTo>
                    <a:pt x="275" y="958"/>
                  </a:lnTo>
                  <a:lnTo>
                    <a:pt x="247" y="937"/>
                  </a:lnTo>
                  <a:lnTo>
                    <a:pt x="220" y="929"/>
                  </a:lnTo>
                  <a:lnTo>
                    <a:pt x="197" y="931"/>
                  </a:lnTo>
                  <a:lnTo>
                    <a:pt x="194" y="927"/>
                  </a:lnTo>
                  <a:lnTo>
                    <a:pt x="189" y="924"/>
                  </a:lnTo>
                  <a:lnTo>
                    <a:pt x="183" y="917"/>
                  </a:lnTo>
                  <a:lnTo>
                    <a:pt x="166" y="897"/>
                  </a:lnTo>
                  <a:lnTo>
                    <a:pt x="150" y="891"/>
                  </a:lnTo>
                  <a:lnTo>
                    <a:pt x="151" y="880"/>
                  </a:lnTo>
                  <a:lnTo>
                    <a:pt x="161" y="875"/>
                  </a:lnTo>
                  <a:lnTo>
                    <a:pt x="161" y="864"/>
                  </a:lnTo>
                  <a:lnTo>
                    <a:pt x="187" y="853"/>
                  </a:lnTo>
                  <a:lnTo>
                    <a:pt x="180" y="832"/>
                  </a:lnTo>
                  <a:lnTo>
                    <a:pt x="142" y="768"/>
                  </a:lnTo>
                  <a:lnTo>
                    <a:pt x="148" y="761"/>
                  </a:lnTo>
                  <a:lnTo>
                    <a:pt x="141" y="750"/>
                  </a:lnTo>
                  <a:lnTo>
                    <a:pt x="151" y="730"/>
                  </a:lnTo>
                  <a:lnTo>
                    <a:pt x="160" y="723"/>
                  </a:lnTo>
                  <a:lnTo>
                    <a:pt x="166" y="720"/>
                  </a:lnTo>
                  <a:lnTo>
                    <a:pt x="154" y="717"/>
                  </a:lnTo>
                  <a:lnTo>
                    <a:pt x="135" y="699"/>
                  </a:lnTo>
                  <a:lnTo>
                    <a:pt x="119" y="702"/>
                  </a:lnTo>
                  <a:lnTo>
                    <a:pt x="114" y="704"/>
                  </a:lnTo>
                  <a:lnTo>
                    <a:pt x="111" y="700"/>
                  </a:lnTo>
                  <a:lnTo>
                    <a:pt x="124" y="677"/>
                  </a:lnTo>
                  <a:lnTo>
                    <a:pt x="124" y="665"/>
                  </a:lnTo>
                  <a:lnTo>
                    <a:pt x="135" y="651"/>
                  </a:lnTo>
                  <a:lnTo>
                    <a:pt x="138" y="648"/>
                  </a:lnTo>
                  <a:lnTo>
                    <a:pt x="144" y="634"/>
                  </a:lnTo>
                  <a:lnTo>
                    <a:pt x="146" y="633"/>
                  </a:lnTo>
                  <a:lnTo>
                    <a:pt x="176" y="621"/>
                  </a:lnTo>
                  <a:lnTo>
                    <a:pt x="181" y="620"/>
                  </a:lnTo>
                  <a:lnTo>
                    <a:pt x="188" y="628"/>
                  </a:lnTo>
                  <a:lnTo>
                    <a:pt x="191" y="633"/>
                  </a:lnTo>
                  <a:lnTo>
                    <a:pt x="208" y="620"/>
                  </a:lnTo>
                  <a:lnTo>
                    <a:pt x="205" y="615"/>
                  </a:lnTo>
                  <a:lnTo>
                    <a:pt x="221" y="622"/>
                  </a:lnTo>
                  <a:lnTo>
                    <a:pt x="239" y="608"/>
                  </a:lnTo>
                  <a:lnTo>
                    <a:pt x="255" y="610"/>
                  </a:lnTo>
                  <a:lnTo>
                    <a:pt x="268" y="591"/>
                  </a:lnTo>
                  <a:lnTo>
                    <a:pt x="270" y="587"/>
                  </a:lnTo>
                  <a:lnTo>
                    <a:pt x="279" y="584"/>
                  </a:lnTo>
                  <a:lnTo>
                    <a:pt x="281" y="588"/>
                  </a:lnTo>
                  <a:lnTo>
                    <a:pt x="299" y="568"/>
                  </a:lnTo>
                  <a:lnTo>
                    <a:pt x="305" y="565"/>
                  </a:lnTo>
                  <a:lnTo>
                    <a:pt x="308" y="554"/>
                  </a:lnTo>
                  <a:lnTo>
                    <a:pt x="329" y="536"/>
                  </a:lnTo>
                  <a:lnTo>
                    <a:pt x="327" y="508"/>
                  </a:lnTo>
                  <a:lnTo>
                    <a:pt x="359" y="479"/>
                  </a:lnTo>
                  <a:lnTo>
                    <a:pt x="362" y="475"/>
                  </a:lnTo>
                  <a:lnTo>
                    <a:pt x="360" y="469"/>
                  </a:lnTo>
                  <a:lnTo>
                    <a:pt x="348" y="469"/>
                  </a:lnTo>
                  <a:lnTo>
                    <a:pt x="339" y="462"/>
                  </a:lnTo>
                  <a:lnTo>
                    <a:pt x="323" y="438"/>
                  </a:lnTo>
                  <a:lnTo>
                    <a:pt x="320" y="420"/>
                  </a:lnTo>
                  <a:lnTo>
                    <a:pt x="320" y="416"/>
                  </a:lnTo>
                  <a:lnTo>
                    <a:pt x="318" y="411"/>
                  </a:lnTo>
                  <a:lnTo>
                    <a:pt x="338" y="404"/>
                  </a:lnTo>
                  <a:lnTo>
                    <a:pt x="342" y="389"/>
                  </a:lnTo>
                  <a:lnTo>
                    <a:pt x="342" y="383"/>
                  </a:lnTo>
                  <a:lnTo>
                    <a:pt x="337" y="382"/>
                  </a:lnTo>
                  <a:lnTo>
                    <a:pt x="327" y="373"/>
                  </a:lnTo>
                  <a:lnTo>
                    <a:pt x="340" y="363"/>
                  </a:lnTo>
                  <a:lnTo>
                    <a:pt x="354" y="337"/>
                  </a:lnTo>
                  <a:lnTo>
                    <a:pt x="357" y="331"/>
                  </a:lnTo>
                  <a:lnTo>
                    <a:pt x="351" y="330"/>
                  </a:lnTo>
                  <a:lnTo>
                    <a:pt x="316" y="313"/>
                  </a:lnTo>
                  <a:lnTo>
                    <a:pt x="308" y="306"/>
                  </a:lnTo>
                  <a:lnTo>
                    <a:pt x="323" y="289"/>
                  </a:lnTo>
                  <a:lnTo>
                    <a:pt x="310" y="269"/>
                  </a:lnTo>
                  <a:lnTo>
                    <a:pt x="306" y="270"/>
                  </a:lnTo>
                  <a:lnTo>
                    <a:pt x="294" y="262"/>
                  </a:lnTo>
                  <a:lnTo>
                    <a:pt x="288" y="259"/>
                  </a:lnTo>
                  <a:lnTo>
                    <a:pt x="275" y="248"/>
                  </a:lnTo>
                  <a:lnTo>
                    <a:pt x="247" y="244"/>
                  </a:lnTo>
                  <a:lnTo>
                    <a:pt x="227" y="223"/>
                  </a:lnTo>
                  <a:lnTo>
                    <a:pt x="224" y="184"/>
                  </a:lnTo>
                  <a:lnTo>
                    <a:pt x="203" y="181"/>
                  </a:lnTo>
                  <a:lnTo>
                    <a:pt x="197" y="184"/>
                  </a:lnTo>
                  <a:lnTo>
                    <a:pt x="195" y="167"/>
                  </a:lnTo>
                  <a:lnTo>
                    <a:pt x="205" y="147"/>
                  </a:lnTo>
                  <a:lnTo>
                    <a:pt x="210" y="142"/>
                  </a:lnTo>
                  <a:lnTo>
                    <a:pt x="199" y="139"/>
                  </a:lnTo>
                  <a:lnTo>
                    <a:pt x="199" y="124"/>
                  </a:lnTo>
                  <a:lnTo>
                    <a:pt x="201" y="113"/>
                  </a:lnTo>
                  <a:lnTo>
                    <a:pt x="197" y="110"/>
                  </a:lnTo>
                  <a:lnTo>
                    <a:pt x="187" y="90"/>
                  </a:lnTo>
                  <a:lnTo>
                    <a:pt x="193" y="80"/>
                  </a:lnTo>
                  <a:lnTo>
                    <a:pt x="203" y="67"/>
                  </a:lnTo>
                  <a:lnTo>
                    <a:pt x="206" y="62"/>
                  </a:lnTo>
                  <a:lnTo>
                    <a:pt x="232" y="60"/>
                  </a:lnTo>
                  <a:lnTo>
                    <a:pt x="247" y="52"/>
                  </a:lnTo>
                  <a:lnTo>
                    <a:pt x="258" y="9"/>
                  </a:lnTo>
                  <a:lnTo>
                    <a:pt x="263" y="6"/>
                  </a:lnTo>
                  <a:lnTo>
                    <a:pt x="279" y="0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67" name="Freeform 18"/>
            <p:cNvSpPr>
              <a:spLocks noEditPoints="1"/>
            </p:cNvSpPr>
            <p:nvPr/>
          </p:nvSpPr>
          <p:spPr bwMode="auto">
            <a:xfrm>
              <a:off x="8680455" y="1482431"/>
              <a:ext cx="284597" cy="671198"/>
            </a:xfrm>
            <a:custGeom>
              <a:avLst/>
              <a:gdLst>
                <a:gd name="T0" fmla="*/ 233 w 249"/>
                <a:gd name="T1" fmla="*/ 589 h 592"/>
                <a:gd name="T2" fmla="*/ 219 w 249"/>
                <a:gd name="T3" fmla="*/ 583 h 592"/>
                <a:gd name="T4" fmla="*/ 209 w 249"/>
                <a:gd name="T5" fmla="*/ 573 h 592"/>
                <a:gd name="T6" fmla="*/ 204 w 249"/>
                <a:gd name="T7" fmla="*/ 561 h 592"/>
                <a:gd name="T8" fmla="*/ 195 w 249"/>
                <a:gd name="T9" fmla="*/ 554 h 592"/>
                <a:gd name="T10" fmla="*/ 138 w 249"/>
                <a:gd name="T11" fmla="*/ 349 h 592"/>
                <a:gd name="T12" fmla="*/ 128 w 249"/>
                <a:gd name="T13" fmla="*/ 476 h 592"/>
                <a:gd name="T14" fmla="*/ 191 w 249"/>
                <a:gd name="T15" fmla="*/ 553 h 592"/>
                <a:gd name="T16" fmla="*/ 161 w 249"/>
                <a:gd name="T17" fmla="*/ 535 h 592"/>
                <a:gd name="T18" fmla="*/ 129 w 249"/>
                <a:gd name="T19" fmla="*/ 520 h 592"/>
                <a:gd name="T20" fmla="*/ 105 w 249"/>
                <a:gd name="T21" fmla="*/ 495 h 592"/>
                <a:gd name="T22" fmla="*/ 99 w 249"/>
                <a:gd name="T23" fmla="*/ 485 h 592"/>
                <a:gd name="T24" fmla="*/ 90 w 249"/>
                <a:gd name="T25" fmla="*/ 476 h 592"/>
                <a:gd name="T26" fmla="*/ 82 w 249"/>
                <a:gd name="T27" fmla="*/ 468 h 592"/>
                <a:gd name="T28" fmla="*/ 78 w 249"/>
                <a:gd name="T29" fmla="*/ 456 h 592"/>
                <a:gd name="T30" fmla="*/ 97 w 249"/>
                <a:gd name="T31" fmla="*/ 426 h 592"/>
                <a:gd name="T32" fmla="*/ 86 w 249"/>
                <a:gd name="T33" fmla="*/ 407 h 592"/>
                <a:gd name="T34" fmla="*/ 90 w 249"/>
                <a:gd name="T35" fmla="*/ 378 h 592"/>
                <a:gd name="T36" fmla="*/ 96 w 249"/>
                <a:gd name="T37" fmla="*/ 364 h 592"/>
                <a:gd name="T38" fmla="*/ 99 w 249"/>
                <a:gd name="T39" fmla="*/ 350 h 592"/>
                <a:gd name="T40" fmla="*/ 106 w 249"/>
                <a:gd name="T41" fmla="*/ 334 h 592"/>
                <a:gd name="T42" fmla="*/ 120 w 249"/>
                <a:gd name="T43" fmla="*/ 323 h 592"/>
                <a:gd name="T44" fmla="*/ 19 w 249"/>
                <a:gd name="T45" fmla="*/ 61 h 592"/>
                <a:gd name="T46" fmla="*/ 29 w 249"/>
                <a:gd name="T47" fmla="*/ 75 h 592"/>
                <a:gd name="T48" fmla="*/ 26 w 249"/>
                <a:gd name="T49" fmla="*/ 72 h 592"/>
                <a:gd name="T50" fmla="*/ 24 w 249"/>
                <a:gd name="T51" fmla="*/ 61 h 592"/>
                <a:gd name="T52" fmla="*/ 32 w 249"/>
                <a:gd name="T53" fmla="*/ 60 h 592"/>
                <a:gd name="T54" fmla="*/ 38 w 249"/>
                <a:gd name="T55" fmla="*/ 66 h 592"/>
                <a:gd name="T56" fmla="*/ 46 w 249"/>
                <a:gd name="T57" fmla="*/ 84 h 592"/>
                <a:gd name="T58" fmla="*/ 62 w 249"/>
                <a:gd name="T59" fmla="*/ 96 h 592"/>
                <a:gd name="T60" fmla="*/ 67 w 249"/>
                <a:gd name="T61" fmla="*/ 98 h 592"/>
                <a:gd name="T62" fmla="*/ 63 w 249"/>
                <a:gd name="T63" fmla="*/ 86 h 592"/>
                <a:gd name="T64" fmla="*/ 46 w 249"/>
                <a:gd name="T65" fmla="*/ 72 h 592"/>
                <a:gd name="T66" fmla="*/ 54 w 249"/>
                <a:gd name="T67" fmla="*/ 73 h 592"/>
                <a:gd name="T68" fmla="*/ 66 w 249"/>
                <a:gd name="T69" fmla="*/ 117 h 592"/>
                <a:gd name="T70" fmla="*/ 105 w 249"/>
                <a:gd name="T71" fmla="*/ 189 h 592"/>
                <a:gd name="T72" fmla="*/ 97 w 249"/>
                <a:gd name="T73" fmla="*/ 217 h 592"/>
                <a:gd name="T74" fmla="*/ 89 w 249"/>
                <a:gd name="T75" fmla="*/ 213 h 592"/>
                <a:gd name="T76" fmla="*/ 82 w 249"/>
                <a:gd name="T77" fmla="*/ 208 h 592"/>
                <a:gd name="T78" fmla="*/ 76 w 249"/>
                <a:gd name="T79" fmla="*/ 200 h 592"/>
                <a:gd name="T80" fmla="*/ 90 w 249"/>
                <a:gd name="T81" fmla="*/ 178 h 592"/>
                <a:gd name="T82" fmla="*/ 94 w 249"/>
                <a:gd name="T83" fmla="*/ 159 h 592"/>
                <a:gd name="T84" fmla="*/ 86 w 249"/>
                <a:gd name="T85" fmla="*/ 151 h 592"/>
                <a:gd name="T86" fmla="*/ 78 w 249"/>
                <a:gd name="T87" fmla="*/ 141 h 592"/>
                <a:gd name="T88" fmla="*/ 69 w 249"/>
                <a:gd name="T89" fmla="*/ 154 h 592"/>
                <a:gd name="T90" fmla="*/ 67 w 249"/>
                <a:gd name="T91" fmla="*/ 139 h 592"/>
                <a:gd name="T92" fmla="*/ 61 w 249"/>
                <a:gd name="T93" fmla="*/ 141 h 592"/>
                <a:gd name="T94" fmla="*/ 53 w 249"/>
                <a:gd name="T95" fmla="*/ 140 h 592"/>
                <a:gd name="T96" fmla="*/ 45 w 249"/>
                <a:gd name="T97" fmla="*/ 134 h 592"/>
                <a:gd name="T98" fmla="*/ 26 w 249"/>
                <a:gd name="T99" fmla="*/ 133 h 592"/>
                <a:gd name="T100" fmla="*/ 39 w 249"/>
                <a:gd name="T101" fmla="*/ 125 h 592"/>
                <a:gd name="T102" fmla="*/ 36 w 249"/>
                <a:gd name="T103" fmla="*/ 114 h 592"/>
                <a:gd name="T104" fmla="*/ 22 w 249"/>
                <a:gd name="T105" fmla="*/ 101 h 592"/>
                <a:gd name="T106" fmla="*/ 9 w 249"/>
                <a:gd name="T107" fmla="*/ 83 h 592"/>
                <a:gd name="T108" fmla="*/ 0 w 249"/>
                <a:gd name="T109" fmla="*/ 66 h 592"/>
                <a:gd name="T110" fmla="*/ 18 w 249"/>
                <a:gd name="T111" fmla="*/ 56 h 592"/>
                <a:gd name="T112" fmla="*/ 60 w 249"/>
                <a:gd name="T113" fmla="*/ 57 h 592"/>
                <a:gd name="T114" fmla="*/ 56 w 249"/>
                <a:gd name="T115" fmla="*/ 50 h 592"/>
                <a:gd name="T116" fmla="*/ 55 w 249"/>
                <a:gd name="T117" fmla="*/ 36 h 592"/>
                <a:gd name="T118" fmla="*/ 26 w 249"/>
                <a:gd name="T119" fmla="*/ 27 h 592"/>
                <a:gd name="T120" fmla="*/ 24 w 249"/>
                <a:gd name="T121" fmla="*/ 12 h 592"/>
                <a:gd name="T122" fmla="*/ 19 w 249"/>
                <a:gd name="T123" fmla="*/ 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49" h="592">
                  <a:moveTo>
                    <a:pt x="219" y="550"/>
                  </a:moveTo>
                  <a:lnTo>
                    <a:pt x="213" y="555"/>
                  </a:lnTo>
                  <a:lnTo>
                    <a:pt x="216" y="559"/>
                  </a:lnTo>
                  <a:lnTo>
                    <a:pt x="220" y="555"/>
                  </a:lnTo>
                  <a:lnTo>
                    <a:pt x="246" y="557"/>
                  </a:lnTo>
                  <a:lnTo>
                    <a:pt x="249" y="566"/>
                  </a:lnTo>
                  <a:lnTo>
                    <a:pt x="237" y="592"/>
                  </a:lnTo>
                  <a:lnTo>
                    <a:pt x="237" y="591"/>
                  </a:lnTo>
                  <a:lnTo>
                    <a:pt x="235" y="591"/>
                  </a:lnTo>
                  <a:lnTo>
                    <a:pt x="235" y="590"/>
                  </a:lnTo>
                  <a:lnTo>
                    <a:pt x="234" y="590"/>
                  </a:lnTo>
                  <a:lnTo>
                    <a:pt x="233" y="589"/>
                  </a:lnTo>
                  <a:lnTo>
                    <a:pt x="232" y="589"/>
                  </a:lnTo>
                  <a:lnTo>
                    <a:pt x="231" y="589"/>
                  </a:lnTo>
                  <a:lnTo>
                    <a:pt x="230" y="588"/>
                  </a:lnTo>
                  <a:lnTo>
                    <a:pt x="228" y="587"/>
                  </a:lnTo>
                  <a:lnTo>
                    <a:pt x="227" y="587"/>
                  </a:lnTo>
                  <a:lnTo>
                    <a:pt x="226" y="585"/>
                  </a:lnTo>
                  <a:lnTo>
                    <a:pt x="225" y="584"/>
                  </a:lnTo>
                  <a:lnTo>
                    <a:pt x="224" y="584"/>
                  </a:lnTo>
                  <a:lnTo>
                    <a:pt x="223" y="584"/>
                  </a:lnTo>
                  <a:lnTo>
                    <a:pt x="222" y="583"/>
                  </a:lnTo>
                  <a:lnTo>
                    <a:pt x="220" y="583"/>
                  </a:lnTo>
                  <a:lnTo>
                    <a:pt x="219" y="583"/>
                  </a:lnTo>
                  <a:lnTo>
                    <a:pt x="219" y="582"/>
                  </a:lnTo>
                  <a:lnTo>
                    <a:pt x="218" y="582"/>
                  </a:lnTo>
                  <a:lnTo>
                    <a:pt x="217" y="581"/>
                  </a:lnTo>
                  <a:lnTo>
                    <a:pt x="216" y="580"/>
                  </a:lnTo>
                  <a:lnTo>
                    <a:pt x="215" y="579"/>
                  </a:lnTo>
                  <a:lnTo>
                    <a:pt x="213" y="577"/>
                  </a:lnTo>
                  <a:lnTo>
                    <a:pt x="212" y="577"/>
                  </a:lnTo>
                  <a:lnTo>
                    <a:pt x="211" y="576"/>
                  </a:lnTo>
                  <a:lnTo>
                    <a:pt x="211" y="575"/>
                  </a:lnTo>
                  <a:lnTo>
                    <a:pt x="210" y="575"/>
                  </a:lnTo>
                  <a:lnTo>
                    <a:pt x="209" y="574"/>
                  </a:lnTo>
                  <a:lnTo>
                    <a:pt x="209" y="573"/>
                  </a:lnTo>
                  <a:lnTo>
                    <a:pt x="209" y="572"/>
                  </a:lnTo>
                  <a:lnTo>
                    <a:pt x="209" y="570"/>
                  </a:lnTo>
                  <a:lnTo>
                    <a:pt x="210" y="568"/>
                  </a:lnTo>
                  <a:lnTo>
                    <a:pt x="210" y="567"/>
                  </a:lnTo>
                  <a:lnTo>
                    <a:pt x="210" y="566"/>
                  </a:lnTo>
                  <a:lnTo>
                    <a:pt x="209" y="566"/>
                  </a:lnTo>
                  <a:lnTo>
                    <a:pt x="208" y="565"/>
                  </a:lnTo>
                  <a:lnTo>
                    <a:pt x="208" y="564"/>
                  </a:lnTo>
                  <a:lnTo>
                    <a:pt x="207" y="564"/>
                  </a:lnTo>
                  <a:lnTo>
                    <a:pt x="205" y="562"/>
                  </a:lnTo>
                  <a:lnTo>
                    <a:pt x="204" y="562"/>
                  </a:lnTo>
                  <a:lnTo>
                    <a:pt x="204" y="561"/>
                  </a:lnTo>
                  <a:lnTo>
                    <a:pt x="203" y="561"/>
                  </a:lnTo>
                  <a:lnTo>
                    <a:pt x="202" y="561"/>
                  </a:lnTo>
                  <a:lnTo>
                    <a:pt x="200" y="561"/>
                  </a:lnTo>
                  <a:lnTo>
                    <a:pt x="198" y="561"/>
                  </a:lnTo>
                  <a:lnTo>
                    <a:pt x="198" y="560"/>
                  </a:lnTo>
                  <a:lnTo>
                    <a:pt x="197" y="560"/>
                  </a:lnTo>
                  <a:lnTo>
                    <a:pt x="197" y="559"/>
                  </a:lnTo>
                  <a:lnTo>
                    <a:pt x="197" y="558"/>
                  </a:lnTo>
                  <a:lnTo>
                    <a:pt x="196" y="557"/>
                  </a:lnTo>
                  <a:lnTo>
                    <a:pt x="195" y="557"/>
                  </a:lnTo>
                  <a:lnTo>
                    <a:pt x="195" y="555"/>
                  </a:lnTo>
                  <a:lnTo>
                    <a:pt x="195" y="554"/>
                  </a:lnTo>
                  <a:lnTo>
                    <a:pt x="195" y="553"/>
                  </a:lnTo>
                  <a:lnTo>
                    <a:pt x="194" y="554"/>
                  </a:lnTo>
                  <a:lnTo>
                    <a:pt x="194" y="555"/>
                  </a:lnTo>
                  <a:lnTo>
                    <a:pt x="193" y="555"/>
                  </a:lnTo>
                  <a:lnTo>
                    <a:pt x="193" y="554"/>
                  </a:lnTo>
                  <a:lnTo>
                    <a:pt x="210" y="546"/>
                  </a:lnTo>
                  <a:lnTo>
                    <a:pt x="219" y="550"/>
                  </a:lnTo>
                  <a:close/>
                  <a:moveTo>
                    <a:pt x="128" y="306"/>
                  </a:moveTo>
                  <a:lnTo>
                    <a:pt x="150" y="326"/>
                  </a:lnTo>
                  <a:lnTo>
                    <a:pt x="148" y="341"/>
                  </a:lnTo>
                  <a:lnTo>
                    <a:pt x="144" y="348"/>
                  </a:lnTo>
                  <a:lnTo>
                    <a:pt x="138" y="349"/>
                  </a:lnTo>
                  <a:lnTo>
                    <a:pt x="110" y="386"/>
                  </a:lnTo>
                  <a:lnTo>
                    <a:pt x="115" y="393"/>
                  </a:lnTo>
                  <a:lnTo>
                    <a:pt x="99" y="405"/>
                  </a:lnTo>
                  <a:lnTo>
                    <a:pt x="103" y="409"/>
                  </a:lnTo>
                  <a:lnTo>
                    <a:pt x="100" y="415"/>
                  </a:lnTo>
                  <a:lnTo>
                    <a:pt x="128" y="426"/>
                  </a:lnTo>
                  <a:lnTo>
                    <a:pt x="133" y="427"/>
                  </a:lnTo>
                  <a:lnTo>
                    <a:pt x="130" y="438"/>
                  </a:lnTo>
                  <a:lnTo>
                    <a:pt x="127" y="443"/>
                  </a:lnTo>
                  <a:lnTo>
                    <a:pt x="122" y="464"/>
                  </a:lnTo>
                  <a:lnTo>
                    <a:pt x="122" y="470"/>
                  </a:lnTo>
                  <a:lnTo>
                    <a:pt x="128" y="476"/>
                  </a:lnTo>
                  <a:lnTo>
                    <a:pt x="144" y="492"/>
                  </a:lnTo>
                  <a:lnTo>
                    <a:pt x="167" y="491"/>
                  </a:lnTo>
                  <a:lnTo>
                    <a:pt x="165" y="501"/>
                  </a:lnTo>
                  <a:lnTo>
                    <a:pt x="172" y="510"/>
                  </a:lnTo>
                  <a:lnTo>
                    <a:pt x="176" y="513"/>
                  </a:lnTo>
                  <a:lnTo>
                    <a:pt x="174" y="523"/>
                  </a:lnTo>
                  <a:lnTo>
                    <a:pt x="182" y="530"/>
                  </a:lnTo>
                  <a:lnTo>
                    <a:pt x="182" y="542"/>
                  </a:lnTo>
                  <a:lnTo>
                    <a:pt x="189" y="550"/>
                  </a:lnTo>
                  <a:lnTo>
                    <a:pt x="193" y="554"/>
                  </a:lnTo>
                  <a:lnTo>
                    <a:pt x="191" y="554"/>
                  </a:lnTo>
                  <a:lnTo>
                    <a:pt x="191" y="553"/>
                  </a:lnTo>
                  <a:lnTo>
                    <a:pt x="189" y="552"/>
                  </a:lnTo>
                  <a:lnTo>
                    <a:pt x="188" y="551"/>
                  </a:lnTo>
                  <a:lnTo>
                    <a:pt x="187" y="550"/>
                  </a:lnTo>
                  <a:lnTo>
                    <a:pt x="180" y="546"/>
                  </a:lnTo>
                  <a:lnTo>
                    <a:pt x="178" y="545"/>
                  </a:lnTo>
                  <a:lnTo>
                    <a:pt x="175" y="543"/>
                  </a:lnTo>
                  <a:lnTo>
                    <a:pt x="168" y="538"/>
                  </a:lnTo>
                  <a:lnTo>
                    <a:pt x="165" y="536"/>
                  </a:lnTo>
                  <a:lnTo>
                    <a:pt x="164" y="536"/>
                  </a:lnTo>
                  <a:lnTo>
                    <a:pt x="163" y="536"/>
                  </a:lnTo>
                  <a:lnTo>
                    <a:pt x="163" y="535"/>
                  </a:lnTo>
                  <a:lnTo>
                    <a:pt x="161" y="535"/>
                  </a:lnTo>
                  <a:lnTo>
                    <a:pt x="158" y="534"/>
                  </a:lnTo>
                  <a:lnTo>
                    <a:pt x="157" y="532"/>
                  </a:lnTo>
                  <a:lnTo>
                    <a:pt x="155" y="531"/>
                  </a:lnTo>
                  <a:lnTo>
                    <a:pt x="146" y="529"/>
                  </a:lnTo>
                  <a:lnTo>
                    <a:pt x="143" y="527"/>
                  </a:lnTo>
                  <a:lnTo>
                    <a:pt x="137" y="524"/>
                  </a:lnTo>
                  <a:lnTo>
                    <a:pt x="136" y="524"/>
                  </a:lnTo>
                  <a:lnTo>
                    <a:pt x="136" y="523"/>
                  </a:lnTo>
                  <a:lnTo>
                    <a:pt x="135" y="523"/>
                  </a:lnTo>
                  <a:lnTo>
                    <a:pt x="130" y="521"/>
                  </a:lnTo>
                  <a:lnTo>
                    <a:pt x="129" y="521"/>
                  </a:lnTo>
                  <a:lnTo>
                    <a:pt x="129" y="520"/>
                  </a:lnTo>
                  <a:lnTo>
                    <a:pt x="127" y="519"/>
                  </a:lnTo>
                  <a:lnTo>
                    <a:pt x="126" y="519"/>
                  </a:lnTo>
                  <a:lnTo>
                    <a:pt x="122" y="516"/>
                  </a:lnTo>
                  <a:lnTo>
                    <a:pt x="116" y="513"/>
                  </a:lnTo>
                  <a:lnTo>
                    <a:pt x="115" y="513"/>
                  </a:lnTo>
                  <a:lnTo>
                    <a:pt x="114" y="512"/>
                  </a:lnTo>
                  <a:lnTo>
                    <a:pt x="110" y="512"/>
                  </a:lnTo>
                  <a:lnTo>
                    <a:pt x="108" y="505"/>
                  </a:lnTo>
                  <a:lnTo>
                    <a:pt x="107" y="499"/>
                  </a:lnTo>
                  <a:lnTo>
                    <a:pt x="106" y="498"/>
                  </a:lnTo>
                  <a:lnTo>
                    <a:pt x="105" y="497"/>
                  </a:lnTo>
                  <a:lnTo>
                    <a:pt x="105" y="495"/>
                  </a:lnTo>
                  <a:lnTo>
                    <a:pt x="104" y="494"/>
                  </a:lnTo>
                  <a:lnTo>
                    <a:pt x="104" y="492"/>
                  </a:lnTo>
                  <a:lnTo>
                    <a:pt x="104" y="491"/>
                  </a:lnTo>
                  <a:lnTo>
                    <a:pt x="103" y="491"/>
                  </a:lnTo>
                  <a:lnTo>
                    <a:pt x="103" y="490"/>
                  </a:lnTo>
                  <a:lnTo>
                    <a:pt x="100" y="489"/>
                  </a:lnTo>
                  <a:lnTo>
                    <a:pt x="99" y="489"/>
                  </a:lnTo>
                  <a:lnTo>
                    <a:pt x="99" y="487"/>
                  </a:lnTo>
                  <a:lnTo>
                    <a:pt x="98" y="487"/>
                  </a:lnTo>
                  <a:lnTo>
                    <a:pt x="99" y="487"/>
                  </a:lnTo>
                  <a:lnTo>
                    <a:pt x="99" y="486"/>
                  </a:lnTo>
                  <a:lnTo>
                    <a:pt x="99" y="485"/>
                  </a:lnTo>
                  <a:lnTo>
                    <a:pt x="98" y="484"/>
                  </a:lnTo>
                  <a:lnTo>
                    <a:pt x="97" y="484"/>
                  </a:lnTo>
                  <a:lnTo>
                    <a:pt x="97" y="483"/>
                  </a:lnTo>
                  <a:lnTo>
                    <a:pt x="96" y="482"/>
                  </a:lnTo>
                  <a:lnTo>
                    <a:pt x="96" y="480"/>
                  </a:lnTo>
                  <a:lnTo>
                    <a:pt x="94" y="479"/>
                  </a:lnTo>
                  <a:lnTo>
                    <a:pt x="93" y="479"/>
                  </a:lnTo>
                  <a:lnTo>
                    <a:pt x="93" y="478"/>
                  </a:lnTo>
                  <a:lnTo>
                    <a:pt x="92" y="478"/>
                  </a:lnTo>
                  <a:lnTo>
                    <a:pt x="92" y="477"/>
                  </a:lnTo>
                  <a:lnTo>
                    <a:pt x="91" y="476"/>
                  </a:lnTo>
                  <a:lnTo>
                    <a:pt x="90" y="476"/>
                  </a:lnTo>
                  <a:lnTo>
                    <a:pt x="90" y="475"/>
                  </a:lnTo>
                  <a:lnTo>
                    <a:pt x="89" y="475"/>
                  </a:lnTo>
                  <a:lnTo>
                    <a:pt x="88" y="475"/>
                  </a:lnTo>
                  <a:lnTo>
                    <a:pt x="86" y="473"/>
                  </a:lnTo>
                  <a:lnTo>
                    <a:pt x="86" y="472"/>
                  </a:lnTo>
                  <a:lnTo>
                    <a:pt x="85" y="472"/>
                  </a:lnTo>
                  <a:lnTo>
                    <a:pt x="84" y="472"/>
                  </a:lnTo>
                  <a:lnTo>
                    <a:pt x="83" y="472"/>
                  </a:lnTo>
                  <a:lnTo>
                    <a:pt x="82" y="471"/>
                  </a:lnTo>
                  <a:lnTo>
                    <a:pt x="82" y="470"/>
                  </a:lnTo>
                  <a:lnTo>
                    <a:pt x="82" y="469"/>
                  </a:lnTo>
                  <a:lnTo>
                    <a:pt x="82" y="468"/>
                  </a:lnTo>
                  <a:lnTo>
                    <a:pt x="83" y="467"/>
                  </a:lnTo>
                  <a:lnTo>
                    <a:pt x="83" y="465"/>
                  </a:lnTo>
                  <a:lnTo>
                    <a:pt x="83" y="464"/>
                  </a:lnTo>
                  <a:lnTo>
                    <a:pt x="82" y="464"/>
                  </a:lnTo>
                  <a:lnTo>
                    <a:pt x="82" y="463"/>
                  </a:lnTo>
                  <a:lnTo>
                    <a:pt x="82" y="462"/>
                  </a:lnTo>
                  <a:lnTo>
                    <a:pt x="81" y="462"/>
                  </a:lnTo>
                  <a:lnTo>
                    <a:pt x="81" y="461"/>
                  </a:lnTo>
                  <a:lnTo>
                    <a:pt x="79" y="460"/>
                  </a:lnTo>
                  <a:lnTo>
                    <a:pt x="79" y="458"/>
                  </a:lnTo>
                  <a:lnTo>
                    <a:pt x="78" y="457"/>
                  </a:lnTo>
                  <a:lnTo>
                    <a:pt x="78" y="456"/>
                  </a:lnTo>
                  <a:lnTo>
                    <a:pt x="78" y="455"/>
                  </a:lnTo>
                  <a:lnTo>
                    <a:pt x="77" y="454"/>
                  </a:lnTo>
                  <a:lnTo>
                    <a:pt x="81" y="450"/>
                  </a:lnTo>
                  <a:lnTo>
                    <a:pt x="83" y="447"/>
                  </a:lnTo>
                  <a:lnTo>
                    <a:pt x="85" y="445"/>
                  </a:lnTo>
                  <a:lnTo>
                    <a:pt x="86" y="443"/>
                  </a:lnTo>
                  <a:lnTo>
                    <a:pt x="89" y="441"/>
                  </a:lnTo>
                  <a:lnTo>
                    <a:pt x="92" y="437"/>
                  </a:lnTo>
                  <a:lnTo>
                    <a:pt x="94" y="433"/>
                  </a:lnTo>
                  <a:lnTo>
                    <a:pt x="96" y="432"/>
                  </a:lnTo>
                  <a:lnTo>
                    <a:pt x="97" y="427"/>
                  </a:lnTo>
                  <a:lnTo>
                    <a:pt x="97" y="426"/>
                  </a:lnTo>
                  <a:lnTo>
                    <a:pt x="96" y="425"/>
                  </a:lnTo>
                  <a:lnTo>
                    <a:pt x="96" y="424"/>
                  </a:lnTo>
                  <a:lnTo>
                    <a:pt x="92" y="417"/>
                  </a:lnTo>
                  <a:lnTo>
                    <a:pt x="90" y="412"/>
                  </a:lnTo>
                  <a:lnTo>
                    <a:pt x="90" y="413"/>
                  </a:lnTo>
                  <a:lnTo>
                    <a:pt x="90" y="412"/>
                  </a:lnTo>
                  <a:lnTo>
                    <a:pt x="90" y="411"/>
                  </a:lnTo>
                  <a:lnTo>
                    <a:pt x="89" y="410"/>
                  </a:lnTo>
                  <a:lnTo>
                    <a:pt x="89" y="409"/>
                  </a:lnTo>
                  <a:lnTo>
                    <a:pt x="89" y="408"/>
                  </a:lnTo>
                  <a:lnTo>
                    <a:pt x="88" y="408"/>
                  </a:lnTo>
                  <a:lnTo>
                    <a:pt x="86" y="407"/>
                  </a:lnTo>
                  <a:lnTo>
                    <a:pt x="85" y="405"/>
                  </a:lnTo>
                  <a:lnTo>
                    <a:pt x="84" y="401"/>
                  </a:lnTo>
                  <a:lnTo>
                    <a:pt x="82" y="393"/>
                  </a:lnTo>
                  <a:lnTo>
                    <a:pt x="83" y="392"/>
                  </a:lnTo>
                  <a:lnTo>
                    <a:pt x="83" y="389"/>
                  </a:lnTo>
                  <a:lnTo>
                    <a:pt x="83" y="388"/>
                  </a:lnTo>
                  <a:lnTo>
                    <a:pt x="84" y="387"/>
                  </a:lnTo>
                  <a:lnTo>
                    <a:pt x="86" y="382"/>
                  </a:lnTo>
                  <a:lnTo>
                    <a:pt x="88" y="381"/>
                  </a:lnTo>
                  <a:lnTo>
                    <a:pt x="88" y="380"/>
                  </a:lnTo>
                  <a:lnTo>
                    <a:pt x="89" y="379"/>
                  </a:lnTo>
                  <a:lnTo>
                    <a:pt x="90" y="378"/>
                  </a:lnTo>
                  <a:lnTo>
                    <a:pt x="90" y="377"/>
                  </a:lnTo>
                  <a:lnTo>
                    <a:pt x="91" y="374"/>
                  </a:lnTo>
                  <a:lnTo>
                    <a:pt x="91" y="373"/>
                  </a:lnTo>
                  <a:lnTo>
                    <a:pt x="92" y="373"/>
                  </a:lnTo>
                  <a:lnTo>
                    <a:pt x="92" y="372"/>
                  </a:lnTo>
                  <a:lnTo>
                    <a:pt x="92" y="371"/>
                  </a:lnTo>
                  <a:lnTo>
                    <a:pt x="92" y="370"/>
                  </a:lnTo>
                  <a:lnTo>
                    <a:pt x="93" y="368"/>
                  </a:lnTo>
                  <a:lnTo>
                    <a:pt x="93" y="367"/>
                  </a:lnTo>
                  <a:lnTo>
                    <a:pt x="93" y="366"/>
                  </a:lnTo>
                  <a:lnTo>
                    <a:pt x="94" y="365"/>
                  </a:lnTo>
                  <a:lnTo>
                    <a:pt x="96" y="364"/>
                  </a:lnTo>
                  <a:lnTo>
                    <a:pt x="96" y="363"/>
                  </a:lnTo>
                  <a:lnTo>
                    <a:pt x="97" y="362"/>
                  </a:lnTo>
                  <a:lnTo>
                    <a:pt x="97" y="360"/>
                  </a:lnTo>
                  <a:lnTo>
                    <a:pt x="97" y="358"/>
                  </a:lnTo>
                  <a:lnTo>
                    <a:pt x="97" y="357"/>
                  </a:lnTo>
                  <a:lnTo>
                    <a:pt x="98" y="357"/>
                  </a:lnTo>
                  <a:lnTo>
                    <a:pt x="98" y="356"/>
                  </a:lnTo>
                  <a:lnTo>
                    <a:pt x="98" y="355"/>
                  </a:lnTo>
                  <a:lnTo>
                    <a:pt x="98" y="353"/>
                  </a:lnTo>
                  <a:lnTo>
                    <a:pt x="99" y="353"/>
                  </a:lnTo>
                  <a:lnTo>
                    <a:pt x="99" y="351"/>
                  </a:lnTo>
                  <a:lnTo>
                    <a:pt x="99" y="350"/>
                  </a:lnTo>
                  <a:lnTo>
                    <a:pt x="99" y="348"/>
                  </a:lnTo>
                  <a:lnTo>
                    <a:pt x="100" y="345"/>
                  </a:lnTo>
                  <a:lnTo>
                    <a:pt x="101" y="343"/>
                  </a:lnTo>
                  <a:lnTo>
                    <a:pt x="101" y="341"/>
                  </a:lnTo>
                  <a:lnTo>
                    <a:pt x="101" y="340"/>
                  </a:lnTo>
                  <a:lnTo>
                    <a:pt x="103" y="340"/>
                  </a:lnTo>
                  <a:lnTo>
                    <a:pt x="103" y="338"/>
                  </a:lnTo>
                  <a:lnTo>
                    <a:pt x="103" y="337"/>
                  </a:lnTo>
                  <a:lnTo>
                    <a:pt x="104" y="336"/>
                  </a:lnTo>
                  <a:lnTo>
                    <a:pt x="105" y="335"/>
                  </a:lnTo>
                  <a:lnTo>
                    <a:pt x="105" y="334"/>
                  </a:lnTo>
                  <a:lnTo>
                    <a:pt x="106" y="334"/>
                  </a:lnTo>
                  <a:lnTo>
                    <a:pt x="107" y="334"/>
                  </a:lnTo>
                  <a:lnTo>
                    <a:pt x="107" y="333"/>
                  </a:lnTo>
                  <a:lnTo>
                    <a:pt x="108" y="331"/>
                  </a:lnTo>
                  <a:lnTo>
                    <a:pt x="110" y="330"/>
                  </a:lnTo>
                  <a:lnTo>
                    <a:pt x="110" y="329"/>
                  </a:lnTo>
                  <a:lnTo>
                    <a:pt x="111" y="329"/>
                  </a:lnTo>
                  <a:lnTo>
                    <a:pt x="112" y="328"/>
                  </a:lnTo>
                  <a:lnTo>
                    <a:pt x="113" y="328"/>
                  </a:lnTo>
                  <a:lnTo>
                    <a:pt x="115" y="327"/>
                  </a:lnTo>
                  <a:lnTo>
                    <a:pt x="116" y="326"/>
                  </a:lnTo>
                  <a:lnTo>
                    <a:pt x="118" y="326"/>
                  </a:lnTo>
                  <a:lnTo>
                    <a:pt x="120" y="323"/>
                  </a:lnTo>
                  <a:lnTo>
                    <a:pt x="123" y="321"/>
                  </a:lnTo>
                  <a:lnTo>
                    <a:pt x="126" y="318"/>
                  </a:lnTo>
                  <a:lnTo>
                    <a:pt x="126" y="316"/>
                  </a:lnTo>
                  <a:lnTo>
                    <a:pt x="126" y="315"/>
                  </a:lnTo>
                  <a:lnTo>
                    <a:pt x="127" y="313"/>
                  </a:lnTo>
                  <a:lnTo>
                    <a:pt x="127" y="311"/>
                  </a:lnTo>
                  <a:lnTo>
                    <a:pt x="127" y="308"/>
                  </a:lnTo>
                  <a:lnTo>
                    <a:pt x="127" y="306"/>
                  </a:lnTo>
                  <a:lnTo>
                    <a:pt x="128" y="306"/>
                  </a:lnTo>
                  <a:close/>
                  <a:moveTo>
                    <a:pt x="23" y="61"/>
                  </a:moveTo>
                  <a:lnTo>
                    <a:pt x="22" y="61"/>
                  </a:lnTo>
                  <a:lnTo>
                    <a:pt x="19" y="61"/>
                  </a:lnTo>
                  <a:lnTo>
                    <a:pt x="18" y="63"/>
                  </a:lnTo>
                  <a:lnTo>
                    <a:pt x="16" y="64"/>
                  </a:lnTo>
                  <a:lnTo>
                    <a:pt x="12" y="67"/>
                  </a:lnTo>
                  <a:lnTo>
                    <a:pt x="12" y="68"/>
                  </a:lnTo>
                  <a:lnTo>
                    <a:pt x="12" y="69"/>
                  </a:lnTo>
                  <a:lnTo>
                    <a:pt x="14" y="71"/>
                  </a:lnTo>
                  <a:lnTo>
                    <a:pt x="16" y="71"/>
                  </a:lnTo>
                  <a:lnTo>
                    <a:pt x="18" y="72"/>
                  </a:lnTo>
                  <a:lnTo>
                    <a:pt x="22" y="72"/>
                  </a:lnTo>
                  <a:lnTo>
                    <a:pt x="25" y="73"/>
                  </a:lnTo>
                  <a:lnTo>
                    <a:pt x="28" y="74"/>
                  </a:lnTo>
                  <a:lnTo>
                    <a:pt x="29" y="75"/>
                  </a:lnTo>
                  <a:lnTo>
                    <a:pt x="31" y="75"/>
                  </a:lnTo>
                  <a:lnTo>
                    <a:pt x="32" y="75"/>
                  </a:lnTo>
                  <a:lnTo>
                    <a:pt x="33" y="75"/>
                  </a:lnTo>
                  <a:lnTo>
                    <a:pt x="34" y="76"/>
                  </a:lnTo>
                  <a:lnTo>
                    <a:pt x="34" y="78"/>
                  </a:lnTo>
                  <a:lnTo>
                    <a:pt x="34" y="76"/>
                  </a:lnTo>
                  <a:lnTo>
                    <a:pt x="34" y="75"/>
                  </a:lnTo>
                  <a:lnTo>
                    <a:pt x="33" y="74"/>
                  </a:lnTo>
                  <a:lnTo>
                    <a:pt x="31" y="74"/>
                  </a:lnTo>
                  <a:lnTo>
                    <a:pt x="29" y="74"/>
                  </a:lnTo>
                  <a:lnTo>
                    <a:pt x="28" y="73"/>
                  </a:lnTo>
                  <a:lnTo>
                    <a:pt x="26" y="72"/>
                  </a:lnTo>
                  <a:lnTo>
                    <a:pt x="24" y="69"/>
                  </a:lnTo>
                  <a:lnTo>
                    <a:pt x="22" y="69"/>
                  </a:lnTo>
                  <a:lnTo>
                    <a:pt x="21" y="69"/>
                  </a:lnTo>
                  <a:lnTo>
                    <a:pt x="18" y="71"/>
                  </a:lnTo>
                  <a:lnTo>
                    <a:pt x="17" y="71"/>
                  </a:lnTo>
                  <a:lnTo>
                    <a:pt x="16" y="69"/>
                  </a:lnTo>
                  <a:lnTo>
                    <a:pt x="16" y="68"/>
                  </a:lnTo>
                  <a:lnTo>
                    <a:pt x="17" y="67"/>
                  </a:lnTo>
                  <a:lnTo>
                    <a:pt x="19" y="66"/>
                  </a:lnTo>
                  <a:lnTo>
                    <a:pt x="21" y="65"/>
                  </a:lnTo>
                  <a:lnTo>
                    <a:pt x="23" y="64"/>
                  </a:lnTo>
                  <a:lnTo>
                    <a:pt x="24" y="61"/>
                  </a:lnTo>
                  <a:lnTo>
                    <a:pt x="24" y="60"/>
                  </a:lnTo>
                  <a:lnTo>
                    <a:pt x="25" y="59"/>
                  </a:lnTo>
                  <a:lnTo>
                    <a:pt x="26" y="58"/>
                  </a:lnTo>
                  <a:lnTo>
                    <a:pt x="28" y="58"/>
                  </a:lnTo>
                  <a:lnTo>
                    <a:pt x="29" y="58"/>
                  </a:lnTo>
                  <a:lnTo>
                    <a:pt x="29" y="59"/>
                  </a:lnTo>
                  <a:lnTo>
                    <a:pt x="29" y="61"/>
                  </a:lnTo>
                  <a:lnTo>
                    <a:pt x="29" y="63"/>
                  </a:lnTo>
                  <a:lnTo>
                    <a:pt x="30" y="63"/>
                  </a:lnTo>
                  <a:lnTo>
                    <a:pt x="30" y="61"/>
                  </a:lnTo>
                  <a:lnTo>
                    <a:pt x="31" y="61"/>
                  </a:lnTo>
                  <a:lnTo>
                    <a:pt x="32" y="60"/>
                  </a:lnTo>
                  <a:lnTo>
                    <a:pt x="33" y="60"/>
                  </a:lnTo>
                  <a:lnTo>
                    <a:pt x="34" y="61"/>
                  </a:lnTo>
                  <a:lnTo>
                    <a:pt x="36" y="61"/>
                  </a:lnTo>
                  <a:lnTo>
                    <a:pt x="36" y="63"/>
                  </a:lnTo>
                  <a:lnTo>
                    <a:pt x="36" y="64"/>
                  </a:lnTo>
                  <a:lnTo>
                    <a:pt x="34" y="65"/>
                  </a:lnTo>
                  <a:lnTo>
                    <a:pt x="33" y="66"/>
                  </a:lnTo>
                  <a:lnTo>
                    <a:pt x="33" y="67"/>
                  </a:lnTo>
                  <a:lnTo>
                    <a:pt x="34" y="67"/>
                  </a:lnTo>
                  <a:lnTo>
                    <a:pt x="34" y="66"/>
                  </a:lnTo>
                  <a:lnTo>
                    <a:pt x="37" y="66"/>
                  </a:lnTo>
                  <a:lnTo>
                    <a:pt x="38" y="66"/>
                  </a:lnTo>
                  <a:lnTo>
                    <a:pt x="39" y="66"/>
                  </a:lnTo>
                  <a:lnTo>
                    <a:pt x="40" y="67"/>
                  </a:lnTo>
                  <a:lnTo>
                    <a:pt x="41" y="68"/>
                  </a:lnTo>
                  <a:lnTo>
                    <a:pt x="43" y="69"/>
                  </a:lnTo>
                  <a:lnTo>
                    <a:pt x="43" y="72"/>
                  </a:lnTo>
                  <a:lnTo>
                    <a:pt x="41" y="74"/>
                  </a:lnTo>
                  <a:lnTo>
                    <a:pt x="41" y="76"/>
                  </a:lnTo>
                  <a:lnTo>
                    <a:pt x="41" y="78"/>
                  </a:lnTo>
                  <a:lnTo>
                    <a:pt x="44" y="80"/>
                  </a:lnTo>
                  <a:lnTo>
                    <a:pt x="44" y="81"/>
                  </a:lnTo>
                  <a:lnTo>
                    <a:pt x="45" y="82"/>
                  </a:lnTo>
                  <a:lnTo>
                    <a:pt x="46" y="84"/>
                  </a:lnTo>
                  <a:lnTo>
                    <a:pt x="48" y="84"/>
                  </a:lnTo>
                  <a:lnTo>
                    <a:pt x="51" y="86"/>
                  </a:lnTo>
                  <a:lnTo>
                    <a:pt x="53" y="86"/>
                  </a:lnTo>
                  <a:lnTo>
                    <a:pt x="54" y="87"/>
                  </a:lnTo>
                  <a:lnTo>
                    <a:pt x="55" y="88"/>
                  </a:lnTo>
                  <a:lnTo>
                    <a:pt x="58" y="88"/>
                  </a:lnTo>
                  <a:lnTo>
                    <a:pt x="59" y="90"/>
                  </a:lnTo>
                  <a:lnTo>
                    <a:pt x="61" y="91"/>
                  </a:lnTo>
                  <a:lnTo>
                    <a:pt x="62" y="93"/>
                  </a:lnTo>
                  <a:lnTo>
                    <a:pt x="62" y="94"/>
                  </a:lnTo>
                  <a:lnTo>
                    <a:pt x="63" y="95"/>
                  </a:lnTo>
                  <a:lnTo>
                    <a:pt x="62" y="96"/>
                  </a:lnTo>
                  <a:lnTo>
                    <a:pt x="62" y="97"/>
                  </a:lnTo>
                  <a:lnTo>
                    <a:pt x="60" y="97"/>
                  </a:lnTo>
                  <a:lnTo>
                    <a:pt x="59" y="97"/>
                  </a:lnTo>
                  <a:lnTo>
                    <a:pt x="58" y="97"/>
                  </a:lnTo>
                  <a:lnTo>
                    <a:pt x="56" y="96"/>
                  </a:lnTo>
                  <a:lnTo>
                    <a:pt x="58" y="97"/>
                  </a:lnTo>
                  <a:lnTo>
                    <a:pt x="59" y="98"/>
                  </a:lnTo>
                  <a:lnTo>
                    <a:pt x="61" y="98"/>
                  </a:lnTo>
                  <a:lnTo>
                    <a:pt x="62" y="97"/>
                  </a:lnTo>
                  <a:lnTo>
                    <a:pt x="63" y="97"/>
                  </a:lnTo>
                  <a:lnTo>
                    <a:pt x="64" y="98"/>
                  </a:lnTo>
                  <a:lnTo>
                    <a:pt x="67" y="98"/>
                  </a:lnTo>
                  <a:lnTo>
                    <a:pt x="68" y="97"/>
                  </a:lnTo>
                  <a:lnTo>
                    <a:pt x="68" y="95"/>
                  </a:lnTo>
                  <a:lnTo>
                    <a:pt x="69" y="94"/>
                  </a:lnTo>
                  <a:lnTo>
                    <a:pt x="69" y="93"/>
                  </a:lnTo>
                  <a:lnTo>
                    <a:pt x="69" y="91"/>
                  </a:lnTo>
                  <a:lnTo>
                    <a:pt x="70" y="90"/>
                  </a:lnTo>
                  <a:lnTo>
                    <a:pt x="70" y="88"/>
                  </a:lnTo>
                  <a:lnTo>
                    <a:pt x="69" y="87"/>
                  </a:lnTo>
                  <a:lnTo>
                    <a:pt x="68" y="84"/>
                  </a:lnTo>
                  <a:lnTo>
                    <a:pt x="67" y="86"/>
                  </a:lnTo>
                  <a:lnTo>
                    <a:pt x="64" y="87"/>
                  </a:lnTo>
                  <a:lnTo>
                    <a:pt x="63" y="86"/>
                  </a:lnTo>
                  <a:lnTo>
                    <a:pt x="62" y="84"/>
                  </a:lnTo>
                  <a:lnTo>
                    <a:pt x="62" y="82"/>
                  </a:lnTo>
                  <a:lnTo>
                    <a:pt x="61" y="81"/>
                  </a:lnTo>
                  <a:lnTo>
                    <a:pt x="59" y="80"/>
                  </a:lnTo>
                  <a:lnTo>
                    <a:pt x="56" y="79"/>
                  </a:lnTo>
                  <a:lnTo>
                    <a:pt x="56" y="76"/>
                  </a:lnTo>
                  <a:lnTo>
                    <a:pt x="55" y="75"/>
                  </a:lnTo>
                  <a:lnTo>
                    <a:pt x="55" y="74"/>
                  </a:lnTo>
                  <a:lnTo>
                    <a:pt x="54" y="73"/>
                  </a:lnTo>
                  <a:lnTo>
                    <a:pt x="52" y="73"/>
                  </a:lnTo>
                  <a:lnTo>
                    <a:pt x="48" y="73"/>
                  </a:lnTo>
                  <a:lnTo>
                    <a:pt x="46" y="72"/>
                  </a:lnTo>
                  <a:lnTo>
                    <a:pt x="45" y="71"/>
                  </a:lnTo>
                  <a:lnTo>
                    <a:pt x="45" y="69"/>
                  </a:lnTo>
                  <a:lnTo>
                    <a:pt x="45" y="68"/>
                  </a:lnTo>
                  <a:lnTo>
                    <a:pt x="46" y="67"/>
                  </a:lnTo>
                  <a:lnTo>
                    <a:pt x="48" y="67"/>
                  </a:lnTo>
                  <a:lnTo>
                    <a:pt x="49" y="68"/>
                  </a:lnTo>
                  <a:lnTo>
                    <a:pt x="51" y="69"/>
                  </a:lnTo>
                  <a:lnTo>
                    <a:pt x="52" y="71"/>
                  </a:lnTo>
                  <a:lnTo>
                    <a:pt x="52" y="72"/>
                  </a:lnTo>
                  <a:lnTo>
                    <a:pt x="53" y="72"/>
                  </a:lnTo>
                  <a:lnTo>
                    <a:pt x="54" y="72"/>
                  </a:lnTo>
                  <a:lnTo>
                    <a:pt x="54" y="73"/>
                  </a:lnTo>
                  <a:lnTo>
                    <a:pt x="55" y="72"/>
                  </a:lnTo>
                  <a:lnTo>
                    <a:pt x="58" y="72"/>
                  </a:lnTo>
                  <a:lnTo>
                    <a:pt x="60" y="71"/>
                  </a:lnTo>
                  <a:lnTo>
                    <a:pt x="62" y="69"/>
                  </a:lnTo>
                  <a:lnTo>
                    <a:pt x="62" y="67"/>
                  </a:lnTo>
                  <a:lnTo>
                    <a:pt x="63" y="67"/>
                  </a:lnTo>
                  <a:lnTo>
                    <a:pt x="63" y="66"/>
                  </a:lnTo>
                  <a:lnTo>
                    <a:pt x="64" y="66"/>
                  </a:lnTo>
                  <a:lnTo>
                    <a:pt x="81" y="84"/>
                  </a:lnTo>
                  <a:lnTo>
                    <a:pt x="86" y="87"/>
                  </a:lnTo>
                  <a:lnTo>
                    <a:pt x="83" y="96"/>
                  </a:lnTo>
                  <a:lnTo>
                    <a:pt x="66" y="117"/>
                  </a:lnTo>
                  <a:lnTo>
                    <a:pt x="76" y="128"/>
                  </a:lnTo>
                  <a:lnTo>
                    <a:pt x="79" y="131"/>
                  </a:lnTo>
                  <a:lnTo>
                    <a:pt x="81" y="126"/>
                  </a:lnTo>
                  <a:lnTo>
                    <a:pt x="91" y="128"/>
                  </a:lnTo>
                  <a:lnTo>
                    <a:pt x="94" y="132"/>
                  </a:lnTo>
                  <a:lnTo>
                    <a:pt x="106" y="142"/>
                  </a:lnTo>
                  <a:lnTo>
                    <a:pt x="100" y="164"/>
                  </a:lnTo>
                  <a:lnTo>
                    <a:pt x="105" y="165"/>
                  </a:lnTo>
                  <a:lnTo>
                    <a:pt x="111" y="166"/>
                  </a:lnTo>
                  <a:lnTo>
                    <a:pt x="119" y="173"/>
                  </a:lnTo>
                  <a:lnTo>
                    <a:pt x="119" y="179"/>
                  </a:lnTo>
                  <a:lnTo>
                    <a:pt x="105" y="189"/>
                  </a:lnTo>
                  <a:lnTo>
                    <a:pt x="114" y="210"/>
                  </a:lnTo>
                  <a:lnTo>
                    <a:pt x="105" y="221"/>
                  </a:lnTo>
                  <a:lnTo>
                    <a:pt x="101" y="224"/>
                  </a:lnTo>
                  <a:lnTo>
                    <a:pt x="100" y="224"/>
                  </a:lnTo>
                  <a:lnTo>
                    <a:pt x="100" y="223"/>
                  </a:lnTo>
                  <a:lnTo>
                    <a:pt x="99" y="223"/>
                  </a:lnTo>
                  <a:lnTo>
                    <a:pt x="98" y="223"/>
                  </a:lnTo>
                  <a:lnTo>
                    <a:pt x="97" y="222"/>
                  </a:lnTo>
                  <a:lnTo>
                    <a:pt x="97" y="221"/>
                  </a:lnTo>
                  <a:lnTo>
                    <a:pt x="97" y="220"/>
                  </a:lnTo>
                  <a:lnTo>
                    <a:pt x="97" y="218"/>
                  </a:lnTo>
                  <a:lnTo>
                    <a:pt x="97" y="217"/>
                  </a:lnTo>
                  <a:lnTo>
                    <a:pt x="96" y="217"/>
                  </a:lnTo>
                  <a:lnTo>
                    <a:pt x="96" y="216"/>
                  </a:lnTo>
                  <a:lnTo>
                    <a:pt x="97" y="216"/>
                  </a:lnTo>
                  <a:lnTo>
                    <a:pt x="96" y="215"/>
                  </a:lnTo>
                  <a:lnTo>
                    <a:pt x="96" y="214"/>
                  </a:lnTo>
                  <a:lnTo>
                    <a:pt x="94" y="214"/>
                  </a:lnTo>
                  <a:lnTo>
                    <a:pt x="93" y="214"/>
                  </a:lnTo>
                  <a:lnTo>
                    <a:pt x="92" y="214"/>
                  </a:lnTo>
                  <a:lnTo>
                    <a:pt x="91" y="214"/>
                  </a:lnTo>
                  <a:lnTo>
                    <a:pt x="90" y="214"/>
                  </a:lnTo>
                  <a:lnTo>
                    <a:pt x="89" y="214"/>
                  </a:lnTo>
                  <a:lnTo>
                    <a:pt x="89" y="213"/>
                  </a:lnTo>
                  <a:lnTo>
                    <a:pt x="88" y="213"/>
                  </a:lnTo>
                  <a:lnTo>
                    <a:pt x="86" y="213"/>
                  </a:lnTo>
                  <a:lnTo>
                    <a:pt x="86" y="211"/>
                  </a:lnTo>
                  <a:lnTo>
                    <a:pt x="85" y="211"/>
                  </a:lnTo>
                  <a:lnTo>
                    <a:pt x="85" y="210"/>
                  </a:lnTo>
                  <a:lnTo>
                    <a:pt x="85" y="211"/>
                  </a:lnTo>
                  <a:lnTo>
                    <a:pt x="84" y="211"/>
                  </a:lnTo>
                  <a:lnTo>
                    <a:pt x="83" y="211"/>
                  </a:lnTo>
                  <a:lnTo>
                    <a:pt x="83" y="210"/>
                  </a:lnTo>
                  <a:lnTo>
                    <a:pt x="82" y="210"/>
                  </a:lnTo>
                  <a:lnTo>
                    <a:pt x="82" y="209"/>
                  </a:lnTo>
                  <a:lnTo>
                    <a:pt x="82" y="208"/>
                  </a:lnTo>
                  <a:lnTo>
                    <a:pt x="82" y="207"/>
                  </a:lnTo>
                  <a:lnTo>
                    <a:pt x="83" y="206"/>
                  </a:lnTo>
                  <a:lnTo>
                    <a:pt x="83" y="205"/>
                  </a:lnTo>
                  <a:lnTo>
                    <a:pt x="83" y="203"/>
                  </a:lnTo>
                  <a:lnTo>
                    <a:pt x="82" y="203"/>
                  </a:lnTo>
                  <a:lnTo>
                    <a:pt x="81" y="203"/>
                  </a:lnTo>
                  <a:lnTo>
                    <a:pt x="79" y="202"/>
                  </a:lnTo>
                  <a:lnTo>
                    <a:pt x="78" y="202"/>
                  </a:lnTo>
                  <a:lnTo>
                    <a:pt x="78" y="201"/>
                  </a:lnTo>
                  <a:lnTo>
                    <a:pt x="77" y="201"/>
                  </a:lnTo>
                  <a:lnTo>
                    <a:pt x="76" y="201"/>
                  </a:lnTo>
                  <a:lnTo>
                    <a:pt x="76" y="200"/>
                  </a:lnTo>
                  <a:lnTo>
                    <a:pt x="76" y="199"/>
                  </a:lnTo>
                  <a:lnTo>
                    <a:pt x="76" y="198"/>
                  </a:lnTo>
                  <a:lnTo>
                    <a:pt x="76" y="196"/>
                  </a:lnTo>
                  <a:lnTo>
                    <a:pt x="76" y="195"/>
                  </a:lnTo>
                  <a:lnTo>
                    <a:pt x="79" y="188"/>
                  </a:lnTo>
                  <a:lnTo>
                    <a:pt x="81" y="188"/>
                  </a:lnTo>
                  <a:lnTo>
                    <a:pt x="82" y="185"/>
                  </a:lnTo>
                  <a:lnTo>
                    <a:pt x="82" y="184"/>
                  </a:lnTo>
                  <a:lnTo>
                    <a:pt x="81" y="184"/>
                  </a:lnTo>
                  <a:lnTo>
                    <a:pt x="83" y="180"/>
                  </a:lnTo>
                  <a:lnTo>
                    <a:pt x="85" y="180"/>
                  </a:lnTo>
                  <a:lnTo>
                    <a:pt x="90" y="178"/>
                  </a:lnTo>
                  <a:lnTo>
                    <a:pt x="92" y="176"/>
                  </a:lnTo>
                  <a:lnTo>
                    <a:pt x="94" y="172"/>
                  </a:lnTo>
                  <a:lnTo>
                    <a:pt x="93" y="171"/>
                  </a:lnTo>
                  <a:lnTo>
                    <a:pt x="92" y="170"/>
                  </a:lnTo>
                  <a:lnTo>
                    <a:pt x="92" y="169"/>
                  </a:lnTo>
                  <a:lnTo>
                    <a:pt x="92" y="168"/>
                  </a:lnTo>
                  <a:lnTo>
                    <a:pt x="92" y="166"/>
                  </a:lnTo>
                  <a:lnTo>
                    <a:pt x="93" y="165"/>
                  </a:lnTo>
                  <a:lnTo>
                    <a:pt x="94" y="164"/>
                  </a:lnTo>
                  <a:lnTo>
                    <a:pt x="94" y="163"/>
                  </a:lnTo>
                  <a:lnTo>
                    <a:pt x="94" y="161"/>
                  </a:lnTo>
                  <a:lnTo>
                    <a:pt x="94" y="159"/>
                  </a:lnTo>
                  <a:lnTo>
                    <a:pt x="92" y="159"/>
                  </a:lnTo>
                  <a:lnTo>
                    <a:pt x="90" y="161"/>
                  </a:lnTo>
                  <a:lnTo>
                    <a:pt x="88" y="161"/>
                  </a:lnTo>
                  <a:lnTo>
                    <a:pt x="86" y="161"/>
                  </a:lnTo>
                  <a:lnTo>
                    <a:pt x="85" y="161"/>
                  </a:lnTo>
                  <a:lnTo>
                    <a:pt x="85" y="159"/>
                  </a:lnTo>
                  <a:lnTo>
                    <a:pt x="86" y="158"/>
                  </a:lnTo>
                  <a:lnTo>
                    <a:pt x="86" y="157"/>
                  </a:lnTo>
                  <a:lnTo>
                    <a:pt x="86" y="156"/>
                  </a:lnTo>
                  <a:lnTo>
                    <a:pt x="88" y="155"/>
                  </a:lnTo>
                  <a:lnTo>
                    <a:pt x="88" y="153"/>
                  </a:lnTo>
                  <a:lnTo>
                    <a:pt x="86" y="151"/>
                  </a:lnTo>
                  <a:lnTo>
                    <a:pt x="85" y="150"/>
                  </a:lnTo>
                  <a:lnTo>
                    <a:pt x="84" y="149"/>
                  </a:lnTo>
                  <a:lnTo>
                    <a:pt x="83" y="148"/>
                  </a:lnTo>
                  <a:lnTo>
                    <a:pt x="82" y="148"/>
                  </a:lnTo>
                  <a:lnTo>
                    <a:pt x="82" y="147"/>
                  </a:lnTo>
                  <a:lnTo>
                    <a:pt x="81" y="146"/>
                  </a:lnTo>
                  <a:lnTo>
                    <a:pt x="79" y="144"/>
                  </a:lnTo>
                  <a:lnTo>
                    <a:pt x="79" y="143"/>
                  </a:lnTo>
                  <a:lnTo>
                    <a:pt x="81" y="142"/>
                  </a:lnTo>
                  <a:lnTo>
                    <a:pt x="81" y="141"/>
                  </a:lnTo>
                  <a:lnTo>
                    <a:pt x="79" y="140"/>
                  </a:lnTo>
                  <a:lnTo>
                    <a:pt x="78" y="141"/>
                  </a:lnTo>
                  <a:lnTo>
                    <a:pt x="78" y="140"/>
                  </a:lnTo>
                  <a:lnTo>
                    <a:pt x="77" y="140"/>
                  </a:lnTo>
                  <a:lnTo>
                    <a:pt x="75" y="140"/>
                  </a:lnTo>
                  <a:lnTo>
                    <a:pt x="75" y="139"/>
                  </a:lnTo>
                  <a:lnTo>
                    <a:pt x="74" y="139"/>
                  </a:lnTo>
                  <a:lnTo>
                    <a:pt x="75" y="141"/>
                  </a:lnTo>
                  <a:lnTo>
                    <a:pt x="75" y="143"/>
                  </a:lnTo>
                  <a:lnTo>
                    <a:pt x="75" y="144"/>
                  </a:lnTo>
                  <a:lnTo>
                    <a:pt x="74" y="147"/>
                  </a:lnTo>
                  <a:lnTo>
                    <a:pt x="74" y="148"/>
                  </a:lnTo>
                  <a:lnTo>
                    <a:pt x="73" y="150"/>
                  </a:lnTo>
                  <a:lnTo>
                    <a:pt x="69" y="154"/>
                  </a:lnTo>
                  <a:lnTo>
                    <a:pt x="67" y="155"/>
                  </a:lnTo>
                  <a:lnTo>
                    <a:pt x="66" y="155"/>
                  </a:lnTo>
                  <a:lnTo>
                    <a:pt x="66" y="153"/>
                  </a:lnTo>
                  <a:lnTo>
                    <a:pt x="66" y="151"/>
                  </a:lnTo>
                  <a:lnTo>
                    <a:pt x="66" y="150"/>
                  </a:lnTo>
                  <a:lnTo>
                    <a:pt x="67" y="148"/>
                  </a:lnTo>
                  <a:lnTo>
                    <a:pt x="68" y="146"/>
                  </a:lnTo>
                  <a:lnTo>
                    <a:pt x="69" y="143"/>
                  </a:lnTo>
                  <a:lnTo>
                    <a:pt x="69" y="141"/>
                  </a:lnTo>
                  <a:lnTo>
                    <a:pt x="69" y="140"/>
                  </a:lnTo>
                  <a:lnTo>
                    <a:pt x="68" y="140"/>
                  </a:lnTo>
                  <a:lnTo>
                    <a:pt x="67" y="139"/>
                  </a:lnTo>
                  <a:lnTo>
                    <a:pt x="67" y="136"/>
                  </a:lnTo>
                  <a:lnTo>
                    <a:pt x="67" y="135"/>
                  </a:lnTo>
                  <a:lnTo>
                    <a:pt x="66" y="134"/>
                  </a:lnTo>
                  <a:lnTo>
                    <a:pt x="66" y="133"/>
                  </a:lnTo>
                  <a:lnTo>
                    <a:pt x="64" y="132"/>
                  </a:lnTo>
                  <a:lnTo>
                    <a:pt x="63" y="132"/>
                  </a:lnTo>
                  <a:lnTo>
                    <a:pt x="61" y="132"/>
                  </a:lnTo>
                  <a:lnTo>
                    <a:pt x="62" y="133"/>
                  </a:lnTo>
                  <a:lnTo>
                    <a:pt x="62" y="134"/>
                  </a:lnTo>
                  <a:lnTo>
                    <a:pt x="62" y="136"/>
                  </a:lnTo>
                  <a:lnTo>
                    <a:pt x="62" y="138"/>
                  </a:lnTo>
                  <a:lnTo>
                    <a:pt x="61" y="141"/>
                  </a:lnTo>
                  <a:lnTo>
                    <a:pt x="60" y="143"/>
                  </a:lnTo>
                  <a:lnTo>
                    <a:pt x="59" y="144"/>
                  </a:lnTo>
                  <a:lnTo>
                    <a:pt x="56" y="147"/>
                  </a:lnTo>
                  <a:lnTo>
                    <a:pt x="54" y="148"/>
                  </a:lnTo>
                  <a:lnTo>
                    <a:pt x="53" y="148"/>
                  </a:lnTo>
                  <a:lnTo>
                    <a:pt x="53" y="147"/>
                  </a:lnTo>
                  <a:lnTo>
                    <a:pt x="53" y="144"/>
                  </a:lnTo>
                  <a:lnTo>
                    <a:pt x="54" y="143"/>
                  </a:lnTo>
                  <a:lnTo>
                    <a:pt x="54" y="141"/>
                  </a:lnTo>
                  <a:lnTo>
                    <a:pt x="54" y="140"/>
                  </a:lnTo>
                  <a:lnTo>
                    <a:pt x="54" y="139"/>
                  </a:lnTo>
                  <a:lnTo>
                    <a:pt x="53" y="140"/>
                  </a:lnTo>
                  <a:lnTo>
                    <a:pt x="52" y="141"/>
                  </a:lnTo>
                  <a:lnTo>
                    <a:pt x="51" y="141"/>
                  </a:lnTo>
                  <a:lnTo>
                    <a:pt x="51" y="140"/>
                  </a:lnTo>
                  <a:lnTo>
                    <a:pt x="51" y="139"/>
                  </a:lnTo>
                  <a:lnTo>
                    <a:pt x="52" y="138"/>
                  </a:lnTo>
                  <a:lnTo>
                    <a:pt x="52" y="136"/>
                  </a:lnTo>
                  <a:lnTo>
                    <a:pt x="51" y="135"/>
                  </a:lnTo>
                  <a:lnTo>
                    <a:pt x="51" y="133"/>
                  </a:lnTo>
                  <a:lnTo>
                    <a:pt x="49" y="134"/>
                  </a:lnTo>
                  <a:lnTo>
                    <a:pt x="47" y="134"/>
                  </a:lnTo>
                  <a:lnTo>
                    <a:pt x="46" y="134"/>
                  </a:lnTo>
                  <a:lnTo>
                    <a:pt x="45" y="134"/>
                  </a:lnTo>
                  <a:lnTo>
                    <a:pt x="44" y="135"/>
                  </a:lnTo>
                  <a:lnTo>
                    <a:pt x="43" y="136"/>
                  </a:lnTo>
                  <a:lnTo>
                    <a:pt x="41" y="138"/>
                  </a:lnTo>
                  <a:lnTo>
                    <a:pt x="39" y="138"/>
                  </a:lnTo>
                  <a:lnTo>
                    <a:pt x="37" y="138"/>
                  </a:lnTo>
                  <a:lnTo>
                    <a:pt x="36" y="138"/>
                  </a:lnTo>
                  <a:lnTo>
                    <a:pt x="33" y="138"/>
                  </a:lnTo>
                  <a:lnTo>
                    <a:pt x="32" y="138"/>
                  </a:lnTo>
                  <a:lnTo>
                    <a:pt x="31" y="136"/>
                  </a:lnTo>
                  <a:lnTo>
                    <a:pt x="30" y="136"/>
                  </a:lnTo>
                  <a:lnTo>
                    <a:pt x="29" y="135"/>
                  </a:lnTo>
                  <a:lnTo>
                    <a:pt x="26" y="133"/>
                  </a:lnTo>
                  <a:lnTo>
                    <a:pt x="25" y="131"/>
                  </a:lnTo>
                  <a:lnTo>
                    <a:pt x="25" y="129"/>
                  </a:lnTo>
                  <a:lnTo>
                    <a:pt x="26" y="127"/>
                  </a:lnTo>
                  <a:lnTo>
                    <a:pt x="30" y="127"/>
                  </a:lnTo>
                  <a:lnTo>
                    <a:pt x="33" y="127"/>
                  </a:lnTo>
                  <a:lnTo>
                    <a:pt x="36" y="127"/>
                  </a:lnTo>
                  <a:lnTo>
                    <a:pt x="37" y="127"/>
                  </a:lnTo>
                  <a:lnTo>
                    <a:pt x="39" y="127"/>
                  </a:lnTo>
                  <a:lnTo>
                    <a:pt x="40" y="127"/>
                  </a:lnTo>
                  <a:lnTo>
                    <a:pt x="40" y="126"/>
                  </a:lnTo>
                  <a:lnTo>
                    <a:pt x="40" y="125"/>
                  </a:lnTo>
                  <a:lnTo>
                    <a:pt x="39" y="125"/>
                  </a:lnTo>
                  <a:lnTo>
                    <a:pt x="38" y="125"/>
                  </a:lnTo>
                  <a:lnTo>
                    <a:pt x="37" y="125"/>
                  </a:lnTo>
                  <a:lnTo>
                    <a:pt x="34" y="125"/>
                  </a:lnTo>
                  <a:lnTo>
                    <a:pt x="33" y="124"/>
                  </a:lnTo>
                  <a:lnTo>
                    <a:pt x="32" y="123"/>
                  </a:lnTo>
                  <a:lnTo>
                    <a:pt x="31" y="123"/>
                  </a:lnTo>
                  <a:lnTo>
                    <a:pt x="31" y="121"/>
                  </a:lnTo>
                  <a:lnTo>
                    <a:pt x="32" y="120"/>
                  </a:lnTo>
                  <a:lnTo>
                    <a:pt x="33" y="119"/>
                  </a:lnTo>
                  <a:lnTo>
                    <a:pt x="36" y="117"/>
                  </a:lnTo>
                  <a:lnTo>
                    <a:pt x="36" y="116"/>
                  </a:lnTo>
                  <a:lnTo>
                    <a:pt x="36" y="114"/>
                  </a:lnTo>
                  <a:lnTo>
                    <a:pt x="36" y="113"/>
                  </a:lnTo>
                  <a:lnTo>
                    <a:pt x="34" y="112"/>
                  </a:lnTo>
                  <a:lnTo>
                    <a:pt x="32" y="110"/>
                  </a:lnTo>
                  <a:lnTo>
                    <a:pt x="31" y="109"/>
                  </a:lnTo>
                  <a:lnTo>
                    <a:pt x="30" y="108"/>
                  </a:lnTo>
                  <a:lnTo>
                    <a:pt x="29" y="105"/>
                  </a:lnTo>
                  <a:lnTo>
                    <a:pt x="28" y="104"/>
                  </a:lnTo>
                  <a:lnTo>
                    <a:pt x="26" y="104"/>
                  </a:lnTo>
                  <a:lnTo>
                    <a:pt x="24" y="104"/>
                  </a:lnTo>
                  <a:lnTo>
                    <a:pt x="23" y="103"/>
                  </a:lnTo>
                  <a:lnTo>
                    <a:pt x="22" y="102"/>
                  </a:lnTo>
                  <a:lnTo>
                    <a:pt x="22" y="101"/>
                  </a:lnTo>
                  <a:lnTo>
                    <a:pt x="22" y="98"/>
                  </a:lnTo>
                  <a:lnTo>
                    <a:pt x="21" y="97"/>
                  </a:lnTo>
                  <a:lnTo>
                    <a:pt x="18" y="94"/>
                  </a:lnTo>
                  <a:lnTo>
                    <a:pt x="16" y="93"/>
                  </a:lnTo>
                  <a:lnTo>
                    <a:pt x="14" y="91"/>
                  </a:lnTo>
                  <a:lnTo>
                    <a:pt x="12" y="91"/>
                  </a:lnTo>
                  <a:lnTo>
                    <a:pt x="12" y="90"/>
                  </a:lnTo>
                  <a:lnTo>
                    <a:pt x="11" y="88"/>
                  </a:lnTo>
                  <a:lnTo>
                    <a:pt x="11" y="87"/>
                  </a:lnTo>
                  <a:lnTo>
                    <a:pt x="10" y="86"/>
                  </a:lnTo>
                  <a:lnTo>
                    <a:pt x="9" y="84"/>
                  </a:lnTo>
                  <a:lnTo>
                    <a:pt x="9" y="83"/>
                  </a:lnTo>
                  <a:lnTo>
                    <a:pt x="8" y="82"/>
                  </a:lnTo>
                  <a:lnTo>
                    <a:pt x="8" y="81"/>
                  </a:lnTo>
                  <a:lnTo>
                    <a:pt x="7" y="79"/>
                  </a:lnTo>
                  <a:lnTo>
                    <a:pt x="6" y="78"/>
                  </a:lnTo>
                  <a:lnTo>
                    <a:pt x="4" y="76"/>
                  </a:lnTo>
                  <a:lnTo>
                    <a:pt x="3" y="74"/>
                  </a:lnTo>
                  <a:lnTo>
                    <a:pt x="3" y="72"/>
                  </a:lnTo>
                  <a:lnTo>
                    <a:pt x="2" y="71"/>
                  </a:lnTo>
                  <a:lnTo>
                    <a:pt x="1" y="69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6"/>
                  </a:lnTo>
                  <a:lnTo>
                    <a:pt x="1" y="66"/>
                  </a:lnTo>
                  <a:lnTo>
                    <a:pt x="3" y="66"/>
                  </a:lnTo>
                  <a:lnTo>
                    <a:pt x="7" y="65"/>
                  </a:lnTo>
                  <a:lnTo>
                    <a:pt x="9" y="64"/>
                  </a:lnTo>
                  <a:lnTo>
                    <a:pt x="10" y="63"/>
                  </a:lnTo>
                  <a:lnTo>
                    <a:pt x="12" y="61"/>
                  </a:lnTo>
                  <a:lnTo>
                    <a:pt x="14" y="61"/>
                  </a:lnTo>
                  <a:lnTo>
                    <a:pt x="16" y="61"/>
                  </a:lnTo>
                  <a:lnTo>
                    <a:pt x="17" y="60"/>
                  </a:lnTo>
                  <a:lnTo>
                    <a:pt x="17" y="59"/>
                  </a:lnTo>
                  <a:lnTo>
                    <a:pt x="18" y="58"/>
                  </a:lnTo>
                  <a:lnTo>
                    <a:pt x="18" y="56"/>
                  </a:lnTo>
                  <a:lnTo>
                    <a:pt x="19" y="54"/>
                  </a:lnTo>
                  <a:lnTo>
                    <a:pt x="22" y="54"/>
                  </a:lnTo>
                  <a:lnTo>
                    <a:pt x="23" y="57"/>
                  </a:lnTo>
                  <a:lnTo>
                    <a:pt x="25" y="58"/>
                  </a:lnTo>
                  <a:lnTo>
                    <a:pt x="24" y="59"/>
                  </a:lnTo>
                  <a:lnTo>
                    <a:pt x="23" y="59"/>
                  </a:lnTo>
                  <a:lnTo>
                    <a:pt x="23" y="61"/>
                  </a:lnTo>
                  <a:close/>
                  <a:moveTo>
                    <a:pt x="59" y="34"/>
                  </a:moveTo>
                  <a:lnTo>
                    <a:pt x="61" y="38"/>
                  </a:lnTo>
                  <a:lnTo>
                    <a:pt x="62" y="43"/>
                  </a:lnTo>
                  <a:lnTo>
                    <a:pt x="66" y="52"/>
                  </a:lnTo>
                  <a:lnTo>
                    <a:pt x="60" y="57"/>
                  </a:lnTo>
                  <a:lnTo>
                    <a:pt x="59" y="58"/>
                  </a:lnTo>
                  <a:lnTo>
                    <a:pt x="58" y="58"/>
                  </a:lnTo>
                  <a:lnTo>
                    <a:pt x="56" y="57"/>
                  </a:lnTo>
                  <a:lnTo>
                    <a:pt x="55" y="57"/>
                  </a:lnTo>
                  <a:lnTo>
                    <a:pt x="54" y="57"/>
                  </a:lnTo>
                  <a:lnTo>
                    <a:pt x="54" y="56"/>
                  </a:lnTo>
                  <a:lnTo>
                    <a:pt x="53" y="56"/>
                  </a:lnTo>
                  <a:lnTo>
                    <a:pt x="53" y="54"/>
                  </a:lnTo>
                  <a:lnTo>
                    <a:pt x="54" y="53"/>
                  </a:lnTo>
                  <a:lnTo>
                    <a:pt x="55" y="52"/>
                  </a:lnTo>
                  <a:lnTo>
                    <a:pt x="56" y="52"/>
                  </a:lnTo>
                  <a:lnTo>
                    <a:pt x="56" y="50"/>
                  </a:lnTo>
                  <a:lnTo>
                    <a:pt x="59" y="49"/>
                  </a:lnTo>
                  <a:lnTo>
                    <a:pt x="60" y="47"/>
                  </a:lnTo>
                  <a:lnTo>
                    <a:pt x="60" y="46"/>
                  </a:lnTo>
                  <a:lnTo>
                    <a:pt x="60" y="45"/>
                  </a:lnTo>
                  <a:lnTo>
                    <a:pt x="60" y="43"/>
                  </a:lnTo>
                  <a:lnTo>
                    <a:pt x="60" y="41"/>
                  </a:lnTo>
                  <a:lnTo>
                    <a:pt x="59" y="39"/>
                  </a:lnTo>
                  <a:lnTo>
                    <a:pt x="59" y="38"/>
                  </a:lnTo>
                  <a:lnTo>
                    <a:pt x="58" y="37"/>
                  </a:lnTo>
                  <a:lnTo>
                    <a:pt x="56" y="37"/>
                  </a:lnTo>
                  <a:lnTo>
                    <a:pt x="55" y="37"/>
                  </a:lnTo>
                  <a:lnTo>
                    <a:pt x="55" y="36"/>
                  </a:lnTo>
                  <a:lnTo>
                    <a:pt x="54" y="36"/>
                  </a:lnTo>
                  <a:lnTo>
                    <a:pt x="53" y="36"/>
                  </a:lnTo>
                  <a:lnTo>
                    <a:pt x="51" y="36"/>
                  </a:lnTo>
                  <a:lnTo>
                    <a:pt x="49" y="35"/>
                  </a:lnTo>
                  <a:lnTo>
                    <a:pt x="47" y="32"/>
                  </a:lnTo>
                  <a:lnTo>
                    <a:pt x="46" y="31"/>
                  </a:lnTo>
                  <a:lnTo>
                    <a:pt x="45" y="30"/>
                  </a:lnTo>
                  <a:lnTo>
                    <a:pt x="45" y="29"/>
                  </a:lnTo>
                  <a:lnTo>
                    <a:pt x="59" y="34"/>
                  </a:lnTo>
                  <a:close/>
                  <a:moveTo>
                    <a:pt x="28" y="28"/>
                  </a:moveTo>
                  <a:lnTo>
                    <a:pt x="26" y="28"/>
                  </a:lnTo>
                  <a:lnTo>
                    <a:pt x="26" y="27"/>
                  </a:lnTo>
                  <a:lnTo>
                    <a:pt x="25" y="26"/>
                  </a:lnTo>
                  <a:lnTo>
                    <a:pt x="25" y="24"/>
                  </a:lnTo>
                  <a:lnTo>
                    <a:pt x="26" y="23"/>
                  </a:lnTo>
                  <a:lnTo>
                    <a:pt x="26" y="22"/>
                  </a:lnTo>
                  <a:lnTo>
                    <a:pt x="28" y="21"/>
                  </a:lnTo>
                  <a:lnTo>
                    <a:pt x="29" y="21"/>
                  </a:lnTo>
                  <a:lnTo>
                    <a:pt x="29" y="20"/>
                  </a:lnTo>
                  <a:lnTo>
                    <a:pt x="28" y="27"/>
                  </a:lnTo>
                  <a:lnTo>
                    <a:pt x="28" y="28"/>
                  </a:lnTo>
                  <a:close/>
                  <a:moveTo>
                    <a:pt x="26" y="12"/>
                  </a:moveTo>
                  <a:lnTo>
                    <a:pt x="25" y="12"/>
                  </a:lnTo>
                  <a:lnTo>
                    <a:pt x="24" y="12"/>
                  </a:lnTo>
                  <a:lnTo>
                    <a:pt x="22" y="11"/>
                  </a:lnTo>
                  <a:lnTo>
                    <a:pt x="21" y="9"/>
                  </a:lnTo>
                  <a:lnTo>
                    <a:pt x="19" y="9"/>
                  </a:lnTo>
                  <a:lnTo>
                    <a:pt x="17" y="9"/>
                  </a:lnTo>
                  <a:lnTo>
                    <a:pt x="17" y="8"/>
                  </a:lnTo>
                  <a:lnTo>
                    <a:pt x="17" y="6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18" y="2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8" y="11"/>
                  </a:lnTo>
                  <a:lnTo>
                    <a:pt x="26" y="12"/>
                  </a:lnTo>
                  <a:close/>
                </a:path>
              </a:pathLst>
            </a:custGeom>
            <a:solidFill>
              <a:srgbClr val="FFEBAF"/>
            </a:solidFill>
            <a:ln w="3175">
              <a:solidFill>
                <a:srgbClr val="002673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68" name="Freeform 20"/>
            <p:cNvSpPr>
              <a:spLocks/>
            </p:cNvSpPr>
            <p:nvPr/>
          </p:nvSpPr>
          <p:spPr bwMode="auto">
            <a:xfrm>
              <a:off x="10277166" y="2997161"/>
              <a:ext cx="4572" cy="3401"/>
            </a:xfrm>
            <a:custGeom>
              <a:avLst/>
              <a:gdLst>
                <a:gd name="T0" fmla="*/ 4 w 4"/>
                <a:gd name="T1" fmla="*/ 2 h 3"/>
                <a:gd name="T2" fmla="*/ 4 w 4"/>
                <a:gd name="T3" fmla="*/ 3 h 3"/>
                <a:gd name="T4" fmla="*/ 0 w 4"/>
                <a:gd name="T5" fmla="*/ 0 h 3"/>
                <a:gd name="T6" fmla="*/ 1 w 4"/>
                <a:gd name="T7" fmla="*/ 1 h 3"/>
                <a:gd name="T8" fmla="*/ 2 w 4"/>
                <a:gd name="T9" fmla="*/ 1 h 3"/>
                <a:gd name="T10" fmla="*/ 4 w 4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3">
                  <a:moveTo>
                    <a:pt x="4" y="2"/>
                  </a:moveTo>
                  <a:lnTo>
                    <a:pt x="4" y="3"/>
                  </a:lnTo>
                  <a:lnTo>
                    <a:pt x="0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4" y="2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69" name="Freeform 21"/>
            <p:cNvSpPr>
              <a:spLocks/>
            </p:cNvSpPr>
            <p:nvPr/>
          </p:nvSpPr>
          <p:spPr bwMode="auto">
            <a:xfrm>
              <a:off x="10273737" y="2992626"/>
              <a:ext cx="2286" cy="2268"/>
            </a:xfrm>
            <a:custGeom>
              <a:avLst/>
              <a:gdLst>
                <a:gd name="T0" fmla="*/ 2 w 2"/>
                <a:gd name="T1" fmla="*/ 2 h 2"/>
                <a:gd name="T2" fmla="*/ 0 w 2"/>
                <a:gd name="T3" fmla="*/ 0 h 2"/>
                <a:gd name="T4" fmla="*/ 1 w 2"/>
                <a:gd name="T5" fmla="*/ 0 h 2"/>
                <a:gd name="T6" fmla="*/ 2 w 2"/>
                <a:gd name="T7" fmla="*/ 0 h 2"/>
                <a:gd name="T8" fmla="*/ 2 w 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70" name="Freeform 22"/>
            <p:cNvSpPr>
              <a:spLocks/>
            </p:cNvSpPr>
            <p:nvPr/>
          </p:nvSpPr>
          <p:spPr bwMode="auto">
            <a:xfrm>
              <a:off x="8768463" y="1720525"/>
              <a:ext cx="1540705" cy="1780034"/>
            </a:xfrm>
            <a:custGeom>
              <a:avLst/>
              <a:gdLst>
                <a:gd name="T0" fmla="*/ 19 w 1348"/>
                <a:gd name="T1" fmla="*/ 5 h 1570"/>
                <a:gd name="T2" fmla="*/ 29 w 1348"/>
                <a:gd name="T3" fmla="*/ 91 h 1570"/>
                <a:gd name="T4" fmla="*/ 33 w 1348"/>
                <a:gd name="T5" fmla="*/ 120 h 1570"/>
                <a:gd name="T6" fmla="*/ 22 w 1348"/>
                <a:gd name="T7" fmla="*/ 141 h 1570"/>
                <a:gd name="T8" fmla="*/ 15 w 1348"/>
                <a:gd name="T9" fmla="*/ 161 h 1570"/>
                <a:gd name="T10" fmla="*/ 8 w 1348"/>
                <a:gd name="T11" fmla="*/ 195 h 1570"/>
                <a:gd name="T12" fmla="*/ 15 w 1348"/>
                <a:gd name="T13" fmla="*/ 227 h 1570"/>
                <a:gd name="T14" fmla="*/ 6 w 1348"/>
                <a:gd name="T15" fmla="*/ 254 h 1570"/>
                <a:gd name="T16" fmla="*/ 15 w 1348"/>
                <a:gd name="T17" fmla="*/ 267 h 1570"/>
                <a:gd name="T18" fmla="*/ 26 w 1348"/>
                <a:gd name="T19" fmla="*/ 280 h 1570"/>
                <a:gd name="T20" fmla="*/ 52 w 1348"/>
                <a:gd name="T21" fmla="*/ 310 h 1570"/>
                <a:gd name="T22" fmla="*/ 91 w 1348"/>
                <a:gd name="T23" fmla="*/ 328 h 1570"/>
                <a:gd name="T24" fmla="*/ 119 w 1348"/>
                <a:gd name="T25" fmla="*/ 347 h 1570"/>
                <a:gd name="T26" fmla="*/ 133 w 1348"/>
                <a:gd name="T27" fmla="*/ 357 h 1570"/>
                <a:gd name="T28" fmla="*/ 143 w 1348"/>
                <a:gd name="T29" fmla="*/ 373 h 1570"/>
                <a:gd name="T30" fmla="*/ 157 w 1348"/>
                <a:gd name="T31" fmla="*/ 388 h 1570"/>
                <a:gd name="T32" fmla="*/ 253 w 1348"/>
                <a:gd name="T33" fmla="*/ 560 h 1570"/>
                <a:gd name="T34" fmla="*/ 397 w 1348"/>
                <a:gd name="T35" fmla="*/ 612 h 1570"/>
                <a:gd name="T36" fmla="*/ 457 w 1348"/>
                <a:gd name="T37" fmla="*/ 745 h 1570"/>
                <a:gd name="T38" fmla="*/ 529 w 1348"/>
                <a:gd name="T39" fmla="*/ 902 h 1570"/>
                <a:gd name="T40" fmla="*/ 682 w 1348"/>
                <a:gd name="T41" fmla="*/ 858 h 1570"/>
                <a:gd name="T42" fmla="*/ 837 w 1348"/>
                <a:gd name="T43" fmla="*/ 829 h 1570"/>
                <a:gd name="T44" fmla="*/ 989 w 1348"/>
                <a:gd name="T45" fmla="*/ 967 h 1570"/>
                <a:gd name="T46" fmla="*/ 1058 w 1348"/>
                <a:gd name="T47" fmla="*/ 1111 h 1570"/>
                <a:gd name="T48" fmla="*/ 1083 w 1348"/>
                <a:gd name="T49" fmla="*/ 1152 h 1570"/>
                <a:gd name="T50" fmla="*/ 1326 w 1348"/>
                <a:gd name="T51" fmla="*/ 1131 h 1570"/>
                <a:gd name="T52" fmla="*/ 1324 w 1348"/>
                <a:gd name="T53" fmla="*/ 1164 h 1570"/>
                <a:gd name="T54" fmla="*/ 1332 w 1348"/>
                <a:gd name="T55" fmla="*/ 1191 h 1570"/>
                <a:gd name="T56" fmla="*/ 1348 w 1348"/>
                <a:gd name="T57" fmla="*/ 1207 h 1570"/>
                <a:gd name="T58" fmla="*/ 1341 w 1348"/>
                <a:gd name="T59" fmla="*/ 1222 h 1570"/>
                <a:gd name="T60" fmla="*/ 1332 w 1348"/>
                <a:gd name="T61" fmla="*/ 1242 h 1570"/>
                <a:gd name="T62" fmla="*/ 1329 w 1348"/>
                <a:gd name="T63" fmla="*/ 1270 h 1570"/>
                <a:gd name="T64" fmla="*/ 1327 w 1348"/>
                <a:gd name="T65" fmla="*/ 1293 h 1570"/>
                <a:gd name="T66" fmla="*/ 1306 w 1348"/>
                <a:gd name="T67" fmla="*/ 1321 h 1570"/>
                <a:gd name="T68" fmla="*/ 1289 w 1348"/>
                <a:gd name="T69" fmla="*/ 1345 h 1570"/>
                <a:gd name="T70" fmla="*/ 1264 w 1348"/>
                <a:gd name="T71" fmla="*/ 1360 h 1570"/>
                <a:gd name="T72" fmla="*/ 1245 w 1348"/>
                <a:gd name="T73" fmla="*/ 1379 h 1570"/>
                <a:gd name="T74" fmla="*/ 1229 w 1348"/>
                <a:gd name="T75" fmla="*/ 1393 h 1570"/>
                <a:gd name="T76" fmla="*/ 1207 w 1348"/>
                <a:gd name="T77" fmla="*/ 1397 h 1570"/>
                <a:gd name="T78" fmla="*/ 1191 w 1348"/>
                <a:gd name="T79" fmla="*/ 1402 h 1570"/>
                <a:gd name="T80" fmla="*/ 1171 w 1348"/>
                <a:gd name="T81" fmla="*/ 1406 h 1570"/>
                <a:gd name="T82" fmla="*/ 1139 w 1348"/>
                <a:gd name="T83" fmla="*/ 1409 h 1570"/>
                <a:gd name="T84" fmla="*/ 1097 w 1348"/>
                <a:gd name="T85" fmla="*/ 1458 h 1570"/>
                <a:gd name="T86" fmla="*/ 1082 w 1348"/>
                <a:gd name="T87" fmla="*/ 1508 h 1570"/>
                <a:gd name="T88" fmla="*/ 1049 w 1348"/>
                <a:gd name="T89" fmla="*/ 1568 h 1570"/>
                <a:gd name="T90" fmla="*/ 1012 w 1348"/>
                <a:gd name="T91" fmla="*/ 1537 h 1570"/>
                <a:gd name="T92" fmla="*/ 988 w 1348"/>
                <a:gd name="T93" fmla="*/ 1495 h 1570"/>
                <a:gd name="T94" fmla="*/ 960 w 1348"/>
                <a:gd name="T95" fmla="*/ 1441 h 1570"/>
                <a:gd name="T96" fmla="*/ 974 w 1348"/>
                <a:gd name="T97" fmla="*/ 1406 h 1570"/>
                <a:gd name="T98" fmla="*/ 933 w 1348"/>
                <a:gd name="T99" fmla="*/ 1366 h 1570"/>
                <a:gd name="T100" fmla="*/ 906 w 1348"/>
                <a:gd name="T101" fmla="*/ 1326 h 1570"/>
                <a:gd name="T102" fmla="*/ 847 w 1348"/>
                <a:gd name="T103" fmla="*/ 1277 h 1570"/>
                <a:gd name="T104" fmla="*/ 812 w 1348"/>
                <a:gd name="T105" fmla="*/ 1289 h 1570"/>
                <a:gd name="T106" fmla="*/ 798 w 1348"/>
                <a:gd name="T107" fmla="*/ 1277 h 1570"/>
                <a:gd name="T108" fmla="*/ 790 w 1348"/>
                <a:gd name="T109" fmla="*/ 1253 h 1570"/>
                <a:gd name="T110" fmla="*/ 766 w 1348"/>
                <a:gd name="T111" fmla="*/ 1248 h 1570"/>
                <a:gd name="T112" fmla="*/ 743 w 1348"/>
                <a:gd name="T113" fmla="*/ 1248 h 1570"/>
                <a:gd name="T114" fmla="*/ 729 w 1348"/>
                <a:gd name="T115" fmla="*/ 1231 h 1570"/>
                <a:gd name="T116" fmla="*/ 706 w 1348"/>
                <a:gd name="T117" fmla="*/ 1221 h 1570"/>
                <a:gd name="T118" fmla="*/ 690 w 1348"/>
                <a:gd name="T119" fmla="*/ 1214 h 1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48" h="1570">
                  <a:moveTo>
                    <a:pt x="6" y="1"/>
                  </a:moveTo>
                  <a:lnTo>
                    <a:pt x="7" y="1"/>
                  </a:lnTo>
                  <a:lnTo>
                    <a:pt x="8" y="1"/>
                  </a:lnTo>
                  <a:lnTo>
                    <a:pt x="8" y="0"/>
                  </a:lnTo>
                  <a:lnTo>
                    <a:pt x="8" y="1"/>
                  </a:lnTo>
                  <a:lnTo>
                    <a:pt x="9" y="1"/>
                  </a:lnTo>
                  <a:lnTo>
                    <a:pt x="9" y="3"/>
                  </a:lnTo>
                  <a:lnTo>
                    <a:pt x="11" y="3"/>
                  </a:lnTo>
                  <a:lnTo>
                    <a:pt x="12" y="3"/>
                  </a:lnTo>
                  <a:lnTo>
                    <a:pt x="12" y="4"/>
                  </a:lnTo>
                  <a:lnTo>
                    <a:pt x="13" y="4"/>
                  </a:lnTo>
                  <a:lnTo>
                    <a:pt x="14" y="4"/>
                  </a:lnTo>
                  <a:lnTo>
                    <a:pt x="15" y="4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9" y="4"/>
                  </a:lnTo>
                  <a:lnTo>
                    <a:pt x="19" y="5"/>
                  </a:lnTo>
                  <a:lnTo>
                    <a:pt x="20" y="6"/>
                  </a:lnTo>
                  <a:lnTo>
                    <a:pt x="19" y="6"/>
                  </a:lnTo>
                  <a:lnTo>
                    <a:pt x="19" y="7"/>
                  </a:lnTo>
                  <a:lnTo>
                    <a:pt x="20" y="7"/>
                  </a:lnTo>
                  <a:lnTo>
                    <a:pt x="20" y="8"/>
                  </a:lnTo>
                  <a:lnTo>
                    <a:pt x="20" y="10"/>
                  </a:lnTo>
                  <a:lnTo>
                    <a:pt x="20" y="11"/>
                  </a:lnTo>
                  <a:lnTo>
                    <a:pt x="20" y="12"/>
                  </a:lnTo>
                  <a:lnTo>
                    <a:pt x="21" y="13"/>
                  </a:lnTo>
                  <a:lnTo>
                    <a:pt x="22" y="13"/>
                  </a:lnTo>
                  <a:lnTo>
                    <a:pt x="23" y="13"/>
                  </a:lnTo>
                  <a:lnTo>
                    <a:pt x="23" y="14"/>
                  </a:lnTo>
                  <a:lnTo>
                    <a:pt x="24" y="14"/>
                  </a:lnTo>
                  <a:lnTo>
                    <a:pt x="21" y="55"/>
                  </a:lnTo>
                  <a:lnTo>
                    <a:pt x="33" y="74"/>
                  </a:lnTo>
                  <a:lnTo>
                    <a:pt x="27" y="83"/>
                  </a:lnTo>
                  <a:lnTo>
                    <a:pt x="29" y="91"/>
                  </a:lnTo>
                  <a:lnTo>
                    <a:pt x="50" y="96"/>
                  </a:lnTo>
                  <a:lnTo>
                    <a:pt x="50" y="98"/>
                  </a:lnTo>
                  <a:lnTo>
                    <a:pt x="50" y="101"/>
                  </a:lnTo>
                  <a:lnTo>
                    <a:pt x="50" y="103"/>
                  </a:lnTo>
                  <a:lnTo>
                    <a:pt x="49" y="105"/>
                  </a:lnTo>
                  <a:lnTo>
                    <a:pt x="49" y="106"/>
                  </a:lnTo>
                  <a:lnTo>
                    <a:pt x="49" y="108"/>
                  </a:lnTo>
                  <a:lnTo>
                    <a:pt x="46" y="111"/>
                  </a:lnTo>
                  <a:lnTo>
                    <a:pt x="43" y="113"/>
                  </a:lnTo>
                  <a:lnTo>
                    <a:pt x="41" y="116"/>
                  </a:lnTo>
                  <a:lnTo>
                    <a:pt x="39" y="116"/>
                  </a:lnTo>
                  <a:lnTo>
                    <a:pt x="38" y="117"/>
                  </a:lnTo>
                  <a:lnTo>
                    <a:pt x="36" y="118"/>
                  </a:lnTo>
                  <a:lnTo>
                    <a:pt x="35" y="118"/>
                  </a:lnTo>
                  <a:lnTo>
                    <a:pt x="34" y="119"/>
                  </a:lnTo>
                  <a:lnTo>
                    <a:pt x="33" y="119"/>
                  </a:lnTo>
                  <a:lnTo>
                    <a:pt x="33" y="120"/>
                  </a:lnTo>
                  <a:lnTo>
                    <a:pt x="31" y="121"/>
                  </a:lnTo>
                  <a:lnTo>
                    <a:pt x="30" y="123"/>
                  </a:lnTo>
                  <a:lnTo>
                    <a:pt x="30" y="124"/>
                  </a:lnTo>
                  <a:lnTo>
                    <a:pt x="29" y="124"/>
                  </a:lnTo>
                  <a:lnTo>
                    <a:pt x="28" y="124"/>
                  </a:lnTo>
                  <a:lnTo>
                    <a:pt x="28" y="125"/>
                  </a:lnTo>
                  <a:lnTo>
                    <a:pt x="27" y="126"/>
                  </a:lnTo>
                  <a:lnTo>
                    <a:pt x="26" y="127"/>
                  </a:lnTo>
                  <a:lnTo>
                    <a:pt x="26" y="128"/>
                  </a:lnTo>
                  <a:lnTo>
                    <a:pt x="26" y="130"/>
                  </a:lnTo>
                  <a:lnTo>
                    <a:pt x="24" y="130"/>
                  </a:lnTo>
                  <a:lnTo>
                    <a:pt x="24" y="131"/>
                  </a:lnTo>
                  <a:lnTo>
                    <a:pt x="24" y="133"/>
                  </a:lnTo>
                  <a:lnTo>
                    <a:pt x="23" y="135"/>
                  </a:lnTo>
                  <a:lnTo>
                    <a:pt x="22" y="138"/>
                  </a:lnTo>
                  <a:lnTo>
                    <a:pt x="22" y="140"/>
                  </a:lnTo>
                  <a:lnTo>
                    <a:pt x="22" y="141"/>
                  </a:lnTo>
                  <a:lnTo>
                    <a:pt x="22" y="143"/>
                  </a:lnTo>
                  <a:lnTo>
                    <a:pt x="21" y="143"/>
                  </a:lnTo>
                  <a:lnTo>
                    <a:pt x="21" y="145"/>
                  </a:lnTo>
                  <a:lnTo>
                    <a:pt x="21" y="146"/>
                  </a:lnTo>
                  <a:lnTo>
                    <a:pt x="21" y="147"/>
                  </a:lnTo>
                  <a:lnTo>
                    <a:pt x="20" y="147"/>
                  </a:lnTo>
                  <a:lnTo>
                    <a:pt x="20" y="148"/>
                  </a:lnTo>
                  <a:lnTo>
                    <a:pt x="20" y="150"/>
                  </a:lnTo>
                  <a:lnTo>
                    <a:pt x="20" y="152"/>
                  </a:lnTo>
                  <a:lnTo>
                    <a:pt x="19" y="153"/>
                  </a:lnTo>
                  <a:lnTo>
                    <a:pt x="19" y="154"/>
                  </a:lnTo>
                  <a:lnTo>
                    <a:pt x="17" y="155"/>
                  </a:lnTo>
                  <a:lnTo>
                    <a:pt x="16" y="156"/>
                  </a:lnTo>
                  <a:lnTo>
                    <a:pt x="16" y="157"/>
                  </a:lnTo>
                  <a:lnTo>
                    <a:pt x="16" y="158"/>
                  </a:lnTo>
                  <a:lnTo>
                    <a:pt x="15" y="160"/>
                  </a:lnTo>
                  <a:lnTo>
                    <a:pt x="15" y="161"/>
                  </a:lnTo>
                  <a:lnTo>
                    <a:pt x="15" y="162"/>
                  </a:lnTo>
                  <a:lnTo>
                    <a:pt x="15" y="163"/>
                  </a:lnTo>
                  <a:lnTo>
                    <a:pt x="14" y="163"/>
                  </a:lnTo>
                  <a:lnTo>
                    <a:pt x="14" y="164"/>
                  </a:lnTo>
                  <a:lnTo>
                    <a:pt x="13" y="167"/>
                  </a:lnTo>
                  <a:lnTo>
                    <a:pt x="13" y="168"/>
                  </a:lnTo>
                  <a:lnTo>
                    <a:pt x="12" y="169"/>
                  </a:lnTo>
                  <a:lnTo>
                    <a:pt x="11" y="170"/>
                  </a:lnTo>
                  <a:lnTo>
                    <a:pt x="11" y="171"/>
                  </a:lnTo>
                  <a:lnTo>
                    <a:pt x="9" y="172"/>
                  </a:lnTo>
                  <a:lnTo>
                    <a:pt x="7" y="177"/>
                  </a:lnTo>
                  <a:lnTo>
                    <a:pt x="6" y="178"/>
                  </a:lnTo>
                  <a:lnTo>
                    <a:pt x="6" y="179"/>
                  </a:lnTo>
                  <a:lnTo>
                    <a:pt x="6" y="182"/>
                  </a:lnTo>
                  <a:lnTo>
                    <a:pt x="5" y="183"/>
                  </a:lnTo>
                  <a:lnTo>
                    <a:pt x="7" y="191"/>
                  </a:lnTo>
                  <a:lnTo>
                    <a:pt x="8" y="195"/>
                  </a:lnTo>
                  <a:lnTo>
                    <a:pt x="9" y="197"/>
                  </a:lnTo>
                  <a:lnTo>
                    <a:pt x="11" y="198"/>
                  </a:lnTo>
                  <a:lnTo>
                    <a:pt x="12" y="198"/>
                  </a:lnTo>
                  <a:lnTo>
                    <a:pt x="12" y="199"/>
                  </a:lnTo>
                  <a:lnTo>
                    <a:pt x="12" y="200"/>
                  </a:lnTo>
                  <a:lnTo>
                    <a:pt x="13" y="201"/>
                  </a:lnTo>
                  <a:lnTo>
                    <a:pt x="13" y="202"/>
                  </a:lnTo>
                  <a:lnTo>
                    <a:pt x="13" y="203"/>
                  </a:lnTo>
                  <a:lnTo>
                    <a:pt x="13" y="202"/>
                  </a:lnTo>
                  <a:lnTo>
                    <a:pt x="15" y="207"/>
                  </a:lnTo>
                  <a:lnTo>
                    <a:pt x="19" y="214"/>
                  </a:lnTo>
                  <a:lnTo>
                    <a:pt x="19" y="215"/>
                  </a:lnTo>
                  <a:lnTo>
                    <a:pt x="20" y="216"/>
                  </a:lnTo>
                  <a:lnTo>
                    <a:pt x="20" y="217"/>
                  </a:lnTo>
                  <a:lnTo>
                    <a:pt x="19" y="222"/>
                  </a:lnTo>
                  <a:lnTo>
                    <a:pt x="17" y="223"/>
                  </a:lnTo>
                  <a:lnTo>
                    <a:pt x="15" y="227"/>
                  </a:lnTo>
                  <a:lnTo>
                    <a:pt x="12" y="231"/>
                  </a:lnTo>
                  <a:lnTo>
                    <a:pt x="9" y="233"/>
                  </a:lnTo>
                  <a:lnTo>
                    <a:pt x="8" y="235"/>
                  </a:lnTo>
                  <a:lnTo>
                    <a:pt x="6" y="237"/>
                  </a:lnTo>
                  <a:lnTo>
                    <a:pt x="4" y="240"/>
                  </a:lnTo>
                  <a:lnTo>
                    <a:pt x="0" y="244"/>
                  </a:lnTo>
                  <a:lnTo>
                    <a:pt x="1" y="245"/>
                  </a:lnTo>
                  <a:lnTo>
                    <a:pt x="1" y="246"/>
                  </a:lnTo>
                  <a:lnTo>
                    <a:pt x="1" y="247"/>
                  </a:lnTo>
                  <a:lnTo>
                    <a:pt x="2" y="248"/>
                  </a:lnTo>
                  <a:lnTo>
                    <a:pt x="2" y="250"/>
                  </a:lnTo>
                  <a:lnTo>
                    <a:pt x="4" y="251"/>
                  </a:lnTo>
                  <a:lnTo>
                    <a:pt x="4" y="252"/>
                  </a:lnTo>
                  <a:lnTo>
                    <a:pt x="5" y="252"/>
                  </a:lnTo>
                  <a:lnTo>
                    <a:pt x="5" y="253"/>
                  </a:lnTo>
                  <a:lnTo>
                    <a:pt x="5" y="254"/>
                  </a:lnTo>
                  <a:lnTo>
                    <a:pt x="6" y="254"/>
                  </a:lnTo>
                  <a:lnTo>
                    <a:pt x="6" y="255"/>
                  </a:lnTo>
                  <a:lnTo>
                    <a:pt x="6" y="257"/>
                  </a:lnTo>
                  <a:lnTo>
                    <a:pt x="5" y="258"/>
                  </a:lnTo>
                  <a:lnTo>
                    <a:pt x="5" y="259"/>
                  </a:lnTo>
                  <a:lnTo>
                    <a:pt x="5" y="260"/>
                  </a:lnTo>
                  <a:lnTo>
                    <a:pt x="5" y="261"/>
                  </a:lnTo>
                  <a:lnTo>
                    <a:pt x="6" y="262"/>
                  </a:lnTo>
                  <a:lnTo>
                    <a:pt x="7" y="262"/>
                  </a:lnTo>
                  <a:lnTo>
                    <a:pt x="8" y="262"/>
                  </a:lnTo>
                  <a:lnTo>
                    <a:pt x="9" y="262"/>
                  </a:lnTo>
                  <a:lnTo>
                    <a:pt x="9" y="263"/>
                  </a:lnTo>
                  <a:lnTo>
                    <a:pt x="11" y="265"/>
                  </a:lnTo>
                  <a:lnTo>
                    <a:pt x="12" y="265"/>
                  </a:lnTo>
                  <a:lnTo>
                    <a:pt x="13" y="265"/>
                  </a:lnTo>
                  <a:lnTo>
                    <a:pt x="13" y="266"/>
                  </a:lnTo>
                  <a:lnTo>
                    <a:pt x="14" y="266"/>
                  </a:lnTo>
                  <a:lnTo>
                    <a:pt x="15" y="267"/>
                  </a:lnTo>
                  <a:lnTo>
                    <a:pt x="15" y="268"/>
                  </a:lnTo>
                  <a:lnTo>
                    <a:pt x="16" y="268"/>
                  </a:lnTo>
                  <a:lnTo>
                    <a:pt x="16" y="269"/>
                  </a:lnTo>
                  <a:lnTo>
                    <a:pt x="17" y="269"/>
                  </a:lnTo>
                  <a:lnTo>
                    <a:pt x="19" y="270"/>
                  </a:lnTo>
                  <a:lnTo>
                    <a:pt x="19" y="272"/>
                  </a:lnTo>
                  <a:lnTo>
                    <a:pt x="20" y="273"/>
                  </a:lnTo>
                  <a:lnTo>
                    <a:pt x="20" y="274"/>
                  </a:lnTo>
                  <a:lnTo>
                    <a:pt x="21" y="274"/>
                  </a:lnTo>
                  <a:lnTo>
                    <a:pt x="22" y="275"/>
                  </a:lnTo>
                  <a:lnTo>
                    <a:pt x="22" y="276"/>
                  </a:lnTo>
                  <a:lnTo>
                    <a:pt x="22" y="277"/>
                  </a:lnTo>
                  <a:lnTo>
                    <a:pt x="21" y="277"/>
                  </a:lnTo>
                  <a:lnTo>
                    <a:pt x="22" y="277"/>
                  </a:lnTo>
                  <a:lnTo>
                    <a:pt x="22" y="279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6" y="281"/>
                  </a:lnTo>
                  <a:lnTo>
                    <a:pt x="27" y="281"/>
                  </a:lnTo>
                  <a:lnTo>
                    <a:pt x="27" y="282"/>
                  </a:lnTo>
                  <a:lnTo>
                    <a:pt x="27" y="284"/>
                  </a:lnTo>
                  <a:lnTo>
                    <a:pt x="28" y="285"/>
                  </a:lnTo>
                  <a:lnTo>
                    <a:pt x="28" y="287"/>
                  </a:lnTo>
                  <a:lnTo>
                    <a:pt x="29" y="288"/>
                  </a:lnTo>
                  <a:lnTo>
                    <a:pt x="30" y="289"/>
                  </a:lnTo>
                  <a:lnTo>
                    <a:pt x="31" y="295"/>
                  </a:lnTo>
                  <a:lnTo>
                    <a:pt x="33" y="302"/>
                  </a:lnTo>
                  <a:lnTo>
                    <a:pt x="37" y="302"/>
                  </a:lnTo>
                  <a:lnTo>
                    <a:pt x="38" y="303"/>
                  </a:lnTo>
                  <a:lnTo>
                    <a:pt x="39" y="303"/>
                  </a:lnTo>
                  <a:lnTo>
                    <a:pt x="45" y="306"/>
                  </a:lnTo>
                  <a:lnTo>
                    <a:pt x="49" y="309"/>
                  </a:lnTo>
                  <a:lnTo>
                    <a:pt x="50" y="309"/>
                  </a:lnTo>
                  <a:lnTo>
                    <a:pt x="52" y="310"/>
                  </a:lnTo>
                  <a:lnTo>
                    <a:pt x="52" y="311"/>
                  </a:lnTo>
                  <a:lnTo>
                    <a:pt x="53" y="311"/>
                  </a:lnTo>
                  <a:lnTo>
                    <a:pt x="58" y="313"/>
                  </a:lnTo>
                  <a:lnTo>
                    <a:pt x="59" y="313"/>
                  </a:lnTo>
                  <a:lnTo>
                    <a:pt x="59" y="314"/>
                  </a:lnTo>
                  <a:lnTo>
                    <a:pt x="60" y="314"/>
                  </a:lnTo>
                  <a:lnTo>
                    <a:pt x="66" y="317"/>
                  </a:lnTo>
                  <a:lnTo>
                    <a:pt x="69" y="319"/>
                  </a:lnTo>
                  <a:lnTo>
                    <a:pt x="78" y="321"/>
                  </a:lnTo>
                  <a:lnTo>
                    <a:pt x="80" y="322"/>
                  </a:lnTo>
                  <a:lnTo>
                    <a:pt x="81" y="324"/>
                  </a:lnTo>
                  <a:lnTo>
                    <a:pt x="84" y="325"/>
                  </a:lnTo>
                  <a:lnTo>
                    <a:pt x="86" y="325"/>
                  </a:lnTo>
                  <a:lnTo>
                    <a:pt x="86" y="326"/>
                  </a:lnTo>
                  <a:lnTo>
                    <a:pt x="87" y="326"/>
                  </a:lnTo>
                  <a:lnTo>
                    <a:pt x="88" y="326"/>
                  </a:lnTo>
                  <a:lnTo>
                    <a:pt x="91" y="328"/>
                  </a:lnTo>
                  <a:lnTo>
                    <a:pt x="98" y="333"/>
                  </a:lnTo>
                  <a:lnTo>
                    <a:pt x="101" y="335"/>
                  </a:lnTo>
                  <a:lnTo>
                    <a:pt x="103" y="336"/>
                  </a:lnTo>
                  <a:lnTo>
                    <a:pt x="110" y="340"/>
                  </a:lnTo>
                  <a:lnTo>
                    <a:pt x="111" y="341"/>
                  </a:lnTo>
                  <a:lnTo>
                    <a:pt x="112" y="342"/>
                  </a:lnTo>
                  <a:lnTo>
                    <a:pt x="114" y="343"/>
                  </a:lnTo>
                  <a:lnTo>
                    <a:pt x="114" y="344"/>
                  </a:lnTo>
                  <a:lnTo>
                    <a:pt x="116" y="344"/>
                  </a:lnTo>
                  <a:lnTo>
                    <a:pt x="116" y="345"/>
                  </a:lnTo>
                  <a:lnTo>
                    <a:pt x="117" y="345"/>
                  </a:lnTo>
                  <a:lnTo>
                    <a:pt x="117" y="344"/>
                  </a:lnTo>
                  <a:lnTo>
                    <a:pt x="118" y="343"/>
                  </a:lnTo>
                  <a:lnTo>
                    <a:pt x="118" y="344"/>
                  </a:lnTo>
                  <a:lnTo>
                    <a:pt x="118" y="345"/>
                  </a:lnTo>
                  <a:lnTo>
                    <a:pt x="118" y="347"/>
                  </a:lnTo>
                  <a:lnTo>
                    <a:pt x="119" y="347"/>
                  </a:lnTo>
                  <a:lnTo>
                    <a:pt x="120" y="348"/>
                  </a:lnTo>
                  <a:lnTo>
                    <a:pt x="120" y="349"/>
                  </a:lnTo>
                  <a:lnTo>
                    <a:pt x="120" y="350"/>
                  </a:lnTo>
                  <a:lnTo>
                    <a:pt x="121" y="350"/>
                  </a:lnTo>
                  <a:lnTo>
                    <a:pt x="121" y="351"/>
                  </a:lnTo>
                  <a:lnTo>
                    <a:pt x="123" y="351"/>
                  </a:lnTo>
                  <a:lnTo>
                    <a:pt x="125" y="351"/>
                  </a:lnTo>
                  <a:lnTo>
                    <a:pt x="126" y="351"/>
                  </a:lnTo>
                  <a:lnTo>
                    <a:pt x="127" y="351"/>
                  </a:lnTo>
                  <a:lnTo>
                    <a:pt x="127" y="352"/>
                  </a:lnTo>
                  <a:lnTo>
                    <a:pt x="128" y="352"/>
                  </a:lnTo>
                  <a:lnTo>
                    <a:pt x="130" y="354"/>
                  </a:lnTo>
                  <a:lnTo>
                    <a:pt x="131" y="354"/>
                  </a:lnTo>
                  <a:lnTo>
                    <a:pt x="131" y="355"/>
                  </a:lnTo>
                  <a:lnTo>
                    <a:pt x="132" y="356"/>
                  </a:lnTo>
                  <a:lnTo>
                    <a:pt x="133" y="356"/>
                  </a:lnTo>
                  <a:lnTo>
                    <a:pt x="133" y="357"/>
                  </a:lnTo>
                  <a:lnTo>
                    <a:pt x="133" y="358"/>
                  </a:lnTo>
                  <a:lnTo>
                    <a:pt x="132" y="360"/>
                  </a:lnTo>
                  <a:lnTo>
                    <a:pt x="132" y="362"/>
                  </a:lnTo>
                  <a:lnTo>
                    <a:pt x="132" y="363"/>
                  </a:lnTo>
                  <a:lnTo>
                    <a:pt x="132" y="364"/>
                  </a:lnTo>
                  <a:lnTo>
                    <a:pt x="133" y="365"/>
                  </a:lnTo>
                  <a:lnTo>
                    <a:pt x="134" y="365"/>
                  </a:lnTo>
                  <a:lnTo>
                    <a:pt x="134" y="366"/>
                  </a:lnTo>
                  <a:lnTo>
                    <a:pt x="135" y="367"/>
                  </a:lnTo>
                  <a:lnTo>
                    <a:pt x="136" y="367"/>
                  </a:lnTo>
                  <a:lnTo>
                    <a:pt x="138" y="369"/>
                  </a:lnTo>
                  <a:lnTo>
                    <a:pt x="139" y="370"/>
                  </a:lnTo>
                  <a:lnTo>
                    <a:pt x="140" y="371"/>
                  </a:lnTo>
                  <a:lnTo>
                    <a:pt x="141" y="372"/>
                  </a:lnTo>
                  <a:lnTo>
                    <a:pt x="142" y="372"/>
                  </a:lnTo>
                  <a:lnTo>
                    <a:pt x="142" y="373"/>
                  </a:lnTo>
                  <a:lnTo>
                    <a:pt x="143" y="373"/>
                  </a:lnTo>
                  <a:lnTo>
                    <a:pt x="145" y="373"/>
                  </a:lnTo>
                  <a:lnTo>
                    <a:pt x="146" y="374"/>
                  </a:lnTo>
                  <a:lnTo>
                    <a:pt x="147" y="374"/>
                  </a:lnTo>
                  <a:lnTo>
                    <a:pt x="148" y="374"/>
                  </a:lnTo>
                  <a:lnTo>
                    <a:pt x="149" y="375"/>
                  </a:lnTo>
                  <a:lnTo>
                    <a:pt x="150" y="377"/>
                  </a:lnTo>
                  <a:lnTo>
                    <a:pt x="151" y="377"/>
                  </a:lnTo>
                  <a:lnTo>
                    <a:pt x="153" y="378"/>
                  </a:lnTo>
                  <a:lnTo>
                    <a:pt x="154" y="379"/>
                  </a:lnTo>
                  <a:lnTo>
                    <a:pt x="155" y="379"/>
                  </a:lnTo>
                  <a:lnTo>
                    <a:pt x="156" y="379"/>
                  </a:lnTo>
                  <a:lnTo>
                    <a:pt x="157" y="380"/>
                  </a:lnTo>
                  <a:lnTo>
                    <a:pt x="158" y="380"/>
                  </a:lnTo>
                  <a:lnTo>
                    <a:pt x="158" y="381"/>
                  </a:lnTo>
                  <a:lnTo>
                    <a:pt x="160" y="381"/>
                  </a:lnTo>
                  <a:lnTo>
                    <a:pt x="160" y="382"/>
                  </a:lnTo>
                  <a:lnTo>
                    <a:pt x="157" y="388"/>
                  </a:lnTo>
                  <a:lnTo>
                    <a:pt x="154" y="394"/>
                  </a:lnTo>
                  <a:lnTo>
                    <a:pt x="158" y="396"/>
                  </a:lnTo>
                  <a:lnTo>
                    <a:pt x="162" y="405"/>
                  </a:lnTo>
                  <a:lnTo>
                    <a:pt x="181" y="415"/>
                  </a:lnTo>
                  <a:lnTo>
                    <a:pt x="201" y="412"/>
                  </a:lnTo>
                  <a:lnTo>
                    <a:pt x="206" y="409"/>
                  </a:lnTo>
                  <a:lnTo>
                    <a:pt x="221" y="417"/>
                  </a:lnTo>
                  <a:lnTo>
                    <a:pt x="224" y="433"/>
                  </a:lnTo>
                  <a:lnTo>
                    <a:pt x="236" y="445"/>
                  </a:lnTo>
                  <a:lnTo>
                    <a:pt x="238" y="449"/>
                  </a:lnTo>
                  <a:lnTo>
                    <a:pt x="244" y="448"/>
                  </a:lnTo>
                  <a:lnTo>
                    <a:pt x="248" y="447"/>
                  </a:lnTo>
                  <a:lnTo>
                    <a:pt x="236" y="493"/>
                  </a:lnTo>
                  <a:lnTo>
                    <a:pt x="236" y="516"/>
                  </a:lnTo>
                  <a:lnTo>
                    <a:pt x="250" y="548"/>
                  </a:lnTo>
                  <a:lnTo>
                    <a:pt x="246" y="552"/>
                  </a:lnTo>
                  <a:lnTo>
                    <a:pt x="253" y="560"/>
                  </a:lnTo>
                  <a:lnTo>
                    <a:pt x="257" y="565"/>
                  </a:lnTo>
                  <a:lnTo>
                    <a:pt x="253" y="569"/>
                  </a:lnTo>
                  <a:lnTo>
                    <a:pt x="265" y="595"/>
                  </a:lnTo>
                  <a:lnTo>
                    <a:pt x="269" y="596"/>
                  </a:lnTo>
                  <a:lnTo>
                    <a:pt x="298" y="594"/>
                  </a:lnTo>
                  <a:lnTo>
                    <a:pt x="303" y="604"/>
                  </a:lnTo>
                  <a:lnTo>
                    <a:pt x="304" y="610"/>
                  </a:lnTo>
                  <a:lnTo>
                    <a:pt x="313" y="629"/>
                  </a:lnTo>
                  <a:lnTo>
                    <a:pt x="325" y="629"/>
                  </a:lnTo>
                  <a:lnTo>
                    <a:pt x="328" y="633"/>
                  </a:lnTo>
                  <a:lnTo>
                    <a:pt x="343" y="640"/>
                  </a:lnTo>
                  <a:lnTo>
                    <a:pt x="349" y="640"/>
                  </a:lnTo>
                  <a:lnTo>
                    <a:pt x="355" y="641"/>
                  </a:lnTo>
                  <a:lnTo>
                    <a:pt x="377" y="641"/>
                  </a:lnTo>
                  <a:lnTo>
                    <a:pt x="384" y="631"/>
                  </a:lnTo>
                  <a:lnTo>
                    <a:pt x="395" y="628"/>
                  </a:lnTo>
                  <a:lnTo>
                    <a:pt x="397" y="612"/>
                  </a:lnTo>
                  <a:lnTo>
                    <a:pt x="404" y="614"/>
                  </a:lnTo>
                  <a:lnTo>
                    <a:pt x="407" y="618"/>
                  </a:lnTo>
                  <a:lnTo>
                    <a:pt x="409" y="632"/>
                  </a:lnTo>
                  <a:lnTo>
                    <a:pt x="415" y="639"/>
                  </a:lnTo>
                  <a:lnTo>
                    <a:pt x="421" y="640"/>
                  </a:lnTo>
                  <a:lnTo>
                    <a:pt x="414" y="649"/>
                  </a:lnTo>
                  <a:lnTo>
                    <a:pt x="416" y="671"/>
                  </a:lnTo>
                  <a:lnTo>
                    <a:pt x="401" y="687"/>
                  </a:lnTo>
                  <a:lnTo>
                    <a:pt x="404" y="690"/>
                  </a:lnTo>
                  <a:lnTo>
                    <a:pt x="406" y="702"/>
                  </a:lnTo>
                  <a:lnTo>
                    <a:pt x="436" y="701"/>
                  </a:lnTo>
                  <a:lnTo>
                    <a:pt x="441" y="702"/>
                  </a:lnTo>
                  <a:lnTo>
                    <a:pt x="455" y="707"/>
                  </a:lnTo>
                  <a:lnTo>
                    <a:pt x="457" y="710"/>
                  </a:lnTo>
                  <a:lnTo>
                    <a:pt x="447" y="737"/>
                  </a:lnTo>
                  <a:lnTo>
                    <a:pt x="446" y="743"/>
                  </a:lnTo>
                  <a:lnTo>
                    <a:pt x="457" y="745"/>
                  </a:lnTo>
                  <a:lnTo>
                    <a:pt x="464" y="766"/>
                  </a:lnTo>
                  <a:lnTo>
                    <a:pt x="468" y="770"/>
                  </a:lnTo>
                  <a:lnTo>
                    <a:pt x="455" y="782"/>
                  </a:lnTo>
                  <a:lnTo>
                    <a:pt x="449" y="811"/>
                  </a:lnTo>
                  <a:lnTo>
                    <a:pt x="462" y="830"/>
                  </a:lnTo>
                  <a:lnTo>
                    <a:pt x="454" y="838"/>
                  </a:lnTo>
                  <a:lnTo>
                    <a:pt x="456" y="855"/>
                  </a:lnTo>
                  <a:lnTo>
                    <a:pt x="436" y="863"/>
                  </a:lnTo>
                  <a:lnTo>
                    <a:pt x="440" y="879"/>
                  </a:lnTo>
                  <a:lnTo>
                    <a:pt x="441" y="885"/>
                  </a:lnTo>
                  <a:lnTo>
                    <a:pt x="452" y="886"/>
                  </a:lnTo>
                  <a:lnTo>
                    <a:pt x="459" y="898"/>
                  </a:lnTo>
                  <a:lnTo>
                    <a:pt x="469" y="900"/>
                  </a:lnTo>
                  <a:lnTo>
                    <a:pt x="475" y="901"/>
                  </a:lnTo>
                  <a:lnTo>
                    <a:pt x="491" y="903"/>
                  </a:lnTo>
                  <a:lnTo>
                    <a:pt x="514" y="897"/>
                  </a:lnTo>
                  <a:lnTo>
                    <a:pt x="529" y="902"/>
                  </a:lnTo>
                  <a:lnTo>
                    <a:pt x="538" y="895"/>
                  </a:lnTo>
                  <a:lnTo>
                    <a:pt x="541" y="887"/>
                  </a:lnTo>
                  <a:lnTo>
                    <a:pt x="580" y="888"/>
                  </a:lnTo>
                  <a:lnTo>
                    <a:pt x="594" y="872"/>
                  </a:lnTo>
                  <a:lnTo>
                    <a:pt x="603" y="867"/>
                  </a:lnTo>
                  <a:lnTo>
                    <a:pt x="609" y="867"/>
                  </a:lnTo>
                  <a:lnTo>
                    <a:pt x="606" y="879"/>
                  </a:lnTo>
                  <a:lnTo>
                    <a:pt x="605" y="885"/>
                  </a:lnTo>
                  <a:lnTo>
                    <a:pt x="640" y="881"/>
                  </a:lnTo>
                  <a:lnTo>
                    <a:pt x="663" y="882"/>
                  </a:lnTo>
                  <a:lnTo>
                    <a:pt x="664" y="878"/>
                  </a:lnTo>
                  <a:lnTo>
                    <a:pt x="656" y="871"/>
                  </a:lnTo>
                  <a:lnTo>
                    <a:pt x="654" y="866"/>
                  </a:lnTo>
                  <a:lnTo>
                    <a:pt x="653" y="855"/>
                  </a:lnTo>
                  <a:lnTo>
                    <a:pt x="669" y="858"/>
                  </a:lnTo>
                  <a:lnTo>
                    <a:pt x="673" y="855"/>
                  </a:lnTo>
                  <a:lnTo>
                    <a:pt x="682" y="858"/>
                  </a:lnTo>
                  <a:lnTo>
                    <a:pt x="685" y="857"/>
                  </a:lnTo>
                  <a:lnTo>
                    <a:pt x="687" y="841"/>
                  </a:lnTo>
                  <a:lnTo>
                    <a:pt x="715" y="805"/>
                  </a:lnTo>
                  <a:lnTo>
                    <a:pt x="723" y="819"/>
                  </a:lnTo>
                  <a:lnTo>
                    <a:pt x="742" y="830"/>
                  </a:lnTo>
                  <a:lnTo>
                    <a:pt x="759" y="830"/>
                  </a:lnTo>
                  <a:lnTo>
                    <a:pt x="748" y="853"/>
                  </a:lnTo>
                  <a:lnTo>
                    <a:pt x="760" y="856"/>
                  </a:lnTo>
                  <a:lnTo>
                    <a:pt x="757" y="878"/>
                  </a:lnTo>
                  <a:lnTo>
                    <a:pt x="757" y="883"/>
                  </a:lnTo>
                  <a:lnTo>
                    <a:pt x="767" y="879"/>
                  </a:lnTo>
                  <a:lnTo>
                    <a:pt x="780" y="860"/>
                  </a:lnTo>
                  <a:lnTo>
                    <a:pt x="784" y="856"/>
                  </a:lnTo>
                  <a:lnTo>
                    <a:pt x="814" y="867"/>
                  </a:lnTo>
                  <a:lnTo>
                    <a:pt x="819" y="863"/>
                  </a:lnTo>
                  <a:lnTo>
                    <a:pt x="833" y="832"/>
                  </a:lnTo>
                  <a:lnTo>
                    <a:pt x="837" y="829"/>
                  </a:lnTo>
                  <a:lnTo>
                    <a:pt x="848" y="830"/>
                  </a:lnTo>
                  <a:lnTo>
                    <a:pt x="851" y="827"/>
                  </a:lnTo>
                  <a:lnTo>
                    <a:pt x="864" y="850"/>
                  </a:lnTo>
                  <a:lnTo>
                    <a:pt x="881" y="865"/>
                  </a:lnTo>
                  <a:lnTo>
                    <a:pt x="897" y="867"/>
                  </a:lnTo>
                  <a:lnTo>
                    <a:pt x="924" y="859"/>
                  </a:lnTo>
                  <a:lnTo>
                    <a:pt x="929" y="851"/>
                  </a:lnTo>
                  <a:lnTo>
                    <a:pt x="933" y="848"/>
                  </a:lnTo>
                  <a:lnTo>
                    <a:pt x="951" y="879"/>
                  </a:lnTo>
                  <a:lnTo>
                    <a:pt x="954" y="885"/>
                  </a:lnTo>
                  <a:lnTo>
                    <a:pt x="952" y="933"/>
                  </a:lnTo>
                  <a:lnTo>
                    <a:pt x="953" y="939"/>
                  </a:lnTo>
                  <a:lnTo>
                    <a:pt x="954" y="943"/>
                  </a:lnTo>
                  <a:lnTo>
                    <a:pt x="970" y="958"/>
                  </a:lnTo>
                  <a:lnTo>
                    <a:pt x="975" y="962"/>
                  </a:lnTo>
                  <a:lnTo>
                    <a:pt x="979" y="960"/>
                  </a:lnTo>
                  <a:lnTo>
                    <a:pt x="989" y="967"/>
                  </a:lnTo>
                  <a:lnTo>
                    <a:pt x="1004" y="962"/>
                  </a:lnTo>
                  <a:lnTo>
                    <a:pt x="1007" y="958"/>
                  </a:lnTo>
                  <a:lnTo>
                    <a:pt x="1016" y="967"/>
                  </a:lnTo>
                  <a:lnTo>
                    <a:pt x="1021" y="982"/>
                  </a:lnTo>
                  <a:lnTo>
                    <a:pt x="1024" y="986"/>
                  </a:lnTo>
                  <a:lnTo>
                    <a:pt x="1044" y="986"/>
                  </a:lnTo>
                  <a:lnTo>
                    <a:pt x="1049" y="987"/>
                  </a:lnTo>
                  <a:lnTo>
                    <a:pt x="1050" y="1004"/>
                  </a:lnTo>
                  <a:lnTo>
                    <a:pt x="1059" y="1007"/>
                  </a:lnTo>
                  <a:lnTo>
                    <a:pt x="1058" y="1028"/>
                  </a:lnTo>
                  <a:lnTo>
                    <a:pt x="1061" y="1028"/>
                  </a:lnTo>
                  <a:lnTo>
                    <a:pt x="1064" y="1050"/>
                  </a:lnTo>
                  <a:lnTo>
                    <a:pt x="1067" y="1054"/>
                  </a:lnTo>
                  <a:lnTo>
                    <a:pt x="1065" y="1062"/>
                  </a:lnTo>
                  <a:lnTo>
                    <a:pt x="1059" y="1064"/>
                  </a:lnTo>
                  <a:lnTo>
                    <a:pt x="1051" y="1084"/>
                  </a:lnTo>
                  <a:lnTo>
                    <a:pt x="1058" y="1111"/>
                  </a:lnTo>
                  <a:lnTo>
                    <a:pt x="1049" y="1125"/>
                  </a:lnTo>
                  <a:lnTo>
                    <a:pt x="1044" y="1121"/>
                  </a:lnTo>
                  <a:lnTo>
                    <a:pt x="1022" y="1111"/>
                  </a:lnTo>
                  <a:lnTo>
                    <a:pt x="1019" y="1121"/>
                  </a:lnTo>
                  <a:lnTo>
                    <a:pt x="1009" y="1128"/>
                  </a:lnTo>
                  <a:lnTo>
                    <a:pt x="1012" y="1133"/>
                  </a:lnTo>
                  <a:lnTo>
                    <a:pt x="997" y="1156"/>
                  </a:lnTo>
                  <a:lnTo>
                    <a:pt x="978" y="1166"/>
                  </a:lnTo>
                  <a:lnTo>
                    <a:pt x="976" y="1177"/>
                  </a:lnTo>
                  <a:lnTo>
                    <a:pt x="991" y="1180"/>
                  </a:lnTo>
                  <a:lnTo>
                    <a:pt x="994" y="1177"/>
                  </a:lnTo>
                  <a:lnTo>
                    <a:pt x="1015" y="1171"/>
                  </a:lnTo>
                  <a:lnTo>
                    <a:pt x="1060" y="1177"/>
                  </a:lnTo>
                  <a:lnTo>
                    <a:pt x="1066" y="1178"/>
                  </a:lnTo>
                  <a:lnTo>
                    <a:pt x="1066" y="1172"/>
                  </a:lnTo>
                  <a:lnTo>
                    <a:pt x="1080" y="1156"/>
                  </a:lnTo>
                  <a:lnTo>
                    <a:pt x="1083" y="1152"/>
                  </a:lnTo>
                  <a:lnTo>
                    <a:pt x="1120" y="1151"/>
                  </a:lnTo>
                  <a:lnTo>
                    <a:pt x="1128" y="1167"/>
                  </a:lnTo>
                  <a:lnTo>
                    <a:pt x="1153" y="1167"/>
                  </a:lnTo>
                  <a:lnTo>
                    <a:pt x="1193" y="1156"/>
                  </a:lnTo>
                  <a:lnTo>
                    <a:pt x="1199" y="1156"/>
                  </a:lnTo>
                  <a:lnTo>
                    <a:pt x="1223" y="1181"/>
                  </a:lnTo>
                  <a:lnTo>
                    <a:pt x="1227" y="1186"/>
                  </a:lnTo>
                  <a:lnTo>
                    <a:pt x="1230" y="1186"/>
                  </a:lnTo>
                  <a:lnTo>
                    <a:pt x="1239" y="1179"/>
                  </a:lnTo>
                  <a:lnTo>
                    <a:pt x="1274" y="1179"/>
                  </a:lnTo>
                  <a:lnTo>
                    <a:pt x="1292" y="1158"/>
                  </a:lnTo>
                  <a:lnTo>
                    <a:pt x="1324" y="1146"/>
                  </a:lnTo>
                  <a:lnTo>
                    <a:pt x="1329" y="1144"/>
                  </a:lnTo>
                  <a:lnTo>
                    <a:pt x="1328" y="1134"/>
                  </a:lnTo>
                  <a:lnTo>
                    <a:pt x="1324" y="1129"/>
                  </a:lnTo>
                  <a:lnTo>
                    <a:pt x="1325" y="1131"/>
                  </a:lnTo>
                  <a:lnTo>
                    <a:pt x="1326" y="1131"/>
                  </a:lnTo>
                  <a:lnTo>
                    <a:pt x="1326" y="1132"/>
                  </a:lnTo>
                  <a:lnTo>
                    <a:pt x="1327" y="1132"/>
                  </a:lnTo>
                  <a:lnTo>
                    <a:pt x="1328" y="1134"/>
                  </a:lnTo>
                  <a:lnTo>
                    <a:pt x="1328" y="1136"/>
                  </a:lnTo>
                  <a:lnTo>
                    <a:pt x="1328" y="1137"/>
                  </a:lnTo>
                  <a:lnTo>
                    <a:pt x="1329" y="1137"/>
                  </a:lnTo>
                  <a:lnTo>
                    <a:pt x="1329" y="1139"/>
                  </a:lnTo>
                  <a:lnTo>
                    <a:pt x="1329" y="1140"/>
                  </a:lnTo>
                  <a:lnTo>
                    <a:pt x="1329" y="1142"/>
                  </a:lnTo>
                  <a:lnTo>
                    <a:pt x="1329" y="1144"/>
                  </a:lnTo>
                  <a:lnTo>
                    <a:pt x="1328" y="1146"/>
                  </a:lnTo>
                  <a:lnTo>
                    <a:pt x="1327" y="1148"/>
                  </a:lnTo>
                  <a:lnTo>
                    <a:pt x="1326" y="1154"/>
                  </a:lnTo>
                  <a:lnTo>
                    <a:pt x="1324" y="1159"/>
                  </a:lnTo>
                  <a:lnTo>
                    <a:pt x="1324" y="1162"/>
                  </a:lnTo>
                  <a:lnTo>
                    <a:pt x="1324" y="1163"/>
                  </a:lnTo>
                  <a:lnTo>
                    <a:pt x="1324" y="1164"/>
                  </a:lnTo>
                  <a:lnTo>
                    <a:pt x="1324" y="1165"/>
                  </a:lnTo>
                  <a:lnTo>
                    <a:pt x="1325" y="1166"/>
                  </a:lnTo>
                  <a:lnTo>
                    <a:pt x="1325" y="1169"/>
                  </a:lnTo>
                  <a:lnTo>
                    <a:pt x="1326" y="1170"/>
                  </a:lnTo>
                  <a:lnTo>
                    <a:pt x="1326" y="1171"/>
                  </a:lnTo>
                  <a:lnTo>
                    <a:pt x="1326" y="1173"/>
                  </a:lnTo>
                  <a:lnTo>
                    <a:pt x="1325" y="1174"/>
                  </a:lnTo>
                  <a:lnTo>
                    <a:pt x="1326" y="1176"/>
                  </a:lnTo>
                  <a:lnTo>
                    <a:pt x="1326" y="1184"/>
                  </a:lnTo>
                  <a:lnTo>
                    <a:pt x="1326" y="1188"/>
                  </a:lnTo>
                  <a:lnTo>
                    <a:pt x="1326" y="1189"/>
                  </a:lnTo>
                  <a:lnTo>
                    <a:pt x="1326" y="1191"/>
                  </a:lnTo>
                  <a:lnTo>
                    <a:pt x="1327" y="1191"/>
                  </a:lnTo>
                  <a:lnTo>
                    <a:pt x="1328" y="1189"/>
                  </a:lnTo>
                  <a:lnTo>
                    <a:pt x="1329" y="1189"/>
                  </a:lnTo>
                  <a:lnTo>
                    <a:pt x="1331" y="1189"/>
                  </a:lnTo>
                  <a:lnTo>
                    <a:pt x="1332" y="1191"/>
                  </a:lnTo>
                  <a:lnTo>
                    <a:pt x="1333" y="1191"/>
                  </a:lnTo>
                  <a:lnTo>
                    <a:pt x="1335" y="1189"/>
                  </a:lnTo>
                  <a:lnTo>
                    <a:pt x="1336" y="1189"/>
                  </a:lnTo>
                  <a:lnTo>
                    <a:pt x="1337" y="1191"/>
                  </a:lnTo>
                  <a:lnTo>
                    <a:pt x="1339" y="1191"/>
                  </a:lnTo>
                  <a:lnTo>
                    <a:pt x="1341" y="1192"/>
                  </a:lnTo>
                  <a:lnTo>
                    <a:pt x="1342" y="1193"/>
                  </a:lnTo>
                  <a:lnTo>
                    <a:pt x="1343" y="1194"/>
                  </a:lnTo>
                  <a:lnTo>
                    <a:pt x="1343" y="1195"/>
                  </a:lnTo>
                  <a:lnTo>
                    <a:pt x="1343" y="1196"/>
                  </a:lnTo>
                  <a:lnTo>
                    <a:pt x="1343" y="1197"/>
                  </a:lnTo>
                  <a:lnTo>
                    <a:pt x="1343" y="1199"/>
                  </a:lnTo>
                  <a:lnTo>
                    <a:pt x="1343" y="1200"/>
                  </a:lnTo>
                  <a:lnTo>
                    <a:pt x="1346" y="1202"/>
                  </a:lnTo>
                  <a:lnTo>
                    <a:pt x="1347" y="1203"/>
                  </a:lnTo>
                  <a:lnTo>
                    <a:pt x="1348" y="1204"/>
                  </a:lnTo>
                  <a:lnTo>
                    <a:pt x="1348" y="1207"/>
                  </a:lnTo>
                  <a:lnTo>
                    <a:pt x="1348" y="1211"/>
                  </a:lnTo>
                  <a:lnTo>
                    <a:pt x="1347" y="1212"/>
                  </a:lnTo>
                  <a:lnTo>
                    <a:pt x="1346" y="1212"/>
                  </a:lnTo>
                  <a:lnTo>
                    <a:pt x="1344" y="1211"/>
                  </a:lnTo>
                  <a:lnTo>
                    <a:pt x="1343" y="1210"/>
                  </a:lnTo>
                  <a:lnTo>
                    <a:pt x="1342" y="1210"/>
                  </a:lnTo>
                  <a:lnTo>
                    <a:pt x="1341" y="1210"/>
                  </a:lnTo>
                  <a:lnTo>
                    <a:pt x="1341" y="1211"/>
                  </a:lnTo>
                  <a:lnTo>
                    <a:pt x="1341" y="1212"/>
                  </a:lnTo>
                  <a:lnTo>
                    <a:pt x="1340" y="1214"/>
                  </a:lnTo>
                  <a:lnTo>
                    <a:pt x="1340" y="1216"/>
                  </a:lnTo>
                  <a:lnTo>
                    <a:pt x="1340" y="1218"/>
                  </a:lnTo>
                  <a:lnTo>
                    <a:pt x="1340" y="1219"/>
                  </a:lnTo>
                  <a:lnTo>
                    <a:pt x="1340" y="1221"/>
                  </a:lnTo>
                  <a:lnTo>
                    <a:pt x="1341" y="1221"/>
                  </a:lnTo>
                  <a:lnTo>
                    <a:pt x="1342" y="1222"/>
                  </a:lnTo>
                  <a:lnTo>
                    <a:pt x="1341" y="1222"/>
                  </a:lnTo>
                  <a:lnTo>
                    <a:pt x="1341" y="1224"/>
                  </a:lnTo>
                  <a:lnTo>
                    <a:pt x="1341" y="1225"/>
                  </a:lnTo>
                  <a:lnTo>
                    <a:pt x="1340" y="1225"/>
                  </a:lnTo>
                  <a:lnTo>
                    <a:pt x="1339" y="1225"/>
                  </a:lnTo>
                  <a:lnTo>
                    <a:pt x="1336" y="1229"/>
                  </a:lnTo>
                  <a:lnTo>
                    <a:pt x="1335" y="1231"/>
                  </a:lnTo>
                  <a:lnTo>
                    <a:pt x="1335" y="1233"/>
                  </a:lnTo>
                  <a:lnTo>
                    <a:pt x="1336" y="1234"/>
                  </a:lnTo>
                  <a:lnTo>
                    <a:pt x="1337" y="1236"/>
                  </a:lnTo>
                  <a:lnTo>
                    <a:pt x="1337" y="1237"/>
                  </a:lnTo>
                  <a:lnTo>
                    <a:pt x="1337" y="1238"/>
                  </a:lnTo>
                  <a:lnTo>
                    <a:pt x="1337" y="1239"/>
                  </a:lnTo>
                  <a:lnTo>
                    <a:pt x="1336" y="1241"/>
                  </a:lnTo>
                  <a:lnTo>
                    <a:pt x="1334" y="1241"/>
                  </a:lnTo>
                  <a:lnTo>
                    <a:pt x="1333" y="1241"/>
                  </a:lnTo>
                  <a:lnTo>
                    <a:pt x="1332" y="1241"/>
                  </a:lnTo>
                  <a:lnTo>
                    <a:pt x="1332" y="1242"/>
                  </a:lnTo>
                  <a:lnTo>
                    <a:pt x="1331" y="1244"/>
                  </a:lnTo>
                  <a:lnTo>
                    <a:pt x="1331" y="1245"/>
                  </a:lnTo>
                  <a:lnTo>
                    <a:pt x="1329" y="1246"/>
                  </a:lnTo>
                  <a:lnTo>
                    <a:pt x="1329" y="1247"/>
                  </a:lnTo>
                  <a:lnTo>
                    <a:pt x="1329" y="1249"/>
                  </a:lnTo>
                  <a:lnTo>
                    <a:pt x="1327" y="1255"/>
                  </a:lnTo>
                  <a:lnTo>
                    <a:pt x="1327" y="1256"/>
                  </a:lnTo>
                  <a:lnTo>
                    <a:pt x="1326" y="1260"/>
                  </a:lnTo>
                  <a:lnTo>
                    <a:pt x="1326" y="1261"/>
                  </a:lnTo>
                  <a:lnTo>
                    <a:pt x="1326" y="1262"/>
                  </a:lnTo>
                  <a:lnTo>
                    <a:pt x="1328" y="1262"/>
                  </a:lnTo>
                  <a:lnTo>
                    <a:pt x="1328" y="1263"/>
                  </a:lnTo>
                  <a:lnTo>
                    <a:pt x="1329" y="1264"/>
                  </a:lnTo>
                  <a:lnTo>
                    <a:pt x="1329" y="1266"/>
                  </a:lnTo>
                  <a:lnTo>
                    <a:pt x="1329" y="1268"/>
                  </a:lnTo>
                  <a:lnTo>
                    <a:pt x="1331" y="1269"/>
                  </a:lnTo>
                  <a:lnTo>
                    <a:pt x="1329" y="1270"/>
                  </a:lnTo>
                  <a:lnTo>
                    <a:pt x="1328" y="1273"/>
                  </a:lnTo>
                  <a:lnTo>
                    <a:pt x="1327" y="1274"/>
                  </a:lnTo>
                  <a:lnTo>
                    <a:pt x="1326" y="1274"/>
                  </a:lnTo>
                  <a:lnTo>
                    <a:pt x="1325" y="1274"/>
                  </a:lnTo>
                  <a:lnTo>
                    <a:pt x="1324" y="1277"/>
                  </a:lnTo>
                  <a:lnTo>
                    <a:pt x="1324" y="1281"/>
                  </a:lnTo>
                  <a:lnTo>
                    <a:pt x="1324" y="1282"/>
                  </a:lnTo>
                  <a:lnTo>
                    <a:pt x="1324" y="1283"/>
                  </a:lnTo>
                  <a:lnTo>
                    <a:pt x="1325" y="1283"/>
                  </a:lnTo>
                  <a:lnTo>
                    <a:pt x="1326" y="1284"/>
                  </a:lnTo>
                  <a:lnTo>
                    <a:pt x="1326" y="1285"/>
                  </a:lnTo>
                  <a:lnTo>
                    <a:pt x="1327" y="1286"/>
                  </a:lnTo>
                  <a:lnTo>
                    <a:pt x="1326" y="1289"/>
                  </a:lnTo>
                  <a:lnTo>
                    <a:pt x="1327" y="1290"/>
                  </a:lnTo>
                  <a:lnTo>
                    <a:pt x="1327" y="1291"/>
                  </a:lnTo>
                  <a:lnTo>
                    <a:pt x="1327" y="1292"/>
                  </a:lnTo>
                  <a:lnTo>
                    <a:pt x="1327" y="1293"/>
                  </a:lnTo>
                  <a:lnTo>
                    <a:pt x="1327" y="1297"/>
                  </a:lnTo>
                  <a:lnTo>
                    <a:pt x="1327" y="1299"/>
                  </a:lnTo>
                  <a:lnTo>
                    <a:pt x="1326" y="1301"/>
                  </a:lnTo>
                  <a:lnTo>
                    <a:pt x="1326" y="1303"/>
                  </a:lnTo>
                  <a:lnTo>
                    <a:pt x="1325" y="1304"/>
                  </a:lnTo>
                  <a:lnTo>
                    <a:pt x="1322" y="1305"/>
                  </a:lnTo>
                  <a:lnTo>
                    <a:pt x="1321" y="1306"/>
                  </a:lnTo>
                  <a:lnTo>
                    <a:pt x="1319" y="1307"/>
                  </a:lnTo>
                  <a:lnTo>
                    <a:pt x="1318" y="1309"/>
                  </a:lnTo>
                  <a:lnTo>
                    <a:pt x="1316" y="1314"/>
                  </a:lnTo>
                  <a:lnTo>
                    <a:pt x="1314" y="1315"/>
                  </a:lnTo>
                  <a:lnTo>
                    <a:pt x="1313" y="1316"/>
                  </a:lnTo>
                  <a:lnTo>
                    <a:pt x="1312" y="1318"/>
                  </a:lnTo>
                  <a:lnTo>
                    <a:pt x="1310" y="1320"/>
                  </a:lnTo>
                  <a:lnTo>
                    <a:pt x="1309" y="1321"/>
                  </a:lnTo>
                  <a:lnTo>
                    <a:pt x="1307" y="1321"/>
                  </a:lnTo>
                  <a:lnTo>
                    <a:pt x="1306" y="1321"/>
                  </a:lnTo>
                  <a:lnTo>
                    <a:pt x="1305" y="1322"/>
                  </a:lnTo>
                  <a:lnTo>
                    <a:pt x="1304" y="1323"/>
                  </a:lnTo>
                  <a:lnTo>
                    <a:pt x="1303" y="1324"/>
                  </a:lnTo>
                  <a:lnTo>
                    <a:pt x="1302" y="1324"/>
                  </a:lnTo>
                  <a:lnTo>
                    <a:pt x="1300" y="1326"/>
                  </a:lnTo>
                  <a:lnTo>
                    <a:pt x="1299" y="1327"/>
                  </a:lnTo>
                  <a:lnTo>
                    <a:pt x="1298" y="1327"/>
                  </a:lnTo>
                  <a:lnTo>
                    <a:pt x="1298" y="1328"/>
                  </a:lnTo>
                  <a:lnTo>
                    <a:pt x="1297" y="1328"/>
                  </a:lnTo>
                  <a:lnTo>
                    <a:pt x="1296" y="1333"/>
                  </a:lnTo>
                  <a:lnTo>
                    <a:pt x="1295" y="1333"/>
                  </a:lnTo>
                  <a:lnTo>
                    <a:pt x="1294" y="1336"/>
                  </a:lnTo>
                  <a:lnTo>
                    <a:pt x="1294" y="1337"/>
                  </a:lnTo>
                  <a:lnTo>
                    <a:pt x="1291" y="1341"/>
                  </a:lnTo>
                  <a:lnTo>
                    <a:pt x="1291" y="1342"/>
                  </a:lnTo>
                  <a:lnTo>
                    <a:pt x="1289" y="1344"/>
                  </a:lnTo>
                  <a:lnTo>
                    <a:pt x="1289" y="1345"/>
                  </a:lnTo>
                  <a:lnTo>
                    <a:pt x="1284" y="1350"/>
                  </a:lnTo>
                  <a:lnTo>
                    <a:pt x="1283" y="1350"/>
                  </a:lnTo>
                  <a:lnTo>
                    <a:pt x="1282" y="1351"/>
                  </a:lnTo>
                  <a:lnTo>
                    <a:pt x="1281" y="1352"/>
                  </a:lnTo>
                  <a:lnTo>
                    <a:pt x="1277" y="1353"/>
                  </a:lnTo>
                  <a:lnTo>
                    <a:pt x="1277" y="1354"/>
                  </a:lnTo>
                  <a:lnTo>
                    <a:pt x="1275" y="1354"/>
                  </a:lnTo>
                  <a:lnTo>
                    <a:pt x="1274" y="1356"/>
                  </a:lnTo>
                  <a:lnTo>
                    <a:pt x="1273" y="1354"/>
                  </a:lnTo>
                  <a:lnTo>
                    <a:pt x="1270" y="1354"/>
                  </a:lnTo>
                  <a:lnTo>
                    <a:pt x="1269" y="1356"/>
                  </a:lnTo>
                  <a:lnTo>
                    <a:pt x="1268" y="1357"/>
                  </a:lnTo>
                  <a:lnTo>
                    <a:pt x="1267" y="1357"/>
                  </a:lnTo>
                  <a:lnTo>
                    <a:pt x="1266" y="1358"/>
                  </a:lnTo>
                  <a:lnTo>
                    <a:pt x="1265" y="1359"/>
                  </a:lnTo>
                  <a:lnTo>
                    <a:pt x="1265" y="1360"/>
                  </a:lnTo>
                  <a:lnTo>
                    <a:pt x="1264" y="1360"/>
                  </a:lnTo>
                  <a:lnTo>
                    <a:pt x="1262" y="1361"/>
                  </a:lnTo>
                  <a:lnTo>
                    <a:pt x="1262" y="1363"/>
                  </a:lnTo>
                  <a:lnTo>
                    <a:pt x="1261" y="1365"/>
                  </a:lnTo>
                  <a:lnTo>
                    <a:pt x="1260" y="1366"/>
                  </a:lnTo>
                  <a:lnTo>
                    <a:pt x="1260" y="1367"/>
                  </a:lnTo>
                  <a:lnTo>
                    <a:pt x="1260" y="1369"/>
                  </a:lnTo>
                  <a:lnTo>
                    <a:pt x="1259" y="1371"/>
                  </a:lnTo>
                  <a:lnTo>
                    <a:pt x="1258" y="1371"/>
                  </a:lnTo>
                  <a:lnTo>
                    <a:pt x="1257" y="1372"/>
                  </a:lnTo>
                  <a:lnTo>
                    <a:pt x="1255" y="1372"/>
                  </a:lnTo>
                  <a:lnTo>
                    <a:pt x="1253" y="1373"/>
                  </a:lnTo>
                  <a:lnTo>
                    <a:pt x="1252" y="1374"/>
                  </a:lnTo>
                  <a:lnTo>
                    <a:pt x="1250" y="1375"/>
                  </a:lnTo>
                  <a:lnTo>
                    <a:pt x="1249" y="1375"/>
                  </a:lnTo>
                  <a:lnTo>
                    <a:pt x="1247" y="1375"/>
                  </a:lnTo>
                  <a:lnTo>
                    <a:pt x="1245" y="1378"/>
                  </a:lnTo>
                  <a:lnTo>
                    <a:pt x="1245" y="1379"/>
                  </a:lnTo>
                  <a:lnTo>
                    <a:pt x="1245" y="1380"/>
                  </a:lnTo>
                  <a:lnTo>
                    <a:pt x="1244" y="1381"/>
                  </a:lnTo>
                  <a:lnTo>
                    <a:pt x="1243" y="1382"/>
                  </a:lnTo>
                  <a:lnTo>
                    <a:pt x="1243" y="1383"/>
                  </a:lnTo>
                  <a:lnTo>
                    <a:pt x="1243" y="1384"/>
                  </a:lnTo>
                  <a:lnTo>
                    <a:pt x="1242" y="1384"/>
                  </a:lnTo>
                  <a:lnTo>
                    <a:pt x="1240" y="1384"/>
                  </a:lnTo>
                  <a:lnTo>
                    <a:pt x="1239" y="1384"/>
                  </a:lnTo>
                  <a:lnTo>
                    <a:pt x="1238" y="1384"/>
                  </a:lnTo>
                  <a:lnTo>
                    <a:pt x="1236" y="1386"/>
                  </a:lnTo>
                  <a:lnTo>
                    <a:pt x="1235" y="1386"/>
                  </a:lnTo>
                  <a:lnTo>
                    <a:pt x="1234" y="1389"/>
                  </a:lnTo>
                  <a:lnTo>
                    <a:pt x="1234" y="1390"/>
                  </a:lnTo>
                  <a:lnTo>
                    <a:pt x="1232" y="1390"/>
                  </a:lnTo>
                  <a:lnTo>
                    <a:pt x="1232" y="1391"/>
                  </a:lnTo>
                  <a:lnTo>
                    <a:pt x="1231" y="1393"/>
                  </a:lnTo>
                  <a:lnTo>
                    <a:pt x="1229" y="1393"/>
                  </a:lnTo>
                  <a:lnTo>
                    <a:pt x="1228" y="1393"/>
                  </a:lnTo>
                  <a:lnTo>
                    <a:pt x="1227" y="1394"/>
                  </a:lnTo>
                  <a:lnTo>
                    <a:pt x="1227" y="1395"/>
                  </a:lnTo>
                  <a:lnTo>
                    <a:pt x="1225" y="1396"/>
                  </a:lnTo>
                  <a:lnTo>
                    <a:pt x="1224" y="1396"/>
                  </a:lnTo>
                  <a:lnTo>
                    <a:pt x="1223" y="1397"/>
                  </a:lnTo>
                  <a:lnTo>
                    <a:pt x="1222" y="1397"/>
                  </a:lnTo>
                  <a:lnTo>
                    <a:pt x="1221" y="1397"/>
                  </a:lnTo>
                  <a:lnTo>
                    <a:pt x="1220" y="1397"/>
                  </a:lnTo>
                  <a:lnTo>
                    <a:pt x="1219" y="1397"/>
                  </a:lnTo>
                  <a:lnTo>
                    <a:pt x="1216" y="1397"/>
                  </a:lnTo>
                  <a:lnTo>
                    <a:pt x="1215" y="1397"/>
                  </a:lnTo>
                  <a:lnTo>
                    <a:pt x="1212" y="1397"/>
                  </a:lnTo>
                  <a:lnTo>
                    <a:pt x="1209" y="1397"/>
                  </a:lnTo>
                  <a:lnTo>
                    <a:pt x="1207" y="1397"/>
                  </a:lnTo>
                  <a:lnTo>
                    <a:pt x="1207" y="1398"/>
                  </a:lnTo>
                  <a:lnTo>
                    <a:pt x="1207" y="1397"/>
                  </a:lnTo>
                  <a:lnTo>
                    <a:pt x="1206" y="1397"/>
                  </a:lnTo>
                  <a:lnTo>
                    <a:pt x="1203" y="1398"/>
                  </a:lnTo>
                  <a:lnTo>
                    <a:pt x="1202" y="1398"/>
                  </a:lnTo>
                  <a:lnTo>
                    <a:pt x="1200" y="1400"/>
                  </a:lnTo>
                  <a:lnTo>
                    <a:pt x="1200" y="1401"/>
                  </a:lnTo>
                  <a:lnTo>
                    <a:pt x="1199" y="1401"/>
                  </a:lnTo>
                  <a:lnTo>
                    <a:pt x="1198" y="1401"/>
                  </a:lnTo>
                  <a:lnTo>
                    <a:pt x="1198" y="1402"/>
                  </a:lnTo>
                  <a:lnTo>
                    <a:pt x="1198" y="1403"/>
                  </a:lnTo>
                  <a:lnTo>
                    <a:pt x="1197" y="1403"/>
                  </a:lnTo>
                  <a:lnTo>
                    <a:pt x="1197" y="1402"/>
                  </a:lnTo>
                  <a:lnTo>
                    <a:pt x="1195" y="1402"/>
                  </a:lnTo>
                  <a:lnTo>
                    <a:pt x="1194" y="1402"/>
                  </a:lnTo>
                  <a:lnTo>
                    <a:pt x="1193" y="1402"/>
                  </a:lnTo>
                  <a:lnTo>
                    <a:pt x="1192" y="1403"/>
                  </a:lnTo>
                  <a:lnTo>
                    <a:pt x="1191" y="1403"/>
                  </a:lnTo>
                  <a:lnTo>
                    <a:pt x="1191" y="1402"/>
                  </a:lnTo>
                  <a:lnTo>
                    <a:pt x="1190" y="1403"/>
                  </a:lnTo>
                  <a:lnTo>
                    <a:pt x="1188" y="1403"/>
                  </a:lnTo>
                  <a:lnTo>
                    <a:pt x="1187" y="1403"/>
                  </a:lnTo>
                  <a:lnTo>
                    <a:pt x="1186" y="1403"/>
                  </a:lnTo>
                  <a:lnTo>
                    <a:pt x="1186" y="1402"/>
                  </a:lnTo>
                  <a:lnTo>
                    <a:pt x="1185" y="1403"/>
                  </a:lnTo>
                  <a:lnTo>
                    <a:pt x="1184" y="1403"/>
                  </a:lnTo>
                  <a:lnTo>
                    <a:pt x="1183" y="1404"/>
                  </a:lnTo>
                  <a:lnTo>
                    <a:pt x="1182" y="1405"/>
                  </a:lnTo>
                  <a:lnTo>
                    <a:pt x="1180" y="1406"/>
                  </a:lnTo>
                  <a:lnTo>
                    <a:pt x="1179" y="1406"/>
                  </a:lnTo>
                  <a:lnTo>
                    <a:pt x="1177" y="1408"/>
                  </a:lnTo>
                  <a:lnTo>
                    <a:pt x="1175" y="1408"/>
                  </a:lnTo>
                  <a:lnTo>
                    <a:pt x="1173" y="1408"/>
                  </a:lnTo>
                  <a:lnTo>
                    <a:pt x="1173" y="1406"/>
                  </a:lnTo>
                  <a:lnTo>
                    <a:pt x="1172" y="1406"/>
                  </a:lnTo>
                  <a:lnTo>
                    <a:pt x="1171" y="1406"/>
                  </a:lnTo>
                  <a:lnTo>
                    <a:pt x="1170" y="1408"/>
                  </a:lnTo>
                  <a:lnTo>
                    <a:pt x="1168" y="1409"/>
                  </a:lnTo>
                  <a:lnTo>
                    <a:pt x="1165" y="1410"/>
                  </a:lnTo>
                  <a:lnTo>
                    <a:pt x="1163" y="1411"/>
                  </a:lnTo>
                  <a:lnTo>
                    <a:pt x="1162" y="1412"/>
                  </a:lnTo>
                  <a:lnTo>
                    <a:pt x="1161" y="1412"/>
                  </a:lnTo>
                  <a:lnTo>
                    <a:pt x="1158" y="1412"/>
                  </a:lnTo>
                  <a:lnTo>
                    <a:pt x="1157" y="1412"/>
                  </a:lnTo>
                  <a:lnTo>
                    <a:pt x="1156" y="1411"/>
                  </a:lnTo>
                  <a:lnTo>
                    <a:pt x="1154" y="1411"/>
                  </a:lnTo>
                  <a:lnTo>
                    <a:pt x="1153" y="1411"/>
                  </a:lnTo>
                  <a:lnTo>
                    <a:pt x="1150" y="1409"/>
                  </a:lnTo>
                  <a:lnTo>
                    <a:pt x="1149" y="1409"/>
                  </a:lnTo>
                  <a:lnTo>
                    <a:pt x="1147" y="1408"/>
                  </a:lnTo>
                  <a:lnTo>
                    <a:pt x="1146" y="1408"/>
                  </a:lnTo>
                  <a:lnTo>
                    <a:pt x="1140" y="1409"/>
                  </a:lnTo>
                  <a:lnTo>
                    <a:pt x="1139" y="1409"/>
                  </a:lnTo>
                  <a:lnTo>
                    <a:pt x="1133" y="1410"/>
                  </a:lnTo>
                  <a:lnTo>
                    <a:pt x="1131" y="1419"/>
                  </a:lnTo>
                  <a:lnTo>
                    <a:pt x="1126" y="1425"/>
                  </a:lnTo>
                  <a:lnTo>
                    <a:pt x="1123" y="1430"/>
                  </a:lnTo>
                  <a:lnTo>
                    <a:pt x="1118" y="1432"/>
                  </a:lnTo>
                  <a:lnTo>
                    <a:pt x="1116" y="1432"/>
                  </a:lnTo>
                  <a:lnTo>
                    <a:pt x="1115" y="1435"/>
                  </a:lnTo>
                  <a:lnTo>
                    <a:pt x="1116" y="1440"/>
                  </a:lnTo>
                  <a:lnTo>
                    <a:pt x="1118" y="1442"/>
                  </a:lnTo>
                  <a:lnTo>
                    <a:pt x="1119" y="1447"/>
                  </a:lnTo>
                  <a:lnTo>
                    <a:pt x="1116" y="1449"/>
                  </a:lnTo>
                  <a:lnTo>
                    <a:pt x="1112" y="1449"/>
                  </a:lnTo>
                  <a:lnTo>
                    <a:pt x="1109" y="1449"/>
                  </a:lnTo>
                  <a:lnTo>
                    <a:pt x="1105" y="1453"/>
                  </a:lnTo>
                  <a:lnTo>
                    <a:pt x="1102" y="1454"/>
                  </a:lnTo>
                  <a:lnTo>
                    <a:pt x="1098" y="1454"/>
                  </a:lnTo>
                  <a:lnTo>
                    <a:pt x="1097" y="1458"/>
                  </a:lnTo>
                  <a:lnTo>
                    <a:pt x="1093" y="1462"/>
                  </a:lnTo>
                  <a:lnTo>
                    <a:pt x="1088" y="1461"/>
                  </a:lnTo>
                  <a:lnTo>
                    <a:pt x="1088" y="1466"/>
                  </a:lnTo>
                  <a:lnTo>
                    <a:pt x="1089" y="1469"/>
                  </a:lnTo>
                  <a:lnTo>
                    <a:pt x="1097" y="1473"/>
                  </a:lnTo>
                  <a:lnTo>
                    <a:pt x="1097" y="1476"/>
                  </a:lnTo>
                  <a:lnTo>
                    <a:pt x="1094" y="1479"/>
                  </a:lnTo>
                  <a:lnTo>
                    <a:pt x="1089" y="1484"/>
                  </a:lnTo>
                  <a:lnTo>
                    <a:pt x="1087" y="1486"/>
                  </a:lnTo>
                  <a:lnTo>
                    <a:pt x="1088" y="1492"/>
                  </a:lnTo>
                  <a:lnTo>
                    <a:pt x="1089" y="1494"/>
                  </a:lnTo>
                  <a:lnTo>
                    <a:pt x="1091" y="1498"/>
                  </a:lnTo>
                  <a:lnTo>
                    <a:pt x="1090" y="1500"/>
                  </a:lnTo>
                  <a:lnTo>
                    <a:pt x="1087" y="1503"/>
                  </a:lnTo>
                  <a:lnTo>
                    <a:pt x="1083" y="1503"/>
                  </a:lnTo>
                  <a:lnTo>
                    <a:pt x="1081" y="1505"/>
                  </a:lnTo>
                  <a:lnTo>
                    <a:pt x="1082" y="1508"/>
                  </a:lnTo>
                  <a:lnTo>
                    <a:pt x="1083" y="1513"/>
                  </a:lnTo>
                  <a:lnTo>
                    <a:pt x="1086" y="1516"/>
                  </a:lnTo>
                  <a:lnTo>
                    <a:pt x="1087" y="1521"/>
                  </a:lnTo>
                  <a:lnTo>
                    <a:pt x="1085" y="1525"/>
                  </a:lnTo>
                  <a:lnTo>
                    <a:pt x="1080" y="1529"/>
                  </a:lnTo>
                  <a:lnTo>
                    <a:pt x="1076" y="1530"/>
                  </a:lnTo>
                  <a:lnTo>
                    <a:pt x="1072" y="1531"/>
                  </a:lnTo>
                  <a:lnTo>
                    <a:pt x="1071" y="1535"/>
                  </a:lnTo>
                  <a:lnTo>
                    <a:pt x="1066" y="1539"/>
                  </a:lnTo>
                  <a:lnTo>
                    <a:pt x="1064" y="1542"/>
                  </a:lnTo>
                  <a:lnTo>
                    <a:pt x="1061" y="1551"/>
                  </a:lnTo>
                  <a:lnTo>
                    <a:pt x="1060" y="1555"/>
                  </a:lnTo>
                  <a:lnTo>
                    <a:pt x="1058" y="1563"/>
                  </a:lnTo>
                  <a:lnTo>
                    <a:pt x="1052" y="1570"/>
                  </a:lnTo>
                  <a:lnTo>
                    <a:pt x="1051" y="1570"/>
                  </a:lnTo>
                  <a:lnTo>
                    <a:pt x="1050" y="1569"/>
                  </a:lnTo>
                  <a:lnTo>
                    <a:pt x="1049" y="1568"/>
                  </a:lnTo>
                  <a:lnTo>
                    <a:pt x="1048" y="1567"/>
                  </a:lnTo>
                  <a:lnTo>
                    <a:pt x="1042" y="1565"/>
                  </a:lnTo>
                  <a:lnTo>
                    <a:pt x="1040" y="1563"/>
                  </a:lnTo>
                  <a:lnTo>
                    <a:pt x="1038" y="1562"/>
                  </a:lnTo>
                  <a:lnTo>
                    <a:pt x="1037" y="1561"/>
                  </a:lnTo>
                  <a:lnTo>
                    <a:pt x="1030" y="1560"/>
                  </a:lnTo>
                  <a:lnTo>
                    <a:pt x="1030" y="1559"/>
                  </a:lnTo>
                  <a:lnTo>
                    <a:pt x="1028" y="1558"/>
                  </a:lnTo>
                  <a:lnTo>
                    <a:pt x="1027" y="1557"/>
                  </a:lnTo>
                  <a:lnTo>
                    <a:pt x="1026" y="1555"/>
                  </a:lnTo>
                  <a:lnTo>
                    <a:pt x="1022" y="1550"/>
                  </a:lnTo>
                  <a:lnTo>
                    <a:pt x="1021" y="1550"/>
                  </a:lnTo>
                  <a:lnTo>
                    <a:pt x="1021" y="1548"/>
                  </a:lnTo>
                  <a:lnTo>
                    <a:pt x="1020" y="1547"/>
                  </a:lnTo>
                  <a:lnTo>
                    <a:pt x="1019" y="1546"/>
                  </a:lnTo>
                  <a:lnTo>
                    <a:pt x="1015" y="1540"/>
                  </a:lnTo>
                  <a:lnTo>
                    <a:pt x="1012" y="1537"/>
                  </a:lnTo>
                  <a:lnTo>
                    <a:pt x="1011" y="1535"/>
                  </a:lnTo>
                  <a:lnTo>
                    <a:pt x="1005" y="1531"/>
                  </a:lnTo>
                  <a:lnTo>
                    <a:pt x="1000" y="1523"/>
                  </a:lnTo>
                  <a:lnTo>
                    <a:pt x="999" y="1522"/>
                  </a:lnTo>
                  <a:lnTo>
                    <a:pt x="998" y="1520"/>
                  </a:lnTo>
                  <a:lnTo>
                    <a:pt x="997" y="1515"/>
                  </a:lnTo>
                  <a:lnTo>
                    <a:pt x="997" y="1511"/>
                  </a:lnTo>
                  <a:lnTo>
                    <a:pt x="996" y="1509"/>
                  </a:lnTo>
                  <a:lnTo>
                    <a:pt x="996" y="1508"/>
                  </a:lnTo>
                  <a:lnTo>
                    <a:pt x="996" y="1507"/>
                  </a:lnTo>
                  <a:lnTo>
                    <a:pt x="996" y="1506"/>
                  </a:lnTo>
                  <a:lnTo>
                    <a:pt x="996" y="1505"/>
                  </a:lnTo>
                  <a:lnTo>
                    <a:pt x="996" y="1503"/>
                  </a:lnTo>
                  <a:lnTo>
                    <a:pt x="994" y="1503"/>
                  </a:lnTo>
                  <a:lnTo>
                    <a:pt x="993" y="1501"/>
                  </a:lnTo>
                  <a:lnTo>
                    <a:pt x="990" y="1498"/>
                  </a:lnTo>
                  <a:lnTo>
                    <a:pt x="988" y="1495"/>
                  </a:lnTo>
                  <a:lnTo>
                    <a:pt x="985" y="1491"/>
                  </a:lnTo>
                  <a:lnTo>
                    <a:pt x="984" y="1490"/>
                  </a:lnTo>
                  <a:lnTo>
                    <a:pt x="983" y="1485"/>
                  </a:lnTo>
                  <a:lnTo>
                    <a:pt x="984" y="1478"/>
                  </a:lnTo>
                  <a:lnTo>
                    <a:pt x="984" y="1476"/>
                  </a:lnTo>
                  <a:lnTo>
                    <a:pt x="984" y="1475"/>
                  </a:lnTo>
                  <a:lnTo>
                    <a:pt x="983" y="1470"/>
                  </a:lnTo>
                  <a:lnTo>
                    <a:pt x="982" y="1468"/>
                  </a:lnTo>
                  <a:lnTo>
                    <a:pt x="979" y="1462"/>
                  </a:lnTo>
                  <a:lnTo>
                    <a:pt x="979" y="1460"/>
                  </a:lnTo>
                  <a:lnTo>
                    <a:pt x="977" y="1454"/>
                  </a:lnTo>
                  <a:lnTo>
                    <a:pt x="976" y="1453"/>
                  </a:lnTo>
                  <a:lnTo>
                    <a:pt x="973" y="1448"/>
                  </a:lnTo>
                  <a:lnTo>
                    <a:pt x="967" y="1446"/>
                  </a:lnTo>
                  <a:lnTo>
                    <a:pt x="963" y="1446"/>
                  </a:lnTo>
                  <a:lnTo>
                    <a:pt x="961" y="1446"/>
                  </a:lnTo>
                  <a:lnTo>
                    <a:pt x="960" y="1441"/>
                  </a:lnTo>
                  <a:lnTo>
                    <a:pt x="962" y="1431"/>
                  </a:lnTo>
                  <a:lnTo>
                    <a:pt x="963" y="1426"/>
                  </a:lnTo>
                  <a:lnTo>
                    <a:pt x="964" y="1424"/>
                  </a:lnTo>
                  <a:lnTo>
                    <a:pt x="966" y="1421"/>
                  </a:lnTo>
                  <a:lnTo>
                    <a:pt x="966" y="1420"/>
                  </a:lnTo>
                  <a:lnTo>
                    <a:pt x="967" y="1418"/>
                  </a:lnTo>
                  <a:lnTo>
                    <a:pt x="969" y="1412"/>
                  </a:lnTo>
                  <a:lnTo>
                    <a:pt x="970" y="1412"/>
                  </a:lnTo>
                  <a:lnTo>
                    <a:pt x="971" y="1411"/>
                  </a:lnTo>
                  <a:lnTo>
                    <a:pt x="973" y="1411"/>
                  </a:lnTo>
                  <a:lnTo>
                    <a:pt x="973" y="1410"/>
                  </a:lnTo>
                  <a:lnTo>
                    <a:pt x="973" y="1409"/>
                  </a:lnTo>
                  <a:lnTo>
                    <a:pt x="974" y="1409"/>
                  </a:lnTo>
                  <a:lnTo>
                    <a:pt x="974" y="1408"/>
                  </a:lnTo>
                  <a:lnTo>
                    <a:pt x="975" y="1408"/>
                  </a:lnTo>
                  <a:lnTo>
                    <a:pt x="974" y="1408"/>
                  </a:lnTo>
                  <a:lnTo>
                    <a:pt x="974" y="1406"/>
                  </a:lnTo>
                  <a:lnTo>
                    <a:pt x="973" y="1404"/>
                  </a:lnTo>
                  <a:lnTo>
                    <a:pt x="971" y="1403"/>
                  </a:lnTo>
                  <a:lnTo>
                    <a:pt x="970" y="1403"/>
                  </a:lnTo>
                  <a:lnTo>
                    <a:pt x="966" y="1401"/>
                  </a:lnTo>
                  <a:lnTo>
                    <a:pt x="960" y="1398"/>
                  </a:lnTo>
                  <a:lnTo>
                    <a:pt x="954" y="1396"/>
                  </a:lnTo>
                  <a:lnTo>
                    <a:pt x="953" y="1395"/>
                  </a:lnTo>
                  <a:lnTo>
                    <a:pt x="951" y="1391"/>
                  </a:lnTo>
                  <a:lnTo>
                    <a:pt x="947" y="1388"/>
                  </a:lnTo>
                  <a:lnTo>
                    <a:pt x="945" y="1383"/>
                  </a:lnTo>
                  <a:lnTo>
                    <a:pt x="942" y="1380"/>
                  </a:lnTo>
                  <a:lnTo>
                    <a:pt x="941" y="1379"/>
                  </a:lnTo>
                  <a:lnTo>
                    <a:pt x="940" y="1376"/>
                  </a:lnTo>
                  <a:lnTo>
                    <a:pt x="939" y="1375"/>
                  </a:lnTo>
                  <a:lnTo>
                    <a:pt x="937" y="1372"/>
                  </a:lnTo>
                  <a:lnTo>
                    <a:pt x="933" y="1367"/>
                  </a:lnTo>
                  <a:lnTo>
                    <a:pt x="933" y="1366"/>
                  </a:lnTo>
                  <a:lnTo>
                    <a:pt x="930" y="1364"/>
                  </a:lnTo>
                  <a:lnTo>
                    <a:pt x="926" y="1361"/>
                  </a:lnTo>
                  <a:lnTo>
                    <a:pt x="925" y="1360"/>
                  </a:lnTo>
                  <a:lnTo>
                    <a:pt x="924" y="1357"/>
                  </a:lnTo>
                  <a:lnTo>
                    <a:pt x="924" y="1354"/>
                  </a:lnTo>
                  <a:lnTo>
                    <a:pt x="923" y="1353"/>
                  </a:lnTo>
                  <a:lnTo>
                    <a:pt x="923" y="1352"/>
                  </a:lnTo>
                  <a:lnTo>
                    <a:pt x="923" y="1350"/>
                  </a:lnTo>
                  <a:lnTo>
                    <a:pt x="922" y="1349"/>
                  </a:lnTo>
                  <a:lnTo>
                    <a:pt x="921" y="1346"/>
                  </a:lnTo>
                  <a:lnTo>
                    <a:pt x="919" y="1345"/>
                  </a:lnTo>
                  <a:lnTo>
                    <a:pt x="918" y="1344"/>
                  </a:lnTo>
                  <a:lnTo>
                    <a:pt x="916" y="1343"/>
                  </a:lnTo>
                  <a:lnTo>
                    <a:pt x="908" y="1331"/>
                  </a:lnTo>
                  <a:lnTo>
                    <a:pt x="908" y="1324"/>
                  </a:lnTo>
                  <a:lnTo>
                    <a:pt x="907" y="1326"/>
                  </a:lnTo>
                  <a:lnTo>
                    <a:pt x="906" y="1326"/>
                  </a:lnTo>
                  <a:lnTo>
                    <a:pt x="901" y="1324"/>
                  </a:lnTo>
                  <a:lnTo>
                    <a:pt x="899" y="1324"/>
                  </a:lnTo>
                  <a:lnTo>
                    <a:pt x="897" y="1322"/>
                  </a:lnTo>
                  <a:lnTo>
                    <a:pt x="893" y="1316"/>
                  </a:lnTo>
                  <a:lnTo>
                    <a:pt x="887" y="1309"/>
                  </a:lnTo>
                  <a:lnTo>
                    <a:pt x="886" y="1308"/>
                  </a:lnTo>
                  <a:lnTo>
                    <a:pt x="881" y="1303"/>
                  </a:lnTo>
                  <a:lnTo>
                    <a:pt x="878" y="1299"/>
                  </a:lnTo>
                  <a:lnTo>
                    <a:pt x="878" y="1298"/>
                  </a:lnTo>
                  <a:lnTo>
                    <a:pt x="876" y="1296"/>
                  </a:lnTo>
                  <a:lnTo>
                    <a:pt x="873" y="1292"/>
                  </a:lnTo>
                  <a:lnTo>
                    <a:pt x="870" y="1286"/>
                  </a:lnTo>
                  <a:lnTo>
                    <a:pt x="869" y="1284"/>
                  </a:lnTo>
                  <a:lnTo>
                    <a:pt x="861" y="1270"/>
                  </a:lnTo>
                  <a:lnTo>
                    <a:pt x="856" y="1271"/>
                  </a:lnTo>
                  <a:lnTo>
                    <a:pt x="852" y="1271"/>
                  </a:lnTo>
                  <a:lnTo>
                    <a:pt x="847" y="1277"/>
                  </a:lnTo>
                  <a:lnTo>
                    <a:pt x="837" y="1285"/>
                  </a:lnTo>
                  <a:lnTo>
                    <a:pt x="837" y="1286"/>
                  </a:lnTo>
                  <a:lnTo>
                    <a:pt x="835" y="1289"/>
                  </a:lnTo>
                  <a:lnTo>
                    <a:pt x="834" y="1288"/>
                  </a:lnTo>
                  <a:lnTo>
                    <a:pt x="833" y="1288"/>
                  </a:lnTo>
                  <a:lnTo>
                    <a:pt x="830" y="1286"/>
                  </a:lnTo>
                  <a:lnTo>
                    <a:pt x="829" y="1286"/>
                  </a:lnTo>
                  <a:lnTo>
                    <a:pt x="828" y="1286"/>
                  </a:lnTo>
                  <a:lnTo>
                    <a:pt x="822" y="1289"/>
                  </a:lnTo>
                  <a:lnTo>
                    <a:pt x="819" y="1289"/>
                  </a:lnTo>
                  <a:lnTo>
                    <a:pt x="819" y="1288"/>
                  </a:lnTo>
                  <a:lnTo>
                    <a:pt x="817" y="1286"/>
                  </a:lnTo>
                  <a:lnTo>
                    <a:pt x="815" y="1286"/>
                  </a:lnTo>
                  <a:lnTo>
                    <a:pt x="814" y="1288"/>
                  </a:lnTo>
                  <a:lnTo>
                    <a:pt x="814" y="1289"/>
                  </a:lnTo>
                  <a:lnTo>
                    <a:pt x="813" y="1289"/>
                  </a:lnTo>
                  <a:lnTo>
                    <a:pt x="812" y="1289"/>
                  </a:lnTo>
                  <a:lnTo>
                    <a:pt x="812" y="1290"/>
                  </a:lnTo>
                  <a:lnTo>
                    <a:pt x="811" y="1290"/>
                  </a:lnTo>
                  <a:lnTo>
                    <a:pt x="811" y="1291"/>
                  </a:lnTo>
                  <a:lnTo>
                    <a:pt x="810" y="1292"/>
                  </a:lnTo>
                  <a:lnTo>
                    <a:pt x="809" y="1292"/>
                  </a:lnTo>
                  <a:lnTo>
                    <a:pt x="806" y="1291"/>
                  </a:lnTo>
                  <a:lnTo>
                    <a:pt x="806" y="1290"/>
                  </a:lnTo>
                  <a:lnTo>
                    <a:pt x="804" y="1289"/>
                  </a:lnTo>
                  <a:lnTo>
                    <a:pt x="804" y="1288"/>
                  </a:lnTo>
                  <a:lnTo>
                    <a:pt x="803" y="1285"/>
                  </a:lnTo>
                  <a:lnTo>
                    <a:pt x="802" y="1283"/>
                  </a:lnTo>
                  <a:lnTo>
                    <a:pt x="802" y="1282"/>
                  </a:lnTo>
                  <a:lnTo>
                    <a:pt x="800" y="1281"/>
                  </a:lnTo>
                  <a:lnTo>
                    <a:pt x="799" y="1279"/>
                  </a:lnTo>
                  <a:lnTo>
                    <a:pt x="799" y="1278"/>
                  </a:lnTo>
                  <a:lnTo>
                    <a:pt x="798" y="1278"/>
                  </a:lnTo>
                  <a:lnTo>
                    <a:pt x="798" y="1277"/>
                  </a:lnTo>
                  <a:lnTo>
                    <a:pt x="799" y="1277"/>
                  </a:lnTo>
                  <a:lnTo>
                    <a:pt x="799" y="1276"/>
                  </a:lnTo>
                  <a:lnTo>
                    <a:pt x="798" y="1271"/>
                  </a:lnTo>
                  <a:lnTo>
                    <a:pt x="797" y="1270"/>
                  </a:lnTo>
                  <a:lnTo>
                    <a:pt x="797" y="1269"/>
                  </a:lnTo>
                  <a:lnTo>
                    <a:pt x="796" y="1269"/>
                  </a:lnTo>
                  <a:lnTo>
                    <a:pt x="796" y="1268"/>
                  </a:lnTo>
                  <a:lnTo>
                    <a:pt x="796" y="1267"/>
                  </a:lnTo>
                  <a:lnTo>
                    <a:pt x="795" y="1266"/>
                  </a:lnTo>
                  <a:lnTo>
                    <a:pt x="795" y="1264"/>
                  </a:lnTo>
                  <a:lnTo>
                    <a:pt x="795" y="1263"/>
                  </a:lnTo>
                  <a:lnTo>
                    <a:pt x="794" y="1261"/>
                  </a:lnTo>
                  <a:lnTo>
                    <a:pt x="792" y="1260"/>
                  </a:lnTo>
                  <a:lnTo>
                    <a:pt x="792" y="1259"/>
                  </a:lnTo>
                  <a:lnTo>
                    <a:pt x="791" y="1258"/>
                  </a:lnTo>
                  <a:lnTo>
                    <a:pt x="791" y="1256"/>
                  </a:lnTo>
                  <a:lnTo>
                    <a:pt x="790" y="1253"/>
                  </a:lnTo>
                  <a:lnTo>
                    <a:pt x="789" y="1253"/>
                  </a:lnTo>
                  <a:lnTo>
                    <a:pt x="788" y="1251"/>
                  </a:lnTo>
                  <a:lnTo>
                    <a:pt x="788" y="1249"/>
                  </a:lnTo>
                  <a:lnTo>
                    <a:pt x="785" y="1244"/>
                  </a:lnTo>
                  <a:lnTo>
                    <a:pt x="784" y="1241"/>
                  </a:lnTo>
                  <a:lnTo>
                    <a:pt x="783" y="1241"/>
                  </a:lnTo>
                  <a:lnTo>
                    <a:pt x="782" y="1238"/>
                  </a:lnTo>
                  <a:lnTo>
                    <a:pt x="781" y="1239"/>
                  </a:lnTo>
                  <a:lnTo>
                    <a:pt x="780" y="1240"/>
                  </a:lnTo>
                  <a:lnTo>
                    <a:pt x="779" y="1240"/>
                  </a:lnTo>
                  <a:lnTo>
                    <a:pt x="779" y="1241"/>
                  </a:lnTo>
                  <a:lnTo>
                    <a:pt x="777" y="1241"/>
                  </a:lnTo>
                  <a:lnTo>
                    <a:pt x="769" y="1247"/>
                  </a:lnTo>
                  <a:lnTo>
                    <a:pt x="768" y="1247"/>
                  </a:lnTo>
                  <a:lnTo>
                    <a:pt x="768" y="1248"/>
                  </a:lnTo>
                  <a:lnTo>
                    <a:pt x="767" y="1248"/>
                  </a:lnTo>
                  <a:lnTo>
                    <a:pt x="766" y="1248"/>
                  </a:lnTo>
                  <a:lnTo>
                    <a:pt x="766" y="1249"/>
                  </a:lnTo>
                  <a:lnTo>
                    <a:pt x="765" y="1249"/>
                  </a:lnTo>
                  <a:lnTo>
                    <a:pt x="764" y="1249"/>
                  </a:lnTo>
                  <a:lnTo>
                    <a:pt x="761" y="1249"/>
                  </a:lnTo>
                  <a:lnTo>
                    <a:pt x="760" y="1249"/>
                  </a:lnTo>
                  <a:lnTo>
                    <a:pt x="759" y="1249"/>
                  </a:lnTo>
                  <a:lnTo>
                    <a:pt x="758" y="1249"/>
                  </a:lnTo>
                  <a:lnTo>
                    <a:pt x="757" y="1248"/>
                  </a:lnTo>
                  <a:lnTo>
                    <a:pt x="755" y="1248"/>
                  </a:lnTo>
                  <a:lnTo>
                    <a:pt x="755" y="1247"/>
                  </a:lnTo>
                  <a:lnTo>
                    <a:pt x="754" y="1247"/>
                  </a:lnTo>
                  <a:lnTo>
                    <a:pt x="753" y="1247"/>
                  </a:lnTo>
                  <a:lnTo>
                    <a:pt x="752" y="1247"/>
                  </a:lnTo>
                  <a:lnTo>
                    <a:pt x="751" y="1247"/>
                  </a:lnTo>
                  <a:lnTo>
                    <a:pt x="750" y="1247"/>
                  </a:lnTo>
                  <a:lnTo>
                    <a:pt x="748" y="1247"/>
                  </a:lnTo>
                  <a:lnTo>
                    <a:pt x="743" y="1248"/>
                  </a:lnTo>
                  <a:lnTo>
                    <a:pt x="740" y="1247"/>
                  </a:lnTo>
                  <a:lnTo>
                    <a:pt x="738" y="1247"/>
                  </a:lnTo>
                  <a:lnTo>
                    <a:pt x="737" y="1247"/>
                  </a:lnTo>
                  <a:lnTo>
                    <a:pt x="736" y="1242"/>
                  </a:lnTo>
                  <a:lnTo>
                    <a:pt x="737" y="1241"/>
                  </a:lnTo>
                  <a:lnTo>
                    <a:pt x="737" y="1240"/>
                  </a:lnTo>
                  <a:lnTo>
                    <a:pt x="738" y="1240"/>
                  </a:lnTo>
                  <a:lnTo>
                    <a:pt x="738" y="1239"/>
                  </a:lnTo>
                  <a:lnTo>
                    <a:pt x="739" y="1239"/>
                  </a:lnTo>
                  <a:lnTo>
                    <a:pt x="739" y="1238"/>
                  </a:lnTo>
                  <a:lnTo>
                    <a:pt x="736" y="1236"/>
                  </a:lnTo>
                  <a:lnTo>
                    <a:pt x="735" y="1236"/>
                  </a:lnTo>
                  <a:lnTo>
                    <a:pt x="733" y="1236"/>
                  </a:lnTo>
                  <a:lnTo>
                    <a:pt x="732" y="1233"/>
                  </a:lnTo>
                  <a:lnTo>
                    <a:pt x="731" y="1233"/>
                  </a:lnTo>
                  <a:lnTo>
                    <a:pt x="730" y="1232"/>
                  </a:lnTo>
                  <a:lnTo>
                    <a:pt x="729" y="1231"/>
                  </a:lnTo>
                  <a:lnTo>
                    <a:pt x="729" y="1230"/>
                  </a:lnTo>
                  <a:lnTo>
                    <a:pt x="728" y="1230"/>
                  </a:lnTo>
                  <a:lnTo>
                    <a:pt x="728" y="1229"/>
                  </a:lnTo>
                  <a:lnTo>
                    <a:pt x="727" y="1229"/>
                  </a:lnTo>
                  <a:lnTo>
                    <a:pt x="723" y="1229"/>
                  </a:lnTo>
                  <a:lnTo>
                    <a:pt x="722" y="1229"/>
                  </a:lnTo>
                  <a:lnTo>
                    <a:pt x="721" y="1227"/>
                  </a:lnTo>
                  <a:lnTo>
                    <a:pt x="720" y="1227"/>
                  </a:lnTo>
                  <a:lnTo>
                    <a:pt x="716" y="1224"/>
                  </a:lnTo>
                  <a:lnTo>
                    <a:pt x="715" y="1224"/>
                  </a:lnTo>
                  <a:lnTo>
                    <a:pt x="715" y="1223"/>
                  </a:lnTo>
                  <a:lnTo>
                    <a:pt x="714" y="1223"/>
                  </a:lnTo>
                  <a:lnTo>
                    <a:pt x="713" y="1223"/>
                  </a:lnTo>
                  <a:lnTo>
                    <a:pt x="712" y="1223"/>
                  </a:lnTo>
                  <a:lnTo>
                    <a:pt x="710" y="1223"/>
                  </a:lnTo>
                  <a:lnTo>
                    <a:pt x="708" y="1222"/>
                  </a:lnTo>
                  <a:lnTo>
                    <a:pt x="706" y="1221"/>
                  </a:lnTo>
                  <a:lnTo>
                    <a:pt x="705" y="1221"/>
                  </a:lnTo>
                  <a:lnTo>
                    <a:pt x="703" y="1221"/>
                  </a:lnTo>
                  <a:lnTo>
                    <a:pt x="702" y="1219"/>
                  </a:lnTo>
                  <a:lnTo>
                    <a:pt x="701" y="1219"/>
                  </a:lnTo>
                  <a:lnTo>
                    <a:pt x="700" y="1219"/>
                  </a:lnTo>
                  <a:lnTo>
                    <a:pt x="699" y="1219"/>
                  </a:lnTo>
                  <a:lnTo>
                    <a:pt x="698" y="1219"/>
                  </a:lnTo>
                  <a:lnTo>
                    <a:pt x="697" y="1219"/>
                  </a:lnTo>
                  <a:lnTo>
                    <a:pt x="697" y="1218"/>
                  </a:lnTo>
                  <a:lnTo>
                    <a:pt x="695" y="1217"/>
                  </a:lnTo>
                  <a:lnTo>
                    <a:pt x="694" y="1217"/>
                  </a:lnTo>
                  <a:lnTo>
                    <a:pt x="693" y="1217"/>
                  </a:lnTo>
                  <a:lnTo>
                    <a:pt x="692" y="1217"/>
                  </a:lnTo>
                  <a:lnTo>
                    <a:pt x="692" y="1216"/>
                  </a:lnTo>
                  <a:lnTo>
                    <a:pt x="692" y="1215"/>
                  </a:lnTo>
                  <a:lnTo>
                    <a:pt x="691" y="1215"/>
                  </a:lnTo>
                  <a:lnTo>
                    <a:pt x="690" y="1214"/>
                  </a:lnTo>
                  <a:lnTo>
                    <a:pt x="688" y="1214"/>
                  </a:lnTo>
                  <a:lnTo>
                    <a:pt x="687" y="1214"/>
                  </a:lnTo>
                  <a:lnTo>
                    <a:pt x="686" y="1212"/>
                  </a:lnTo>
                  <a:lnTo>
                    <a:pt x="685" y="1212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71" name="Freeform 23"/>
            <p:cNvSpPr>
              <a:spLocks/>
            </p:cNvSpPr>
            <p:nvPr/>
          </p:nvSpPr>
          <p:spPr bwMode="auto">
            <a:xfrm>
              <a:off x="7991252" y="3094666"/>
              <a:ext cx="1560136" cy="996592"/>
            </a:xfrm>
            <a:custGeom>
              <a:avLst/>
              <a:gdLst>
                <a:gd name="T0" fmla="*/ 1345 w 1365"/>
                <a:gd name="T1" fmla="*/ 18 h 879"/>
                <a:gd name="T2" fmla="*/ 1308 w 1365"/>
                <a:gd name="T3" fmla="*/ 52 h 879"/>
                <a:gd name="T4" fmla="*/ 1211 w 1365"/>
                <a:gd name="T5" fmla="*/ 54 h 879"/>
                <a:gd name="T6" fmla="*/ 1122 w 1365"/>
                <a:gd name="T7" fmla="*/ 96 h 879"/>
                <a:gd name="T8" fmla="*/ 1072 w 1365"/>
                <a:gd name="T9" fmla="*/ 106 h 879"/>
                <a:gd name="T10" fmla="*/ 1042 w 1365"/>
                <a:gd name="T11" fmla="*/ 111 h 879"/>
                <a:gd name="T12" fmla="*/ 982 w 1365"/>
                <a:gd name="T13" fmla="*/ 149 h 879"/>
                <a:gd name="T14" fmla="*/ 962 w 1365"/>
                <a:gd name="T15" fmla="*/ 185 h 879"/>
                <a:gd name="T16" fmla="*/ 918 w 1365"/>
                <a:gd name="T17" fmla="*/ 194 h 879"/>
                <a:gd name="T18" fmla="*/ 883 w 1365"/>
                <a:gd name="T19" fmla="*/ 205 h 879"/>
                <a:gd name="T20" fmla="*/ 846 w 1365"/>
                <a:gd name="T21" fmla="*/ 183 h 879"/>
                <a:gd name="T22" fmla="*/ 831 w 1365"/>
                <a:gd name="T23" fmla="*/ 216 h 879"/>
                <a:gd name="T24" fmla="*/ 812 w 1365"/>
                <a:gd name="T25" fmla="*/ 231 h 879"/>
                <a:gd name="T26" fmla="*/ 812 w 1365"/>
                <a:gd name="T27" fmla="*/ 304 h 879"/>
                <a:gd name="T28" fmla="*/ 819 w 1365"/>
                <a:gd name="T29" fmla="*/ 348 h 879"/>
                <a:gd name="T30" fmla="*/ 840 w 1365"/>
                <a:gd name="T31" fmla="*/ 362 h 879"/>
                <a:gd name="T32" fmla="*/ 859 w 1365"/>
                <a:gd name="T33" fmla="*/ 386 h 879"/>
                <a:gd name="T34" fmla="*/ 874 w 1365"/>
                <a:gd name="T35" fmla="*/ 411 h 879"/>
                <a:gd name="T36" fmla="*/ 828 w 1365"/>
                <a:gd name="T37" fmla="*/ 446 h 879"/>
                <a:gd name="T38" fmla="*/ 798 w 1365"/>
                <a:gd name="T39" fmla="*/ 497 h 879"/>
                <a:gd name="T40" fmla="*/ 759 w 1365"/>
                <a:gd name="T41" fmla="*/ 526 h 879"/>
                <a:gd name="T42" fmla="*/ 731 w 1365"/>
                <a:gd name="T43" fmla="*/ 560 h 879"/>
                <a:gd name="T44" fmla="*/ 711 w 1365"/>
                <a:gd name="T45" fmla="*/ 608 h 879"/>
                <a:gd name="T46" fmla="*/ 667 w 1365"/>
                <a:gd name="T47" fmla="*/ 627 h 879"/>
                <a:gd name="T48" fmla="*/ 672 w 1365"/>
                <a:gd name="T49" fmla="*/ 663 h 879"/>
                <a:gd name="T50" fmla="*/ 631 w 1365"/>
                <a:gd name="T51" fmla="*/ 697 h 879"/>
                <a:gd name="T52" fmla="*/ 577 w 1365"/>
                <a:gd name="T53" fmla="*/ 731 h 879"/>
                <a:gd name="T54" fmla="*/ 542 w 1365"/>
                <a:gd name="T55" fmla="*/ 744 h 879"/>
                <a:gd name="T56" fmla="*/ 507 w 1365"/>
                <a:gd name="T57" fmla="*/ 746 h 879"/>
                <a:gd name="T58" fmla="*/ 478 w 1365"/>
                <a:gd name="T59" fmla="*/ 775 h 879"/>
                <a:gd name="T60" fmla="*/ 421 w 1365"/>
                <a:gd name="T61" fmla="*/ 835 h 879"/>
                <a:gd name="T62" fmla="*/ 382 w 1365"/>
                <a:gd name="T63" fmla="*/ 864 h 879"/>
                <a:gd name="T64" fmla="*/ 355 w 1365"/>
                <a:gd name="T65" fmla="*/ 872 h 879"/>
                <a:gd name="T66" fmla="*/ 341 w 1365"/>
                <a:gd name="T67" fmla="*/ 842 h 879"/>
                <a:gd name="T68" fmla="*/ 320 w 1365"/>
                <a:gd name="T69" fmla="*/ 827 h 879"/>
                <a:gd name="T70" fmla="*/ 330 w 1365"/>
                <a:gd name="T71" fmla="*/ 804 h 879"/>
                <a:gd name="T72" fmla="*/ 331 w 1365"/>
                <a:gd name="T73" fmla="*/ 771 h 879"/>
                <a:gd name="T74" fmla="*/ 284 w 1365"/>
                <a:gd name="T75" fmla="*/ 709 h 879"/>
                <a:gd name="T76" fmla="*/ 293 w 1365"/>
                <a:gd name="T77" fmla="*/ 691 h 879"/>
                <a:gd name="T78" fmla="*/ 307 w 1365"/>
                <a:gd name="T79" fmla="*/ 661 h 879"/>
                <a:gd name="T80" fmla="*/ 298 w 1365"/>
                <a:gd name="T81" fmla="*/ 646 h 879"/>
                <a:gd name="T82" fmla="*/ 275 w 1365"/>
                <a:gd name="T83" fmla="*/ 637 h 879"/>
                <a:gd name="T84" fmla="*/ 252 w 1365"/>
                <a:gd name="T85" fmla="*/ 653 h 879"/>
                <a:gd name="T86" fmla="*/ 233 w 1365"/>
                <a:gd name="T87" fmla="*/ 672 h 879"/>
                <a:gd name="T88" fmla="*/ 266 w 1365"/>
                <a:gd name="T89" fmla="*/ 708 h 879"/>
                <a:gd name="T90" fmla="*/ 242 w 1365"/>
                <a:gd name="T91" fmla="*/ 723 h 879"/>
                <a:gd name="T92" fmla="*/ 224 w 1365"/>
                <a:gd name="T93" fmla="*/ 734 h 879"/>
                <a:gd name="T94" fmla="*/ 195 w 1365"/>
                <a:gd name="T95" fmla="*/ 715 h 879"/>
                <a:gd name="T96" fmla="*/ 169 w 1365"/>
                <a:gd name="T97" fmla="*/ 707 h 879"/>
                <a:gd name="T98" fmla="*/ 145 w 1365"/>
                <a:gd name="T99" fmla="*/ 697 h 879"/>
                <a:gd name="T100" fmla="*/ 118 w 1365"/>
                <a:gd name="T101" fmla="*/ 635 h 879"/>
                <a:gd name="T102" fmla="*/ 105 w 1365"/>
                <a:gd name="T103" fmla="*/ 637 h 879"/>
                <a:gd name="T104" fmla="*/ 91 w 1365"/>
                <a:gd name="T105" fmla="*/ 653 h 879"/>
                <a:gd name="T106" fmla="*/ 76 w 1365"/>
                <a:gd name="T107" fmla="*/ 679 h 879"/>
                <a:gd name="T108" fmla="*/ 48 w 1365"/>
                <a:gd name="T109" fmla="*/ 687 h 879"/>
                <a:gd name="T110" fmla="*/ 20 w 1365"/>
                <a:gd name="T111" fmla="*/ 647 h 879"/>
                <a:gd name="T112" fmla="*/ 23 w 1365"/>
                <a:gd name="T113" fmla="*/ 615 h 879"/>
                <a:gd name="T114" fmla="*/ 5 w 1365"/>
                <a:gd name="T115" fmla="*/ 583 h 879"/>
                <a:gd name="T116" fmla="*/ 12 w 1365"/>
                <a:gd name="T117" fmla="*/ 564 h 879"/>
                <a:gd name="T118" fmla="*/ 24 w 1365"/>
                <a:gd name="T119" fmla="*/ 544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65" h="879">
                  <a:moveTo>
                    <a:pt x="1365" y="0"/>
                  </a:moveTo>
                  <a:lnTo>
                    <a:pt x="1364" y="0"/>
                  </a:lnTo>
                  <a:lnTo>
                    <a:pt x="1363" y="2"/>
                  </a:lnTo>
                  <a:lnTo>
                    <a:pt x="1362" y="2"/>
                  </a:lnTo>
                  <a:lnTo>
                    <a:pt x="1362" y="3"/>
                  </a:lnTo>
                  <a:lnTo>
                    <a:pt x="1362" y="4"/>
                  </a:lnTo>
                  <a:lnTo>
                    <a:pt x="1362" y="5"/>
                  </a:lnTo>
                  <a:lnTo>
                    <a:pt x="1360" y="6"/>
                  </a:lnTo>
                  <a:lnTo>
                    <a:pt x="1357" y="9"/>
                  </a:lnTo>
                  <a:lnTo>
                    <a:pt x="1356" y="10"/>
                  </a:lnTo>
                  <a:lnTo>
                    <a:pt x="1356" y="11"/>
                  </a:lnTo>
                  <a:lnTo>
                    <a:pt x="1355" y="11"/>
                  </a:lnTo>
                  <a:lnTo>
                    <a:pt x="1351" y="15"/>
                  </a:lnTo>
                  <a:lnTo>
                    <a:pt x="1349" y="17"/>
                  </a:lnTo>
                  <a:lnTo>
                    <a:pt x="1348" y="18"/>
                  </a:lnTo>
                  <a:lnTo>
                    <a:pt x="1346" y="18"/>
                  </a:lnTo>
                  <a:lnTo>
                    <a:pt x="1345" y="18"/>
                  </a:lnTo>
                  <a:lnTo>
                    <a:pt x="1345" y="19"/>
                  </a:lnTo>
                  <a:lnTo>
                    <a:pt x="1344" y="19"/>
                  </a:lnTo>
                  <a:lnTo>
                    <a:pt x="1343" y="18"/>
                  </a:lnTo>
                  <a:lnTo>
                    <a:pt x="1342" y="19"/>
                  </a:lnTo>
                  <a:lnTo>
                    <a:pt x="1341" y="20"/>
                  </a:lnTo>
                  <a:lnTo>
                    <a:pt x="1340" y="20"/>
                  </a:lnTo>
                  <a:lnTo>
                    <a:pt x="1338" y="21"/>
                  </a:lnTo>
                  <a:lnTo>
                    <a:pt x="1337" y="21"/>
                  </a:lnTo>
                  <a:lnTo>
                    <a:pt x="1336" y="21"/>
                  </a:lnTo>
                  <a:lnTo>
                    <a:pt x="1335" y="22"/>
                  </a:lnTo>
                  <a:lnTo>
                    <a:pt x="1334" y="22"/>
                  </a:lnTo>
                  <a:lnTo>
                    <a:pt x="1334" y="21"/>
                  </a:lnTo>
                  <a:lnTo>
                    <a:pt x="1331" y="21"/>
                  </a:lnTo>
                  <a:lnTo>
                    <a:pt x="1316" y="40"/>
                  </a:lnTo>
                  <a:lnTo>
                    <a:pt x="1311" y="48"/>
                  </a:lnTo>
                  <a:lnTo>
                    <a:pt x="1311" y="49"/>
                  </a:lnTo>
                  <a:lnTo>
                    <a:pt x="1308" y="52"/>
                  </a:lnTo>
                  <a:lnTo>
                    <a:pt x="1306" y="54"/>
                  </a:lnTo>
                  <a:lnTo>
                    <a:pt x="1305" y="54"/>
                  </a:lnTo>
                  <a:lnTo>
                    <a:pt x="1297" y="54"/>
                  </a:lnTo>
                  <a:lnTo>
                    <a:pt x="1280" y="54"/>
                  </a:lnTo>
                  <a:lnTo>
                    <a:pt x="1261" y="55"/>
                  </a:lnTo>
                  <a:lnTo>
                    <a:pt x="1255" y="52"/>
                  </a:lnTo>
                  <a:lnTo>
                    <a:pt x="1252" y="52"/>
                  </a:lnTo>
                  <a:lnTo>
                    <a:pt x="1244" y="54"/>
                  </a:lnTo>
                  <a:lnTo>
                    <a:pt x="1236" y="55"/>
                  </a:lnTo>
                  <a:lnTo>
                    <a:pt x="1234" y="55"/>
                  </a:lnTo>
                  <a:lnTo>
                    <a:pt x="1228" y="54"/>
                  </a:lnTo>
                  <a:lnTo>
                    <a:pt x="1219" y="51"/>
                  </a:lnTo>
                  <a:lnTo>
                    <a:pt x="1218" y="51"/>
                  </a:lnTo>
                  <a:lnTo>
                    <a:pt x="1217" y="54"/>
                  </a:lnTo>
                  <a:lnTo>
                    <a:pt x="1216" y="55"/>
                  </a:lnTo>
                  <a:lnTo>
                    <a:pt x="1215" y="55"/>
                  </a:lnTo>
                  <a:lnTo>
                    <a:pt x="1211" y="54"/>
                  </a:lnTo>
                  <a:lnTo>
                    <a:pt x="1206" y="55"/>
                  </a:lnTo>
                  <a:lnTo>
                    <a:pt x="1193" y="58"/>
                  </a:lnTo>
                  <a:lnTo>
                    <a:pt x="1174" y="64"/>
                  </a:lnTo>
                  <a:lnTo>
                    <a:pt x="1154" y="70"/>
                  </a:lnTo>
                  <a:lnTo>
                    <a:pt x="1151" y="74"/>
                  </a:lnTo>
                  <a:lnTo>
                    <a:pt x="1149" y="78"/>
                  </a:lnTo>
                  <a:lnTo>
                    <a:pt x="1149" y="79"/>
                  </a:lnTo>
                  <a:lnTo>
                    <a:pt x="1148" y="81"/>
                  </a:lnTo>
                  <a:lnTo>
                    <a:pt x="1147" y="82"/>
                  </a:lnTo>
                  <a:lnTo>
                    <a:pt x="1146" y="84"/>
                  </a:lnTo>
                  <a:lnTo>
                    <a:pt x="1146" y="86"/>
                  </a:lnTo>
                  <a:lnTo>
                    <a:pt x="1141" y="93"/>
                  </a:lnTo>
                  <a:lnTo>
                    <a:pt x="1140" y="96"/>
                  </a:lnTo>
                  <a:lnTo>
                    <a:pt x="1137" y="100"/>
                  </a:lnTo>
                  <a:lnTo>
                    <a:pt x="1128" y="95"/>
                  </a:lnTo>
                  <a:lnTo>
                    <a:pt x="1122" y="95"/>
                  </a:lnTo>
                  <a:lnTo>
                    <a:pt x="1122" y="96"/>
                  </a:lnTo>
                  <a:lnTo>
                    <a:pt x="1121" y="97"/>
                  </a:lnTo>
                  <a:lnTo>
                    <a:pt x="1118" y="99"/>
                  </a:lnTo>
                  <a:lnTo>
                    <a:pt x="1114" y="99"/>
                  </a:lnTo>
                  <a:lnTo>
                    <a:pt x="1110" y="99"/>
                  </a:lnTo>
                  <a:lnTo>
                    <a:pt x="1105" y="99"/>
                  </a:lnTo>
                  <a:lnTo>
                    <a:pt x="1103" y="99"/>
                  </a:lnTo>
                  <a:lnTo>
                    <a:pt x="1098" y="99"/>
                  </a:lnTo>
                  <a:lnTo>
                    <a:pt x="1097" y="99"/>
                  </a:lnTo>
                  <a:lnTo>
                    <a:pt x="1096" y="100"/>
                  </a:lnTo>
                  <a:lnTo>
                    <a:pt x="1094" y="101"/>
                  </a:lnTo>
                  <a:lnTo>
                    <a:pt x="1087" y="101"/>
                  </a:lnTo>
                  <a:lnTo>
                    <a:pt x="1083" y="101"/>
                  </a:lnTo>
                  <a:lnTo>
                    <a:pt x="1083" y="103"/>
                  </a:lnTo>
                  <a:lnTo>
                    <a:pt x="1083" y="106"/>
                  </a:lnTo>
                  <a:lnTo>
                    <a:pt x="1081" y="106"/>
                  </a:lnTo>
                  <a:lnTo>
                    <a:pt x="1080" y="106"/>
                  </a:lnTo>
                  <a:lnTo>
                    <a:pt x="1072" y="106"/>
                  </a:lnTo>
                  <a:lnTo>
                    <a:pt x="1069" y="104"/>
                  </a:lnTo>
                  <a:lnTo>
                    <a:pt x="1067" y="103"/>
                  </a:lnTo>
                  <a:lnTo>
                    <a:pt x="1065" y="103"/>
                  </a:lnTo>
                  <a:lnTo>
                    <a:pt x="1059" y="102"/>
                  </a:lnTo>
                  <a:lnTo>
                    <a:pt x="1058" y="102"/>
                  </a:lnTo>
                  <a:lnTo>
                    <a:pt x="1057" y="103"/>
                  </a:lnTo>
                  <a:lnTo>
                    <a:pt x="1055" y="106"/>
                  </a:lnTo>
                  <a:lnTo>
                    <a:pt x="1054" y="107"/>
                  </a:lnTo>
                  <a:lnTo>
                    <a:pt x="1052" y="107"/>
                  </a:lnTo>
                  <a:lnTo>
                    <a:pt x="1051" y="108"/>
                  </a:lnTo>
                  <a:lnTo>
                    <a:pt x="1051" y="110"/>
                  </a:lnTo>
                  <a:lnTo>
                    <a:pt x="1050" y="112"/>
                  </a:lnTo>
                  <a:lnTo>
                    <a:pt x="1049" y="112"/>
                  </a:lnTo>
                  <a:lnTo>
                    <a:pt x="1046" y="111"/>
                  </a:lnTo>
                  <a:lnTo>
                    <a:pt x="1046" y="112"/>
                  </a:lnTo>
                  <a:lnTo>
                    <a:pt x="1045" y="112"/>
                  </a:lnTo>
                  <a:lnTo>
                    <a:pt x="1042" y="111"/>
                  </a:lnTo>
                  <a:lnTo>
                    <a:pt x="1042" y="112"/>
                  </a:lnTo>
                  <a:lnTo>
                    <a:pt x="1040" y="114"/>
                  </a:lnTo>
                  <a:lnTo>
                    <a:pt x="1037" y="117"/>
                  </a:lnTo>
                  <a:lnTo>
                    <a:pt x="1037" y="118"/>
                  </a:lnTo>
                  <a:lnTo>
                    <a:pt x="1034" y="121"/>
                  </a:lnTo>
                  <a:lnTo>
                    <a:pt x="1031" y="122"/>
                  </a:lnTo>
                  <a:lnTo>
                    <a:pt x="1030" y="122"/>
                  </a:lnTo>
                  <a:lnTo>
                    <a:pt x="1029" y="122"/>
                  </a:lnTo>
                  <a:lnTo>
                    <a:pt x="1023" y="123"/>
                  </a:lnTo>
                  <a:lnTo>
                    <a:pt x="1019" y="123"/>
                  </a:lnTo>
                  <a:lnTo>
                    <a:pt x="1017" y="125"/>
                  </a:lnTo>
                  <a:lnTo>
                    <a:pt x="1014" y="125"/>
                  </a:lnTo>
                  <a:lnTo>
                    <a:pt x="1013" y="125"/>
                  </a:lnTo>
                  <a:lnTo>
                    <a:pt x="995" y="130"/>
                  </a:lnTo>
                  <a:lnTo>
                    <a:pt x="995" y="131"/>
                  </a:lnTo>
                  <a:lnTo>
                    <a:pt x="983" y="147"/>
                  </a:lnTo>
                  <a:lnTo>
                    <a:pt x="982" y="149"/>
                  </a:lnTo>
                  <a:lnTo>
                    <a:pt x="979" y="153"/>
                  </a:lnTo>
                  <a:lnTo>
                    <a:pt x="979" y="154"/>
                  </a:lnTo>
                  <a:lnTo>
                    <a:pt x="977" y="167"/>
                  </a:lnTo>
                  <a:lnTo>
                    <a:pt x="976" y="169"/>
                  </a:lnTo>
                  <a:lnTo>
                    <a:pt x="975" y="170"/>
                  </a:lnTo>
                  <a:lnTo>
                    <a:pt x="975" y="171"/>
                  </a:lnTo>
                  <a:lnTo>
                    <a:pt x="973" y="174"/>
                  </a:lnTo>
                  <a:lnTo>
                    <a:pt x="973" y="175"/>
                  </a:lnTo>
                  <a:lnTo>
                    <a:pt x="972" y="177"/>
                  </a:lnTo>
                  <a:lnTo>
                    <a:pt x="971" y="179"/>
                  </a:lnTo>
                  <a:lnTo>
                    <a:pt x="971" y="181"/>
                  </a:lnTo>
                  <a:lnTo>
                    <a:pt x="970" y="185"/>
                  </a:lnTo>
                  <a:lnTo>
                    <a:pt x="969" y="185"/>
                  </a:lnTo>
                  <a:lnTo>
                    <a:pt x="968" y="185"/>
                  </a:lnTo>
                  <a:lnTo>
                    <a:pt x="967" y="185"/>
                  </a:lnTo>
                  <a:lnTo>
                    <a:pt x="964" y="185"/>
                  </a:lnTo>
                  <a:lnTo>
                    <a:pt x="962" y="185"/>
                  </a:lnTo>
                  <a:lnTo>
                    <a:pt x="961" y="185"/>
                  </a:lnTo>
                  <a:lnTo>
                    <a:pt x="955" y="186"/>
                  </a:lnTo>
                  <a:lnTo>
                    <a:pt x="949" y="188"/>
                  </a:lnTo>
                  <a:lnTo>
                    <a:pt x="945" y="188"/>
                  </a:lnTo>
                  <a:lnTo>
                    <a:pt x="939" y="188"/>
                  </a:lnTo>
                  <a:lnTo>
                    <a:pt x="938" y="188"/>
                  </a:lnTo>
                  <a:lnTo>
                    <a:pt x="937" y="188"/>
                  </a:lnTo>
                  <a:lnTo>
                    <a:pt x="935" y="186"/>
                  </a:lnTo>
                  <a:lnTo>
                    <a:pt x="934" y="185"/>
                  </a:lnTo>
                  <a:lnTo>
                    <a:pt x="933" y="185"/>
                  </a:lnTo>
                  <a:lnTo>
                    <a:pt x="932" y="185"/>
                  </a:lnTo>
                  <a:lnTo>
                    <a:pt x="927" y="186"/>
                  </a:lnTo>
                  <a:lnTo>
                    <a:pt x="926" y="186"/>
                  </a:lnTo>
                  <a:lnTo>
                    <a:pt x="925" y="188"/>
                  </a:lnTo>
                  <a:lnTo>
                    <a:pt x="925" y="189"/>
                  </a:lnTo>
                  <a:lnTo>
                    <a:pt x="922" y="191"/>
                  </a:lnTo>
                  <a:lnTo>
                    <a:pt x="918" y="194"/>
                  </a:lnTo>
                  <a:lnTo>
                    <a:pt x="915" y="196"/>
                  </a:lnTo>
                  <a:lnTo>
                    <a:pt x="912" y="197"/>
                  </a:lnTo>
                  <a:lnTo>
                    <a:pt x="911" y="198"/>
                  </a:lnTo>
                  <a:lnTo>
                    <a:pt x="910" y="199"/>
                  </a:lnTo>
                  <a:lnTo>
                    <a:pt x="910" y="200"/>
                  </a:lnTo>
                  <a:lnTo>
                    <a:pt x="909" y="200"/>
                  </a:lnTo>
                  <a:lnTo>
                    <a:pt x="909" y="201"/>
                  </a:lnTo>
                  <a:lnTo>
                    <a:pt x="909" y="204"/>
                  </a:lnTo>
                  <a:lnTo>
                    <a:pt x="908" y="211"/>
                  </a:lnTo>
                  <a:lnTo>
                    <a:pt x="907" y="212"/>
                  </a:lnTo>
                  <a:lnTo>
                    <a:pt x="907" y="213"/>
                  </a:lnTo>
                  <a:lnTo>
                    <a:pt x="905" y="214"/>
                  </a:lnTo>
                  <a:lnTo>
                    <a:pt x="902" y="219"/>
                  </a:lnTo>
                  <a:lnTo>
                    <a:pt x="890" y="208"/>
                  </a:lnTo>
                  <a:lnTo>
                    <a:pt x="888" y="206"/>
                  </a:lnTo>
                  <a:lnTo>
                    <a:pt x="886" y="206"/>
                  </a:lnTo>
                  <a:lnTo>
                    <a:pt x="883" y="205"/>
                  </a:lnTo>
                  <a:lnTo>
                    <a:pt x="882" y="205"/>
                  </a:lnTo>
                  <a:lnTo>
                    <a:pt x="881" y="205"/>
                  </a:lnTo>
                  <a:lnTo>
                    <a:pt x="872" y="207"/>
                  </a:lnTo>
                  <a:lnTo>
                    <a:pt x="870" y="207"/>
                  </a:lnTo>
                  <a:lnTo>
                    <a:pt x="867" y="207"/>
                  </a:lnTo>
                  <a:lnTo>
                    <a:pt x="865" y="207"/>
                  </a:lnTo>
                  <a:lnTo>
                    <a:pt x="864" y="206"/>
                  </a:lnTo>
                  <a:lnTo>
                    <a:pt x="861" y="205"/>
                  </a:lnTo>
                  <a:lnTo>
                    <a:pt x="860" y="204"/>
                  </a:lnTo>
                  <a:lnTo>
                    <a:pt x="859" y="203"/>
                  </a:lnTo>
                  <a:lnTo>
                    <a:pt x="857" y="201"/>
                  </a:lnTo>
                  <a:lnTo>
                    <a:pt x="856" y="198"/>
                  </a:lnTo>
                  <a:lnTo>
                    <a:pt x="853" y="191"/>
                  </a:lnTo>
                  <a:lnTo>
                    <a:pt x="852" y="188"/>
                  </a:lnTo>
                  <a:lnTo>
                    <a:pt x="850" y="185"/>
                  </a:lnTo>
                  <a:lnTo>
                    <a:pt x="849" y="184"/>
                  </a:lnTo>
                  <a:lnTo>
                    <a:pt x="846" y="183"/>
                  </a:lnTo>
                  <a:lnTo>
                    <a:pt x="841" y="181"/>
                  </a:lnTo>
                  <a:lnTo>
                    <a:pt x="841" y="182"/>
                  </a:lnTo>
                  <a:lnTo>
                    <a:pt x="841" y="183"/>
                  </a:lnTo>
                  <a:lnTo>
                    <a:pt x="841" y="185"/>
                  </a:lnTo>
                  <a:lnTo>
                    <a:pt x="841" y="190"/>
                  </a:lnTo>
                  <a:lnTo>
                    <a:pt x="841" y="191"/>
                  </a:lnTo>
                  <a:lnTo>
                    <a:pt x="838" y="194"/>
                  </a:lnTo>
                  <a:lnTo>
                    <a:pt x="834" y="197"/>
                  </a:lnTo>
                  <a:lnTo>
                    <a:pt x="833" y="198"/>
                  </a:lnTo>
                  <a:lnTo>
                    <a:pt x="830" y="200"/>
                  </a:lnTo>
                  <a:lnTo>
                    <a:pt x="831" y="201"/>
                  </a:lnTo>
                  <a:lnTo>
                    <a:pt x="831" y="203"/>
                  </a:lnTo>
                  <a:lnTo>
                    <a:pt x="831" y="204"/>
                  </a:lnTo>
                  <a:lnTo>
                    <a:pt x="834" y="207"/>
                  </a:lnTo>
                  <a:lnTo>
                    <a:pt x="834" y="215"/>
                  </a:lnTo>
                  <a:lnTo>
                    <a:pt x="833" y="215"/>
                  </a:lnTo>
                  <a:lnTo>
                    <a:pt x="831" y="216"/>
                  </a:lnTo>
                  <a:lnTo>
                    <a:pt x="830" y="216"/>
                  </a:lnTo>
                  <a:lnTo>
                    <a:pt x="829" y="216"/>
                  </a:lnTo>
                  <a:lnTo>
                    <a:pt x="829" y="218"/>
                  </a:lnTo>
                  <a:lnTo>
                    <a:pt x="828" y="218"/>
                  </a:lnTo>
                  <a:lnTo>
                    <a:pt x="827" y="218"/>
                  </a:lnTo>
                  <a:lnTo>
                    <a:pt x="826" y="218"/>
                  </a:lnTo>
                  <a:lnTo>
                    <a:pt x="825" y="218"/>
                  </a:lnTo>
                  <a:lnTo>
                    <a:pt x="825" y="219"/>
                  </a:lnTo>
                  <a:lnTo>
                    <a:pt x="822" y="220"/>
                  </a:lnTo>
                  <a:lnTo>
                    <a:pt x="821" y="220"/>
                  </a:lnTo>
                  <a:lnTo>
                    <a:pt x="819" y="220"/>
                  </a:lnTo>
                  <a:lnTo>
                    <a:pt x="814" y="223"/>
                  </a:lnTo>
                  <a:lnTo>
                    <a:pt x="811" y="226"/>
                  </a:lnTo>
                  <a:lnTo>
                    <a:pt x="810" y="227"/>
                  </a:lnTo>
                  <a:lnTo>
                    <a:pt x="810" y="229"/>
                  </a:lnTo>
                  <a:lnTo>
                    <a:pt x="811" y="231"/>
                  </a:lnTo>
                  <a:lnTo>
                    <a:pt x="812" y="231"/>
                  </a:lnTo>
                  <a:lnTo>
                    <a:pt x="812" y="233"/>
                  </a:lnTo>
                  <a:lnTo>
                    <a:pt x="812" y="238"/>
                  </a:lnTo>
                  <a:lnTo>
                    <a:pt x="812" y="241"/>
                  </a:lnTo>
                  <a:lnTo>
                    <a:pt x="812" y="243"/>
                  </a:lnTo>
                  <a:lnTo>
                    <a:pt x="812" y="246"/>
                  </a:lnTo>
                  <a:lnTo>
                    <a:pt x="811" y="251"/>
                  </a:lnTo>
                  <a:lnTo>
                    <a:pt x="811" y="253"/>
                  </a:lnTo>
                  <a:lnTo>
                    <a:pt x="811" y="256"/>
                  </a:lnTo>
                  <a:lnTo>
                    <a:pt x="814" y="263"/>
                  </a:lnTo>
                  <a:lnTo>
                    <a:pt x="815" y="264"/>
                  </a:lnTo>
                  <a:lnTo>
                    <a:pt x="815" y="279"/>
                  </a:lnTo>
                  <a:lnTo>
                    <a:pt x="815" y="280"/>
                  </a:lnTo>
                  <a:lnTo>
                    <a:pt x="815" y="286"/>
                  </a:lnTo>
                  <a:lnTo>
                    <a:pt x="820" y="287"/>
                  </a:lnTo>
                  <a:lnTo>
                    <a:pt x="812" y="302"/>
                  </a:lnTo>
                  <a:lnTo>
                    <a:pt x="812" y="303"/>
                  </a:lnTo>
                  <a:lnTo>
                    <a:pt x="812" y="304"/>
                  </a:lnTo>
                  <a:lnTo>
                    <a:pt x="814" y="315"/>
                  </a:lnTo>
                  <a:lnTo>
                    <a:pt x="818" y="318"/>
                  </a:lnTo>
                  <a:lnTo>
                    <a:pt x="819" y="325"/>
                  </a:lnTo>
                  <a:lnTo>
                    <a:pt x="818" y="327"/>
                  </a:lnTo>
                  <a:lnTo>
                    <a:pt x="818" y="328"/>
                  </a:lnTo>
                  <a:lnTo>
                    <a:pt x="818" y="330"/>
                  </a:lnTo>
                  <a:lnTo>
                    <a:pt x="818" y="331"/>
                  </a:lnTo>
                  <a:lnTo>
                    <a:pt x="818" y="332"/>
                  </a:lnTo>
                  <a:lnTo>
                    <a:pt x="818" y="333"/>
                  </a:lnTo>
                  <a:lnTo>
                    <a:pt x="818" y="334"/>
                  </a:lnTo>
                  <a:lnTo>
                    <a:pt x="818" y="335"/>
                  </a:lnTo>
                  <a:lnTo>
                    <a:pt x="818" y="342"/>
                  </a:lnTo>
                  <a:lnTo>
                    <a:pt x="818" y="343"/>
                  </a:lnTo>
                  <a:lnTo>
                    <a:pt x="818" y="345"/>
                  </a:lnTo>
                  <a:lnTo>
                    <a:pt x="818" y="346"/>
                  </a:lnTo>
                  <a:lnTo>
                    <a:pt x="818" y="347"/>
                  </a:lnTo>
                  <a:lnTo>
                    <a:pt x="819" y="348"/>
                  </a:lnTo>
                  <a:lnTo>
                    <a:pt x="821" y="349"/>
                  </a:lnTo>
                  <a:lnTo>
                    <a:pt x="822" y="349"/>
                  </a:lnTo>
                  <a:lnTo>
                    <a:pt x="827" y="351"/>
                  </a:lnTo>
                  <a:lnTo>
                    <a:pt x="827" y="353"/>
                  </a:lnTo>
                  <a:lnTo>
                    <a:pt x="827" y="354"/>
                  </a:lnTo>
                  <a:lnTo>
                    <a:pt x="827" y="355"/>
                  </a:lnTo>
                  <a:lnTo>
                    <a:pt x="828" y="355"/>
                  </a:lnTo>
                  <a:lnTo>
                    <a:pt x="829" y="356"/>
                  </a:lnTo>
                  <a:lnTo>
                    <a:pt x="830" y="357"/>
                  </a:lnTo>
                  <a:lnTo>
                    <a:pt x="831" y="357"/>
                  </a:lnTo>
                  <a:lnTo>
                    <a:pt x="834" y="358"/>
                  </a:lnTo>
                  <a:lnTo>
                    <a:pt x="835" y="358"/>
                  </a:lnTo>
                  <a:lnTo>
                    <a:pt x="836" y="358"/>
                  </a:lnTo>
                  <a:lnTo>
                    <a:pt x="837" y="358"/>
                  </a:lnTo>
                  <a:lnTo>
                    <a:pt x="837" y="360"/>
                  </a:lnTo>
                  <a:lnTo>
                    <a:pt x="838" y="360"/>
                  </a:lnTo>
                  <a:lnTo>
                    <a:pt x="840" y="362"/>
                  </a:lnTo>
                  <a:lnTo>
                    <a:pt x="842" y="364"/>
                  </a:lnTo>
                  <a:lnTo>
                    <a:pt x="843" y="365"/>
                  </a:lnTo>
                  <a:lnTo>
                    <a:pt x="844" y="366"/>
                  </a:lnTo>
                  <a:lnTo>
                    <a:pt x="845" y="368"/>
                  </a:lnTo>
                  <a:lnTo>
                    <a:pt x="846" y="368"/>
                  </a:lnTo>
                  <a:lnTo>
                    <a:pt x="846" y="369"/>
                  </a:lnTo>
                  <a:lnTo>
                    <a:pt x="849" y="369"/>
                  </a:lnTo>
                  <a:lnTo>
                    <a:pt x="849" y="370"/>
                  </a:lnTo>
                  <a:lnTo>
                    <a:pt x="850" y="371"/>
                  </a:lnTo>
                  <a:lnTo>
                    <a:pt x="852" y="373"/>
                  </a:lnTo>
                  <a:lnTo>
                    <a:pt x="855" y="377"/>
                  </a:lnTo>
                  <a:lnTo>
                    <a:pt x="857" y="379"/>
                  </a:lnTo>
                  <a:lnTo>
                    <a:pt x="859" y="381"/>
                  </a:lnTo>
                  <a:lnTo>
                    <a:pt x="859" y="383"/>
                  </a:lnTo>
                  <a:lnTo>
                    <a:pt x="860" y="383"/>
                  </a:lnTo>
                  <a:lnTo>
                    <a:pt x="859" y="384"/>
                  </a:lnTo>
                  <a:lnTo>
                    <a:pt x="859" y="386"/>
                  </a:lnTo>
                  <a:lnTo>
                    <a:pt x="860" y="388"/>
                  </a:lnTo>
                  <a:lnTo>
                    <a:pt x="861" y="388"/>
                  </a:lnTo>
                  <a:lnTo>
                    <a:pt x="863" y="388"/>
                  </a:lnTo>
                  <a:lnTo>
                    <a:pt x="863" y="390"/>
                  </a:lnTo>
                  <a:lnTo>
                    <a:pt x="864" y="391"/>
                  </a:lnTo>
                  <a:lnTo>
                    <a:pt x="865" y="393"/>
                  </a:lnTo>
                  <a:lnTo>
                    <a:pt x="866" y="395"/>
                  </a:lnTo>
                  <a:lnTo>
                    <a:pt x="867" y="396"/>
                  </a:lnTo>
                  <a:lnTo>
                    <a:pt x="867" y="398"/>
                  </a:lnTo>
                  <a:lnTo>
                    <a:pt x="868" y="399"/>
                  </a:lnTo>
                  <a:lnTo>
                    <a:pt x="870" y="401"/>
                  </a:lnTo>
                  <a:lnTo>
                    <a:pt x="871" y="403"/>
                  </a:lnTo>
                  <a:lnTo>
                    <a:pt x="872" y="405"/>
                  </a:lnTo>
                  <a:lnTo>
                    <a:pt x="872" y="407"/>
                  </a:lnTo>
                  <a:lnTo>
                    <a:pt x="873" y="408"/>
                  </a:lnTo>
                  <a:lnTo>
                    <a:pt x="874" y="410"/>
                  </a:lnTo>
                  <a:lnTo>
                    <a:pt x="874" y="411"/>
                  </a:lnTo>
                  <a:lnTo>
                    <a:pt x="874" y="413"/>
                  </a:lnTo>
                  <a:lnTo>
                    <a:pt x="870" y="416"/>
                  </a:lnTo>
                  <a:lnTo>
                    <a:pt x="867" y="417"/>
                  </a:lnTo>
                  <a:lnTo>
                    <a:pt x="864" y="420"/>
                  </a:lnTo>
                  <a:lnTo>
                    <a:pt x="861" y="421"/>
                  </a:lnTo>
                  <a:lnTo>
                    <a:pt x="857" y="422"/>
                  </a:lnTo>
                  <a:lnTo>
                    <a:pt x="852" y="424"/>
                  </a:lnTo>
                  <a:lnTo>
                    <a:pt x="849" y="425"/>
                  </a:lnTo>
                  <a:lnTo>
                    <a:pt x="848" y="426"/>
                  </a:lnTo>
                  <a:lnTo>
                    <a:pt x="845" y="429"/>
                  </a:lnTo>
                  <a:lnTo>
                    <a:pt x="842" y="431"/>
                  </a:lnTo>
                  <a:lnTo>
                    <a:pt x="840" y="433"/>
                  </a:lnTo>
                  <a:lnTo>
                    <a:pt x="837" y="436"/>
                  </a:lnTo>
                  <a:lnTo>
                    <a:pt x="836" y="438"/>
                  </a:lnTo>
                  <a:lnTo>
                    <a:pt x="834" y="441"/>
                  </a:lnTo>
                  <a:lnTo>
                    <a:pt x="831" y="444"/>
                  </a:lnTo>
                  <a:lnTo>
                    <a:pt x="828" y="446"/>
                  </a:lnTo>
                  <a:lnTo>
                    <a:pt x="826" y="448"/>
                  </a:lnTo>
                  <a:lnTo>
                    <a:pt x="823" y="451"/>
                  </a:lnTo>
                  <a:lnTo>
                    <a:pt x="821" y="453"/>
                  </a:lnTo>
                  <a:lnTo>
                    <a:pt x="819" y="455"/>
                  </a:lnTo>
                  <a:lnTo>
                    <a:pt x="816" y="458"/>
                  </a:lnTo>
                  <a:lnTo>
                    <a:pt x="815" y="461"/>
                  </a:lnTo>
                  <a:lnTo>
                    <a:pt x="813" y="463"/>
                  </a:lnTo>
                  <a:lnTo>
                    <a:pt x="812" y="467"/>
                  </a:lnTo>
                  <a:lnTo>
                    <a:pt x="811" y="469"/>
                  </a:lnTo>
                  <a:lnTo>
                    <a:pt x="808" y="473"/>
                  </a:lnTo>
                  <a:lnTo>
                    <a:pt x="807" y="475"/>
                  </a:lnTo>
                  <a:lnTo>
                    <a:pt x="806" y="480"/>
                  </a:lnTo>
                  <a:lnTo>
                    <a:pt x="805" y="483"/>
                  </a:lnTo>
                  <a:lnTo>
                    <a:pt x="803" y="487"/>
                  </a:lnTo>
                  <a:lnTo>
                    <a:pt x="801" y="490"/>
                  </a:lnTo>
                  <a:lnTo>
                    <a:pt x="799" y="493"/>
                  </a:lnTo>
                  <a:lnTo>
                    <a:pt x="798" y="497"/>
                  </a:lnTo>
                  <a:lnTo>
                    <a:pt x="796" y="502"/>
                  </a:lnTo>
                  <a:lnTo>
                    <a:pt x="794" y="505"/>
                  </a:lnTo>
                  <a:lnTo>
                    <a:pt x="793" y="510"/>
                  </a:lnTo>
                  <a:lnTo>
                    <a:pt x="791" y="512"/>
                  </a:lnTo>
                  <a:lnTo>
                    <a:pt x="790" y="514"/>
                  </a:lnTo>
                  <a:lnTo>
                    <a:pt x="788" y="515"/>
                  </a:lnTo>
                  <a:lnTo>
                    <a:pt x="785" y="518"/>
                  </a:lnTo>
                  <a:lnTo>
                    <a:pt x="783" y="519"/>
                  </a:lnTo>
                  <a:lnTo>
                    <a:pt x="779" y="520"/>
                  </a:lnTo>
                  <a:lnTo>
                    <a:pt x="776" y="521"/>
                  </a:lnTo>
                  <a:lnTo>
                    <a:pt x="773" y="521"/>
                  </a:lnTo>
                  <a:lnTo>
                    <a:pt x="770" y="522"/>
                  </a:lnTo>
                  <a:lnTo>
                    <a:pt x="769" y="522"/>
                  </a:lnTo>
                  <a:lnTo>
                    <a:pt x="767" y="523"/>
                  </a:lnTo>
                  <a:lnTo>
                    <a:pt x="766" y="523"/>
                  </a:lnTo>
                  <a:lnTo>
                    <a:pt x="762" y="525"/>
                  </a:lnTo>
                  <a:lnTo>
                    <a:pt x="759" y="526"/>
                  </a:lnTo>
                  <a:lnTo>
                    <a:pt x="758" y="527"/>
                  </a:lnTo>
                  <a:lnTo>
                    <a:pt x="756" y="527"/>
                  </a:lnTo>
                  <a:lnTo>
                    <a:pt x="753" y="528"/>
                  </a:lnTo>
                  <a:lnTo>
                    <a:pt x="752" y="529"/>
                  </a:lnTo>
                  <a:lnTo>
                    <a:pt x="749" y="530"/>
                  </a:lnTo>
                  <a:lnTo>
                    <a:pt x="747" y="533"/>
                  </a:lnTo>
                  <a:lnTo>
                    <a:pt x="745" y="534"/>
                  </a:lnTo>
                  <a:lnTo>
                    <a:pt x="743" y="536"/>
                  </a:lnTo>
                  <a:lnTo>
                    <a:pt x="740" y="540"/>
                  </a:lnTo>
                  <a:lnTo>
                    <a:pt x="739" y="542"/>
                  </a:lnTo>
                  <a:lnTo>
                    <a:pt x="737" y="544"/>
                  </a:lnTo>
                  <a:lnTo>
                    <a:pt x="736" y="547"/>
                  </a:lnTo>
                  <a:lnTo>
                    <a:pt x="734" y="549"/>
                  </a:lnTo>
                  <a:lnTo>
                    <a:pt x="733" y="552"/>
                  </a:lnTo>
                  <a:lnTo>
                    <a:pt x="732" y="555"/>
                  </a:lnTo>
                  <a:lnTo>
                    <a:pt x="731" y="558"/>
                  </a:lnTo>
                  <a:lnTo>
                    <a:pt x="731" y="560"/>
                  </a:lnTo>
                  <a:lnTo>
                    <a:pt x="730" y="564"/>
                  </a:lnTo>
                  <a:lnTo>
                    <a:pt x="730" y="566"/>
                  </a:lnTo>
                  <a:lnTo>
                    <a:pt x="729" y="568"/>
                  </a:lnTo>
                  <a:lnTo>
                    <a:pt x="729" y="570"/>
                  </a:lnTo>
                  <a:lnTo>
                    <a:pt x="729" y="571"/>
                  </a:lnTo>
                  <a:lnTo>
                    <a:pt x="728" y="573"/>
                  </a:lnTo>
                  <a:lnTo>
                    <a:pt x="726" y="575"/>
                  </a:lnTo>
                  <a:lnTo>
                    <a:pt x="726" y="577"/>
                  </a:lnTo>
                  <a:lnTo>
                    <a:pt x="725" y="578"/>
                  </a:lnTo>
                  <a:lnTo>
                    <a:pt x="724" y="580"/>
                  </a:lnTo>
                  <a:lnTo>
                    <a:pt x="724" y="581"/>
                  </a:lnTo>
                  <a:lnTo>
                    <a:pt x="722" y="585"/>
                  </a:lnTo>
                  <a:lnTo>
                    <a:pt x="721" y="594"/>
                  </a:lnTo>
                  <a:lnTo>
                    <a:pt x="719" y="600"/>
                  </a:lnTo>
                  <a:lnTo>
                    <a:pt x="718" y="601"/>
                  </a:lnTo>
                  <a:lnTo>
                    <a:pt x="717" y="603"/>
                  </a:lnTo>
                  <a:lnTo>
                    <a:pt x="711" y="608"/>
                  </a:lnTo>
                  <a:lnTo>
                    <a:pt x="709" y="610"/>
                  </a:lnTo>
                  <a:lnTo>
                    <a:pt x="708" y="610"/>
                  </a:lnTo>
                  <a:lnTo>
                    <a:pt x="708" y="611"/>
                  </a:lnTo>
                  <a:lnTo>
                    <a:pt x="706" y="611"/>
                  </a:lnTo>
                  <a:lnTo>
                    <a:pt x="700" y="614"/>
                  </a:lnTo>
                  <a:lnTo>
                    <a:pt x="699" y="615"/>
                  </a:lnTo>
                  <a:lnTo>
                    <a:pt x="695" y="616"/>
                  </a:lnTo>
                  <a:lnTo>
                    <a:pt x="694" y="617"/>
                  </a:lnTo>
                  <a:lnTo>
                    <a:pt x="693" y="618"/>
                  </a:lnTo>
                  <a:lnTo>
                    <a:pt x="686" y="620"/>
                  </a:lnTo>
                  <a:lnTo>
                    <a:pt x="680" y="623"/>
                  </a:lnTo>
                  <a:lnTo>
                    <a:pt x="678" y="624"/>
                  </a:lnTo>
                  <a:lnTo>
                    <a:pt x="676" y="624"/>
                  </a:lnTo>
                  <a:lnTo>
                    <a:pt x="672" y="625"/>
                  </a:lnTo>
                  <a:lnTo>
                    <a:pt x="670" y="625"/>
                  </a:lnTo>
                  <a:lnTo>
                    <a:pt x="669" y="626"/>
                  </a:lnTo>
                  <a:lnTo>
                    <a:pt x="667" y="627"/>
                  </a:lnTo>
                  <a:lnTo>
                    <a:pt x="666" y="629"/>
                  </a:lnTo>
                  <a:lnTo>
                    <a:pt x="664" y="631"/>
                  </a:lnTo>
                  <a:lnTo>
                    <a:pt x="664" y="632"/>
                  </a:lnTo>
                  <a:lnTo>
                    <a:pt x="663" y="634"/>
                  </a:lnTo>
                  <a:lnTo>
                    <a:pt x="663" y="637"/>
                  </a:lnTo>
                  <a:lnTo>
                    <a:pt x="664" y="639"/>
                  </a:lnTo>
                  <a:lnTo>
                    <a:pt x="665" y="642"/>
                  </a:lnTo>
                  <a:lnTo>
                    <a:pt x="666" y="645"/>
                  </a:lnTo>
                  <a:lnTo>
                    <a:pt x="669" y="648"/>
                  </a:lnTo>
                  <a:lnTo>
                    <a:pt x="670" y="650"/>
                  </a:lnTo>
                  <a:lnTo>
                    <a:pt x="671" y="653"/>
                  </a:lnTo>
                  <a:lnTo>
                    <a:pt x="671" y="654"/>
                  </a:lnTo>
                  <a:lnTo>
                    <a:pt x="671" y="656"/>
                  </a:lnTo>
                  <a:lnTo>
                    <a:pt x="672" y="657"/>
                  </a:lnTo>
                  <a:lnTo>
                    <a:pt x="672" y="660"/>
                  </a:lnTo>
                  <a:lnTo>
                    <a:pt x="672" y="662"/>
                  </a:lnTo>
                  <a:lnTo>
                    <a:pt x="672" y="663"/>
                  </a:lnTo>
                  <a:lnTo>
                    <a:pt x="671" y="664"/>
                  </a:lnTo>
                  <a:lnTo>
                    <a:pt x="670" y="667"/>
                  </a:lnTo>
                  <a:lnTo>
                    <a:pt x="669" y="668"/>
                  </a:lnTo>
                  <a:lnTo>
                    <a:pt x="667" y="668"/>
                  </a:lnTo>
                  <a:lnTo>
                    <a:pt x="664" y="671"/>
                  </a:lnTo>
                  <a:lnTo>
                    <a:pt x="661" y="674"/>
                  </a:lnTo>
                  <a:lnTo>
                    <a:pt x="658" y="675"/>
                  </a:lnTo>
                  <a:lnTo>
                    <a:pt x="657" y="676"/>
                  </a:lnTo>
                  <a:lnTo>
                    <a:pt x="655" y="677"/>
                  </a:lnTo>
                  <a:lnTo>
                    <a:pt x="654" y="678"/>
                  </a:lnTo>
                  <a:lnTo>
                    <a:pt x="650" y="680"/>
                  </a:lnTo>
                  <a:lnTo>
                    <a:pt x="649" y="682"/>
                  </a:lnTo>
                  <a:lnTo>
                    <a:pt x="646" y="685"/>
                  </a:lnTo>
                  <a:lnTo>
                    <a:pt x="640" y="690"/>
                  </a:lnTo>
                  <a:lnTo>
                    <a:pt x="637" y="692"/>
                  </a:lnTo>
                  <a:lnTo>
                    <a:pt x="633" y="694"/>
                  </a:lnTo>
                  <a:lnTo>
                    <a:pt x="631" y="697"/>
                  </a:lnTo>
                  <a:lnTo>
                    <a:pt x="626" y="700"/>
                  </a:lnTo>
                  <a:lnTo>
                    <a:pt x="625" y="701"/>
                  </a:lnTo>
                  <a:lnTo>
                    <a:pt x="619" y="705"/>
                  </a:lnTo>
                  <a:lnTo>
                    <a:pt x="614" y="708"/>
                  </a:lnTo>
                  <a:lnTo>
                    <a:pt x="612" y="708"/>
                  </a:lnTo>
                  <a:lnTo>
                    <a:pt x="611" y="708"/>
                  </a:lnTo>
                  <a:lnTo>
                    <a:pt x="610" y="709"/>
                  </a:lnTo>
                  <a:lnTo>
                    <a:pt x="607" y="710"/>
                  </a:lnTo>
                  <a:lnTo>
                    <a:pt x="604" y="713"/>
                  </a:lnTo>
                  <a:lnTo>
                    <a:pt x="596" y="719"/>
                  </a:lnTo>
                  <a:lnTo>
                    <a:pt x="591" y="723"/>
                  </a:lnTo>
                  <a:lnTo>
                    <a:pt x="588" y="725"/>
                  </a:lnTo>
                  <a:lnTo>
                    <a:pt x="584" y="729"/>
                  </a:lnTo>
                  <a:lnTo>
                    <a:pt x="583" y="729"/>
                  </a:lnTo>
                  <a:lnTo>
                    <a:pt x="582" y="730"/>
                  </a:lnTo>
                  <a:lnTo>
                    <a:pt x="581" y="730"/>
                  </a:lnTo>
                  <a:lnTo>
                    <a:pt x="577" y="731"/>
                  </a:lnTo>
                  <a:lnTo>
                    <a:pt x="576" y="732"/>
                  </a:lnTo>
                  <a:lnTo>
                    <a:pt x="573" y="732"/>
                  </a:lnTo>
                  <a:lnTo>
                    <a:pt x="573" y="734"/>
                  </a:lnTo>
                  <a:lnTo>
                    <a:pt x="570" y="734"/>
                  </a:lnTo>
                  <a:lnTo>
                    <a:pt x="569" y="734"/>
                  </a:lnTo>
                  <a:lnTo>
                    <a:pt x="566" y="735"/>
                  </a:lnTo>
                  <a:lnTo>
                    <a:pt x="565" y="736"/>
                  </a:lnTo>
                  <a:lnTo>
                    <a:pt x="564" y="736"/>
                  </a:lnTo>
                  <a:lnTo>
                    <a:pt x="557" y="738"/>
                  </a:lnTo>
                  <a:lnTo>
                    <a:pt x="555" y="739"/>
                  </a:lnTo>
                  <a:lnTo>
                    <a:pt x="554" y="739"/>
                  </a:lnTo>
                  <a:lnTo>
                    <a:pt x="553" y="741"/>
                  </a:lnTo>
                  <a:lnTo>
                    <a:pt x="551" y="741"/>
                  </a:lnTo>
                  <a:lnTo>
                    <a:pt x="550" y="741"/>
                  </a:lnTo>
                  <a:lnTo>
                    <a:pt x="549" y="742"/>
                  </a:lnTo>
                  <a:lnTo>
                    <a:pt x="546" y="743"/>
                  </a:lnTo>
                  <a:lnTo>
                    <a:pt x="542" y="744"/>
                  </a:lnTo>
                  <a:lnTo>
                    <a:pt x="538" y="745"/>
                  </a:lnTo>
                  <a:lnTo>
                    <a:pt x="535" y="745"/>
                  </a:lnTo>
                  <a:lnTo>
                    <a:pt x="531" y="745"/>
                  </a:lnTo>
                  <a:lnTo>
                    <a:pt x="529" y="745"/>
                  </a:lnTo>
                  <a:lnTo>
                    <a:pt x="528" y="745"/>
                  </a:lnTo>
                  <a:lnTo>
                    <a:pt x="527" y="744"/>
                  </a:lnTo>
                  <a:lnTo>
                    <a:pt x="525" y="744"/>
                  </a:lnTo>
                  <a:lnTo>
                    <a:pt x="522" y="743"/>
                  </a:lnTo>
                  <a:lnTo>
                    <a:pt x="520" y="743"/>
                  </a:lnTo>
                  <a:lnTo>
                    <a:pt x="518" y="743"/>
                  </a:lnTo>
                  <a:lnTo>
                    <a:pt x="517" y="744"/>
                  </a:lnTo>
                  <a:lnTo>
                    <a:pt x="515" y="744"/>
                  </a:lnTo>
                  <a:lnTo>
                    <a:pt x="514" y="744"/>
                  </a:lnTo>
                  <a:lnTo>
                    <a:pt x="512" y="744"/>
                  </a:lnTo>
                  <a:lnTo>
                    <a:pt x="510" y="745"/>
                  </a:lnTo>
                  <a:lnTo>
                    <a:pt x="508" y="746"/>
                  </a:lnTo>
                  <a:lnTo>
                    <a:pt x="507" y="746"/>
                  </a:lnTo>
                  <a:lnTo>
                    <a:pt x="505" y="746"/>
                  </a:lnTo>
                  <a:lnTo>
                    <a:pt x="503" y="747"/>
                  </a:lnTo>
                  <a:lnTo>
                    <a:pt x="502" y="747"/>
                  </a:lnTo>
                  <a:lnTo>
                    <a:pt x="501" y="749"/>
                  </a:lnTo>
                  <a:lnTo>
                    <a:pt x="500" y="750"/>
                  </a:lnTo>
                  <a:lnTo>
                    <a:pt x="498" y="751"/>
                  </a:lnTo>
                  <a:lnTo>
                    <a:pt x="497" y="752"/>
                  </a:lnTo>
                  <a:lnTo>
                    <a:pt x="494" y="754"/>
                  </a:lnTo>
                  <a:lnTo>
                    <a:pt x="493" y="756"/>
                  </a:lnTo>
                  <a:lnTo>
                    <a:pt x="492" y="757"/>
                  </a:lnTo>
                  <a:lnTo>
                    <a:pt x="491" y="759"/>
                  </a:lnTo>
                  <a:lnTo>
                    <a:pt x="488" y="761"/>
                  </a:lnTo>
                  <a:lnTo>
                    <a:pt x="485" y="765"/>
                  </a:lnTo>
                  <a:lnTo>
                    <a:pt x="483" y="768"/>
                  </a:lnTo>
                  <a:lnTo>
                    <a:pt x="482" y="771"/>
                  </a:lnTo>
                  <a:lnTo>
                    <a:pt x="480" y="773"/>
                  </a:lnTo>
                  <a:lnTo>
                    <a:pt x="478" y="775"/>
                  </a:lnTo>
                  <a:lnTo>
                    <a:pt x="476" y="779"/>
                  </a:lnTo>
                  <a:lnTo>
                    <a:pt x="468" y="786"/>
                  </a:lnTo>
                  <a:lnTo>
                    <a:pt x="463" y="790"/>
                  </a:lnTo>
                  <a:lnTo>
                    <a:pt x="461" y="792"/>
                  </a:lnTo>
                  <a:lnTo>
                    <a:pt x="448" y="804"/>
                  </a:lnTo>
                  <a:lnTo>
                    <a:pt x="441" y="810"/>
                  </a:lnTo>
                  <a:lnTo>
                    <a:pt x="439" y="811"/>
                  </a:lnTo>
                  <a:lnTo>
                    <a:pt x="437" y="813"/>
                  </a:lnTo>
                  <a:lnTo>
                    <a:pt x="435" y="816"/>
                  </a:lnTo>
                  <a:lnTo>
                    <a:pt x="433" y="817"/>
                  </a:lnTo>
                  <a:lnTo>
                    <a:pt x="432" y="819"/>
                  </a:lnTo>
                  <a:lnTo>
                    <a:pt x="431" y="822"/>
                  </a:lnTo>
                  <a:lnTo>
                    <a:pt x="430" y="825"/>
                  </a:lnTo>
                  <a:lnTo>
                    <a:pt x="428" y="827"/>
                  </a:lnTo>
                  <a:lnTo>
                    <a:pt x="427" y="829"/>
                  </a:lnTo>
                  <a:lnTo>
                    <a:pt x="425" y="831"/>
                  </a:lnTo>
                  <a:lnTo>
                    <a:pt x="421" y="835"/>
                  </a:lnTo>
                  <a:lnTo>
                    <a:pt x="419" y="837"/>
                  </a:lnTo>
                  <a:lnTo>
                    <a:pt x="416" y="840"/>
                  </a:lnTo>
                  <a:lnTo>
                    <a:pt x="411" y="843"/>
                  </a:lnTo>
                  <a:lnTo>
                    <a:pt x="408" y="846"/>
                  </a:lnTo>
                  <a:lnTo>
                    <a:pt x="405" y="847"/>
                  </a:lnTo>
                  <a:lnTo>
                    <a:pt x="404" y="848"/>
                  </a:lnTo>
                  <a:lnTo>
                    <a:pt x="403" y="849"/>
                  </a:lnTo>
                  <a:lnTo>
                    <a:pt x="400" y="850"/>
                  </a:lnTo>
                  <a:lnTo>
                    <a:pt x="398" y="851"/>
                  </a:lnTo>
                  <a:lnTo>
                    <a:pt x="393" y="856"/>
                  </a:lnTo>
                  <a:lnTo>
                    <a:pt x="391" y="857"/>
                  </a:lnTo>
                  <a:lnTo>
                    <a:pt x="390" y="858"/>
                  </a:lnTo>
                  <a:lnTo>
                    <a:pt x="389" y="858"/>
                  </a:lnTo>
                  <a:lnTo>
                    <a:pt x="389" y="859"/>
                  </a:lnTo>
                  <a:lnTo>
                    <a:pt x="387" y="861"/>
                  </a:lnTo>
                  <a:lnTo>
                    <a:pt x="385" y="863"/>
                  </a:lnTo>
                  <a:lnTo>
                    <a:pt x="382" y="864"/>
                  </a:lnTo>
                  <a:lnTo>
                    <a:pt x="382" y="865"/>
                  </a:lnTo>
                  <a:lnTo>
                    <a:pt x="381" y="866"/>
                  </a:lnTo>
                  <a:lnTo>
                    <a:pt x="380" y="866"/>
                  </a:lnTo>
                  <a:lnTo>
                    <a:pt x="378" y="867"/>
                  </a:lnTo>
                  <a:lnTo>
                    <a:pt x="376" y="869"/>
                  </a:lnTo>
                  <a:lnTo>
                    <a:pt x="374" y="871"/>
                  </a:lnTo>
                  <a:lnTo>
                    <a:pt x="373" y="872"/>
                  </a:lnTo>
                  <a:lnTo>
                    <a:pt x="371" y="873"/>
                  </a:lnTo>
                  <a:lnTo>
                    <a:pt x="368" y="874"/>
                  </a:lnTo>
                  <a:lnTo>
                    <a:pt x="366" y="877"/>
                  </a:lnTo>
                  <a:lnTo>
                    <a:pt x="365" y="877"/>
                  </a:lnTo>
                  <a:lnTo>
                    <a:pt x="364" y="878"/>
                  </a:lnTo>
                  <a:lnTo>
                    <a:pt x="363" y="878"/>
                  </a:lnTo>
                  <a:lnTo>
                    <a:pt x="361" y="879"/>
                  </a:lnTo>
                  <a:lnTo>
                    <a:pt x="360" y="878"/>
                  </a:lnTo>
                  <a:lnTo>
                    <a:pt x="358" y="876"/>
                  </a:lnTo>
                  <a:lnTo>
                    <a:pt x="355" y="872"/>
                  </a:lnTo>
                  <a:lnTo>
                    <a:pt x="352" y="869"/>
                  </a:lnTo>
                  <a:lnTo>
                    <a:pt x="351" y="867"/>
                  </a:lnTo>
                  <a:lnTo>
                    <a:pt x="349" y="863"/>
                  </a:lnTo>
                  <a:lnTo>
                    <a:pt x="348" y="861"/>
                  </a:lnTo>
                  <a:lnTo>
                    <a:pt x="346" y="859"/>
                  </a:lnTo>
                  <a:lnTo>
                    <a:pt x="346" y="858"/>
                  </a:lnTo>
                  <a:lnTo>
                    <a:pt x="346" y="857"/>
                  </a:lnTo>
                  <a:lnTo>
                    <a:pt x="346" y="855"/>
                  </a:lnTo>
                  <a:lnTo>
                    <a:pt x="345" y="851"/>
                  </a:lnTo>
                  <a:lnTo>
                    <a:pt x="345" y="849"/>
                  </a:lnTo>
                  <a:lnTo>
                    <a:pt x="344" y="848"/>
                  </a:lnTo>
                  <a:lnTo>
                    <a:pt x="344" y="847"/>
                  </a:lnTo>
                  <a:lnTo>
                    <a:pt x="343" y="846"/>
                  </a:lnTo>
                  <a:lnTo>
                    <a:pt x="343" y="844"/>
                  </a:lnTo>
                  <a:lnTo>
                    <a:pt x="343" y="843"/>
                  </a:lnTo>
                  <a:lnTo>
                    <a:pt x="342" y="843"/>
                  </a:lnTo>
                  <a:lnTo>
                    <a:pt x="341" y="842"/>
                  </a:lnTo>
                  <a:lnTo>
                    <a:pt x="338" y="841"/>
                  </a:lnTo>
                  <a:lnTo>
                    <a:pt x="337" y="840"/>
                  </a:lnTo>
                  <a:lnTo>
                    <a:pt x="335" y="839"/>
                  </a:lnTo>
                  <a:lnTo>
                    <a:pt x="334" y="837"/>
                  </a:lnTo>
                  <a:lnTo>
                    <a:pt x="333" y="835"/>
                  </a:lnTo>
                  <a:lnTo>
                    <a:pt x="331" y="834"/>
                  </a:lnTo>
                  <a:lnTo>
                    <a:pt x="330" y="833"/>
                  </a:lnTo>
                  <a:lnTo>
                    <a:pt x="329" y="833"/>
                  </a:lnTo>
                  <a:lnTo>
                    <a:pt x="329" y="832"/>
                  </a:lnTo>
                  <a:lnTo>
                    <a:pt x="328" y="831"/>
                  </a:lnTo>
                  <a:lnTo>
                    <a:pt x="327" y="831"/>
                  </a:lnTo>
                  <a:lnTo>
                    <a:pt x="326" y="831"/>
                  </a:lnTo>
                  <a:lnTo>
                    <a:pt x="324" y="829"/>
                  </a:lnTo>
                  <a:lnTo>
                    <a:pt x="323" y="828"/>
                  </a:lnTo>
                  <a:lnTo>
                    <a:pt x="322" y="828"/>
                  </a:lnTo>
                  <a:lnTo>
                    <a:pt x="321" y="827"/>
                  </a:lnTo>
                  <a:lnTo>
                    <a:pt x="320" y="827"/>
                  </a:lnTo>
                  <a:lnTo>
                    <a:pt x="319" y="827"/>
                  </a:lnTo>
                  <a:lnTo>
                    <a:pt x="316" y="828"/>
                  </a:lnTo>
                  <a:lnTo>
                    <a:pt x="314" y="827"/>
                  </a:lnTo>
                  <a:lnTo>
                    <a:pt x="313" y="826"/>
                  </a:lnTo>
                  <a:lnTo>
                    <a:pt x="313" y="825"/>
                  </a:lnTo>
                  <a:lnTo>
                    <a:pt x="314" y="825"/>
                  </a:lnTo>
                  <a:lnTo>
                    <a:pt x="314" y="824"/>
                  </a:lnTo>
                  <a:lnTo>
                    <a:pt x="315" y="822"/>
                  </a:lnTo>
                  <a:lnTo>
                    <a:pt x="316" y="821"/>
                  </a:lnTo>
                  <a:lnTo>
                    <a:pt x="318" y="819"/>
                  </a:lnTo>
                  <a:lnTo>
                    <a:pt x="319" y="818"/>
                  </a:lnTo>
                  <a:lnTo>
                    <a:pt x="320" y="817"/>
                  </a:lnTo>
                  <a:lnTo>
                    <a:pt x="321" y="814"/>
                  </a:lnTo>
                  <a:lnTo>
                    <a:pt x="322" y="813"/>
                  </a:lnTo>
                  <a:lnTo>
                    <a:pt x="323" y="812"/>
                  </a:lnTo>
                  <a:lnTo>
                    <a:pt x="329" y="805"/>
                  </a:lnTo>
                  <a:lnTo>
                    <a:pt x="330" y="804"/>
                  </a:lnTo>
                  <a:lnTo>
                    <a:pt x="330" y="803"/>
                  </a:lnTo>
                  <a:lnTo>
                    <a:pt x="330" y="801"/>
                  </a:lnTo>
                  <a:lnTo>
                    <a:pt x="331" y="797"/>
                  </a:lnTo>
                  <a:lnTo>
                    <a:pt x="331" y="796"/>
                  </a:lnTo>
                  <a:lnTo>
                    <a:pt x="331" y="795"/>
                  </a:lnTo>
                  <a:lnTo>
                    <a:pt x="330" y="794"/>
                  </a:lnTo>
                  <a:lnTo>
                    <a:pt x="330" y="792"/>
                  </a:lnTo>
                  <a:lnTo>
                    <a:pt x="330" y="791"/>
                  </a:lnTo>
                  <a:lnTo>
                    <a:pt x="330" y="789"/>
                  </a:lnTo>
                  <a:lnTo>
                    <a:pt x="330" y="787"/>
                  </a:lnTo>
                  <a:lnTo>
                    <a:pt x="330" y="786"/>
                  </a:lnTo>
                  <a:lnTo>
                    <a:pt x="330" y="784"/>
                  </a:lnTo>
                  <a:lnTo>
                    <a:pt x="329" y="783"/>
                  </a:lnTo>
                  <a:lnTo>
                    <a:pt x="329" y="782"/>
                  </a:lnTo>
                  <a:lnTo>
                    <a:pt x="329" y="781"/>
                  </a:lnTo>
                  <a:lnTo>
                    <a:pt x="334" y="774"/>
                  </a:lnTo>
                  <a:lnTo>
                    <a:pt x="331" y="771"/>
                  </a:lnTo>
                  <a:lnTo>
                    <a:pt x="326" y="757"/>
                  </a:lnTo>
                  <a:lnTo>
                    <a:pt x="322" y="747"/>
                  </a:lnTo>
                  <a:lnTo>
                    <a:pt x="320" y="743"/>
                  </a:lnTo>
                  <a:lnTo>
                    <a:pt x="320" y="741"/>
                  </a:lnTo>
                  <a:lnTo>
                    <a:pt x="319" y="738"/>
                  </a:lnTo>
                  <a:lnTo>
                    <a:pt x="318" y="737"/>
                  </a:lnTo>
                  <a:lnTo>
                    <a:pt x="316" y="732"/>
                  </a:lnTo>
                  <a:lnTo>
                    <a:pt x="303" y="723"/>
                  </a:lnTo>
                  <a:lnTo>
                    <a:pt x="301" y="723"/>
                  </a:lnTo>
                  <a:lnTo>
                    <a:pt x="300" y="722"/>
                  </a:lnTo>
                  <a:lnTo>
                    <a:pt x="294" y="719"/>
                  </a:lnTo>
                  <a:lnTo>
                    <a:pt x="292" y="717"/>
                  </a:lnTo>
                  <a:lnTo>
                    <a:pt x="291" y="716"/>
                  </a:lnTo>
                  <a:lnTo>
                    <a:pt x="289" y="715"/>
                  </a:lnTo>
                  <a:lnTo>
                    <a:pt x="286" y="713"/>
                  </a:lnTo>
                  <a:lnTo>
                    <a:pt x="288" y="712"/>
                  </a:lnTo>
                  <a:lnTo>
                    <a:pt x="284" y="709"/>
                  </a:lnTo>
                  <a:lnTo>
                    <a:pt x="283" y="709"/>
                  </a:lnTo>
                  <a:lnTo>
                    <a:pt x="283" y="708"/>
                  </a:lnTo>
                  <a:lnTo>
                    <a:pt x="284" y="708"/>
                  </a:lnTo>
                  <a:lnTo>
                    <a:pt x="285" y="706"/>
                  </a:lnTo>
                  <a:lnTo>
                    <a:pt x="285" y="705"/>
                  </a:lnTo>
                  <a:lnTo>
                    <a:pt x="286" y="704"/>
                  </a:lnTo>
                  <a:lnTo>
                    <a:pt x="286" y="701"/>
                  </a:lnTo>
                  <a:lnTo>
                    <a:pt x="286" y="700"/>
                  </a:lnTo>
                  <a:lnTo>
                    <a:pt x="288" y="699"/>
                  </a:lnTo>
                  <a:lnTo>
                    <a:pt x="288" y="698"/>
                  </a:lnTo>
                  <a:lnTo>
                    <a:pt x="289" y="698"/>
                  </a:lnTo>
                  <a:lnTo>
                    <a:pt x="289" y="697"/>
                  </a:lnTo>
                  <a:lnTo>
                    <a:pt x="290" y="695"/>
                  </a:lnTo>
                  <a:lnTo>
                    <a:pt x="291" y="694"/>
                  </a:lnTo>
                  <a:lnTo>
                    <a:pt x="292" y="693"/>
                  </a:lnTo>
                  <a:lnTo>
                    <a:pt x="293" y="692"/>
                  </a:lnTo>
                  <a:lnTo>
                    <a:pt x="293" y="691"/>
                  </a:lnTo>
                  <a:lnTo>
                    <a:pt x="297" y="684"/>
                  </a:lnTo>
                  <a:lnTo>
                    <a:pt x="297" y="683"/>
                  </a:lnTo>
                  <a:lnTo>
                    <a:pt x="297" y="682"/>
                  </a:lnTo>
                  <a:lnTo>
                    <a:pt x="298" y="682"/>
                  </a:lnTo>
                  <a:lnTo>
                    <a:pt x="298" y="680"/>
                  </a:lnTo>
                  <a:lnTo>
                    <a:pt x="299" y="676"/>
                  </a:lnTo>
                  <a:lnTo>
                    <a:pt x="300" y="672"/>
                  </a:lnTo>
                  <a:lnTo>
                    <a:pt x="301" y="672"/>
                  </a:lnTo>
                  <a:lnTo>
                    <a:pt x="301" y="669"/>
                  </a:lnTo>
                  <a:lnTo>
                    <a:pt x="303" y="667"/>
                  </a:lnTo>
                  <a:lnTo>
                    <a:pt x="303" y="665"/>
                  </a:lnTo>
                  <a:lnTo>
                    <a:pt x="304" y="665"/>
                  </a:lnTo>
                  <a:lnTo>
                    <a:pt x="305" y="664"/>
                  </a:lnTo>
                  <a:lnTo>
                    <a:pt x="305" y="663"/>
                  </a:lnTo>
                  <a:lnTo>
                    <a:pt x="306" y="663"/>
                  </a:lnTo>
                  <a:lnTo>
                    <a:pt x="306" y="662"/>
                  </a:lnTo>
                  <a:lnTo>
                    <a:pt x="307" y="661"/>
                  </a:lnTo>
                  <a:lnTo>
                    <a:pt x="308" y="661"/>
                  </a:lnTo>
                  <a:lnTo>
                    <a:pt x="308" y="660"/>
                  </a:lnTo>
                  <a:lnTo>
                    <a:pt x="309" y="660"/>
                  </a:lnTo>
                  <a:lnTo>
                    <a:pt x="309" y="659"/>
                  </a:lnTo>
                  <a:lnTo>
                    <a:pt x="309" y="657"/>
                  </a:lnTo>
                  <a:lnTo>
                    <a:pt x="309" y="656"/>
                  </a:lnTo>
                  <a:lnTo>
                    <a:pt x="308" y="655"/>
                  </a:lnTo>
                  <a:lnTo>
                    <a:pt x="307" y="655"/>
                  </a:lnTo>
                  <a:lnTo>
                    <a:pt x="307" y="654"/>
                  </a:lnTo>
                  <a:lnTo>
                    <a:pt x="306" y="652"/>
                  </a:lnTo>
                  <a:lnTo>
                    <a:pt x="305" y="650"/>
                  </a:lnTo>
                  <a:lnTo>
                    <a:pt x="304" y="649"/>
                  </a:lnTo>
                  <a:lnTo>
                    <a:pt x="303" y="648"/>
                  </a:lnTo>
                  <a:lnTo>
                    <a:pt x="301" y="648"/>
                  </a:lnTo>
                  <a:lnTo>
                    <a:pt x="300" y="648"/>
                  </a:lnTo>
                  <a:lnTo>
                    <a:pt x="299" y="647"/>
                  </a:lnTo>
                  <a:lnTo>
                    <a:pt x="298" y="646"/>
                  </a:lnTo>
                  <a:lnTo>
                    <a:pt x="297" y="645"/>
                  </a:lnTo>
                  <a:lnTo>
                    <a:pt x="294" y="642"/>
                  </a:lnTo>
                  <a:lnTo>
                    <a:pt x="293" y="642"/>
                  </a:lnTo>
                  <a:lnTo>
                    <a:pt x="292" y="641"/>
                  </a:lnTo>
                  <a:lnTo>
                    <a:pt x="291" y="641"/>
                  </a:lnTo>
                  <a:lnTo>
                    <a:pt x="291" y="640"/>
                  </a:lnTo>
                  <a:lnTo>
                    <a:pt x="290" y="640"/>
                  </a:lnTo>
                  <a:lnTo>
                    <a:pt x="290" y="639"/>
                  </a:lnTo>
                  <a:lnTo>
                    <a:pt x="289" y="638"/>
                  </a:lnTo>
                  <a:lnTo>
                    <a:pt x="288" y="638"/>
                  </a:lnTo>
                  <a:lnTo>
                    <a:pt x="288" y="637"/>
                  </a:lnTo>
                  <a:lnTo>
                    <a:pt x="285" y="637"/>
                  </a:lnTo>
                  <a:lnTo>
                    <a:pt x="282" y="637"/>
                  </a:lnTo>
                  <a:lnTo>
                    <a:pt x="279" y="637"/>
                  </a:lnTo>
                  <a:lnTo>
                    <a:pt x="278" y="637"/>
                  </a:lnTo>
                  <a:lnTo>
                    <a:pt x="277" y="637"/>
                  </a:lnTo>
                  <a:lnTo>
                    <a:pt x="275" y="637"/>
                  </a:lnTo>
                  <a:lnTo>
                    <a:pt x="273" y="638"/>
                  </a:lnTo>
                  <a:lnTo>
                    <a:pt x="271" y="637"/>
                  </a:lnTo>
                  <a:lnTo>
                    <a:pt x="270" y="637"/>
                  </a:lnTo>
                  <a:lnTo>
                    <a:pt x="269" y="637"/>
                  </a:lnTo>
                  <a:lnTo>
                    <a:pt x="266" y="635"/>
                  </a:lnTo>
                  <a:lnTo>
                    <a:pt x="264" y="637"/>
                  </a:lnTo>
                  <a:lnTo>
                    <a:pt x="261" y="640"/>
                  </a:lnTo>
                  <a:lnTo>
                    <a:pt x="260" y="641"/>
                  </a:lnTo>
                  <a:lnTo>
                    <a:pt x="258" y="644"/>
                  </a:lnTo>
                  <a:lnTo>
                    <a:pt x="255" y="646"/>
                  </a:lnTo>
                  <a:lnTo>
                    <a:pt x="255" y="647"/>
                  </a:lnTo>
                  <a:lnTo>
                    <a:pt x="254" y="647"/>
                  </a:lnTo>
                  <a:lnTo>
                    <a:pt x="254" y="648"/>
                  </a:lnTo>
                  <a:lnTo>
                    <a:pt x="254" y="649"/>
                  </a:lnTo>
                  <a:lnTo>
                    <a:pt x="253" y="649"/>
                  </a:lnTo>
                  <a:lnTo>
                    <a:pt x="253" y="652"/>
                  </a:lnTo>
                  <a:lnTo>
                    <a:pt x="252" y="653"/>
                  </a:lnTo>
                  <a:lnTo>
                    <a:pt x="251" y="655"/>
                  </a:lnTo>
                  <a:lnTo>
                    <a:pt x="248" y="659"/>
                  </a:lnTo>
                  <a:lnTo>
                    <a:pt x="247" y="660"/>
                  </a:lnTo>
                  <a:lnTo>
                    <a:pt x="247" y="661"/>
                  </a:lnTo>
                  <a:lnTo>
                    <a:pt x="246" y="662"/>
                  </a:lnTo>
                  <a:lnTo>
                    <a:pt x="245" y="663"/>
                  </a:lnTo>
                  <a:lnTo>
                    <a:pt x="244" y="663"/>
                  </a:lnTo>
                  <a:lnTo>
                    <a:pt x="244" y="664"/>
                  </a:lnTo>
                  <a:lnTo>
                    <a:pt x="242" y="665"/>
                  </a:lnTo>
                  <a:lnTo>
                    <a:pt x="242" y="667"/>
                  </a:lnTo>
                  <a:lnTo>
                    <a:pt x="241" y="668"/>
                  </a:lnTo>
                  <a:lnTo>
                    <a:pt x="240" y="669"/>
                  </a:lnTo>
                  <a:lnTo>
                    <a:pt x="239" y="669"/>
                  </a:lnTo>
                  <a:lnTo>
                    <a:pt x="238" y="670"/>
                  </a:lnTo>
                  <a:lnTo>
                    <a:pt x="236" y="671"/>
                  </a:lnTo>
                  <a:lnTo>
                    <a:pt x="234" y="671"/>
                  </a:lnTo>
                  <a:lnTo>
                    <a:pt x="233" y="672"/>
                  </a:lnTo>
                  <a:lnTo>
                    <a:pt x="233" y="674"/>
                  </a:lnTo>
                  <a:lnTo>
                    <a:pt x="233" y="675"/>
                  </a:lnTo>
                  <a:lnTo>
                    <a:pt x="233" y="676"/>
                  </a:lnTo>
                  <a:lnTo>
                    <a:pt x="233" y="677"/>
                  </a:lnTo>
                  <a:lnTo>
                    <a:pt x="233" y="678"/>
                  </a:lnTo>
                  <a:lnTo>
                    <a:pt x="234" y="679"/>
                  </a:lnTo>
                  <a:lnTo>
                    <a:pt x="249" y="689"/>
                  </a:lnTo>
                  <a:lnTo>
                    <a:pt x="255" y="693"/>
                  </a:lnTo>
                  <a:lnTo>
                    <a:pt x="256" y="693"/>
                  </a:lnTo>
                  <a:lnTo>
                    <a:pt x="259" y="694"/>
                  </a:lnTo>
                  <a:lnTo>
                    <a:pt x="262" y="697"/>
                  </a:lnTo>
                  <a:lnTo>
                    <a:pt x="274" y="704"/>
                  </a:lnTo>
                  <a:lnTo>
                    <a:pt x="271" y="707"/>
                  </a:lnTo>
                  <a:lnTo>
                    <a:pt x="270" y="707"/>
                  </a:lnTo>
                  <a:lnTo>
                    <a:pt x="269" y="707"/>
                  </a:lnTo>
                  <a:lnTo>
                    <a:pt x="268" y="708"/>
                  </a:lnTo>
                  <a:lnTo>
                    <a:pt x="266" y="708"/>
                  </a:lnTo>
                  <a:lnTo>
                    <a:pt x="264" y="708"/>
                  </a:lnTo>
                  <a:lnTo>
                    <a:pt x="263" y="709"/>
                  </a:lnTo>
                  <a:lnTo>
                    <a:pt x="262" y="709"/>
                  </a:lnTo>
                  <a:lnTo>
                    <a:pt x="261" y="710"/>
                  </a:lnTo>
                  <a:lnTo>
                    <a:pt x="260" y="712"/>
                  </a:lnTo>
                  <a:lnTo>
                    <a:pt x="259" y="713"/>
                  </a:lnTo>
                  <a:lnTo>
                    <a:pt x="258" y="714"/>
                  </a:lnTo>
                  <a:lnTo>
                    <a:pt x="256" y="714"/>
                  </a:lnTo>
                  <a:lnTo>
                    <a:pt x="255" y="715"/>
                  </a:lnTo>
                  <a:lnTo>
                    <a:pt x="252" y="717"/>
                  </a:lnTo>
                  <a:lnTo>
                    <a:pt x="251" y="719"/>
                  </a:lnTo>
                  <a:lnTo>
                    <a:pt x="249" y="719"/>
                  </a:lnTo>
                  <a:lnTo>
                    <a:pt x="248" y="720"/>
                  </a:lnTo>
                  <a:lnTo>
                    <a:pt x="247" y="720"/>
                  </a:lnTo>
                  <a:lnTo>
                    <a:pt x="246" y="721"/>
                  </a:lnTo>
                  <a:lnTo>
                    <a:pt x="245" y="722"/>
                  </a:lnTo>
                  <a:lnTo>
                    <a:pt x="242" y="723"/>
                  </a:lnTo>
                  <a:lnTo>
                    <a:pt x="241" y="724"/>
                  </a:lnTo>
                  <a:lnTo>
                    <a:pt x="240" y="724"/>
                  </a:lnTo>
                  <a:lnTo>
                    <a:pt x="239" y="724"/>
                  </a:lnTo>
                  <a:lnTo>
                    <a:pt x="238" y="723"/>
                  </a:lnTo>
                  <a:lnTo>
                    <a:pt x="237" y="724"/>
                  </a:lnTo>
                  <a:lnTo>
                    <a:pt x="236" y="724"/>
                  </a:lnTo>
                  <a:lnTo>
                    <a:pt x="233" y="725"/>
                  </a:lnTo>
                  <a:lnTo>
                    <a:pt x="232" y="725"/>
                  </a:lnTo>
                  <a:lnTo>
                    <a:pt x="231" y="725"/>
                  </a:lnTo>
                  <a:lnTo>
                    <a:pt x="230" y="727"/>
                  </a:lnTo>
                  <a:lnTo>
                    <a:pt x="230" y="728"/>
                  </a:lnTo>
                  <a:lnTo>
                    <a:pt x="229" y="728"/>
                  </a:lnTo>
                  <a:lnTo>
                    <a:pt x="229" y="729"/>
                  </a:lnTo>
                  <a:lnTo>
                    <a:pt x="227" y="730"/>
                  </a:lnTo>
                  <a:lnTo>
                    <a:pt x="226" y="732"/>
                  </a:lnTo>
                  <a:lnTo>
                    <a:pt x="225" y="732"/>
                  </a:lnTo>
                  <a:lnTo>
                    <a:pt x="224" y="734"/>
                  </a:lnTo>
                  <a:lnTo>
                    <a:pt x="223" y="734"/>
                  </a:lnTo>
                  <a:lnTo>
                    <a:pt x="223" y="735"/>
                  </a:lnTo>
                  <a:lnTo>
                    <a:pt x="222" y="735"/>
                  </a:lnTo>
                  <a:lnTo>
                    <a:pt x="221" y="736"/>
                  </a:lnTo>
                  <a:lnTo>
                    <a:pt x="219" y="737"/>
                  </a:lnTo>
                  <a:lnTo>
                    <a:pt x="218" y="736"/>
                  </a:lnTo>
                  <a:lnTo>
                    <a:pt x="217" y="735"/>
                  </a:lnTo>
                  <a:lnTo>
                    <a:pt x="215" y="732"/>
                  </a:lnTo>
                  <a:lnTo>
                    <a:pt x="212" y="730"/>
                  </a:lnTo>
                  <a:lnTo>
                    <a:pt x="210" y="729"/>
                  </a:lnTo>
                  <a:lnTo>
                    <a:pt x="209" y="728"/>
                  </a:lnTo>
                  <a:lnTo>
                    <a:pt x="207" y="727"/>
                  </a:lnTo>
                  <a:lnTo>
                    <a:pt x="206" y="724"/>
                  </a:lnTo>
                  <a:lnTo>
                    <a:pt x="203" y="723"/>
                  </a:lnTo>
                  <a:lnTo>
                    <a:pt x="202" y="722"/>
                  </a:lnTo>
                  <a:lnTo>
                    <a:pt x="200" y="719"/>
                  </a:lnTo>
                  <a:lnTo>
                    <a:pt x="195" y="715"/>
                  </a:lnTo>
                  <a:lnTo>
                    <a:pt x="192" y="715"/>
                  </a:lnTo>
                  <a:lnTo>
                    <a:pt x="189" y="715"/>
                  </a:lnTo>
                  <a:lnTo>
                    <a:pt x="188" y="715"/>
                  </a:lnTo>
                  <a:lnTo>
                    <a:pt x="187" y="715"/>
                  </a:lnTo>
                  <a:lnTo>
                    <a:pt x="186" y="714"/>
                  </a:lnTo>
                  <a:lnTo>
                    <a:pt x="184" y="713"/>
                  </a:lnTo>
                  <a:lnTo>
                    <a:pt x="182" y="712"/>
                  </a:lnTo>
                  <a:lnTo>
                    <a:pt x="181" y="712"/>
                  </a:lnTo>
                  <a:lnTo>
                    <a:pt x="179" y="710"/>
                  </a:lnTo>
                  <a:lnTo>
                    <a:pt x="178" y="710"/>
                  </a:lnTo>
                  <a:lnTo>
                    <a:pt x="176" y="709"/>
                  </a:lnTo>
                  <a:lnTo>
                    <a:pt x="174" y="709"/>
                  </a:lnTo>
                  <a:lnTo>
                    <a:pt x="173" y="709"/>
                  </a:lnTo>
                  <a:lnTo>
                    <a:pt x="172" y="709"/>
                  </a:lnTo>
                  <a:lnTo>
                    <a:pt x="171" y="708"/>
                  </a:lnTo>
                  <a:lnTo>
                    <a:pt x="170" y="708"/>
                  </a:lnTo>
                  <a:lnTo>
                    <a:pt x="169" y="707"/>
                  </a:lnTo>
                  <a:lnTo>
                    <a:pt x="167" y="706"/>
                  </a:lnTo>
                  <a:lnTo>
                    <a:pt x="166" y="705"/>
                  </a:lnTo>
                  <a:lnTo>
                    <a:pt x="164" y="704"/>
                  </a:lnTo>
                  <a:lnTo>
                    <a:pt x="163" y="702"/>
                  </a:lnTo>
                  <a:lnTo>
                    <a:pt x="162" y="701"/>
                  </a:lnTo>
                  <a:lnTo>
                    <a:pt x="162" y="702"/>
                  </a:lnTo>
                  <a:lnTo>
                    <a:pt x="160" y="701"/>
                  </a:lnTo>
                  <a:lnTo>
                    <a:pt x="159" y="701"/>
                  </a:lnTo>
                  <a:lnTo>
                    <a:pt x="158" y="701"/>
                  </a:lnTo>
                  <a:lnTo>
                    <a:pt x="156" y="701"/>
                  </a:lnTo>
                  <a:lnTo>
                    <a:pt x="155" y="701"/>
                  </a:lnTo>
                  <a:lnTo>
                    <a:pt x="154" y="701"/>
                  </a:lnTo>
                  <a:lnTo>
                    <a:pt x="151" y="700"/>
                  </a:lnTo>
                  <a:lnTo>
                    <a:pt x="148" y="699"/>
                  </a:lnTo>
                  <a:lnTo>
                    <a:pt x="147" y="698"/>
                  </a:lnTo>
                  <a:lnTo>
                    <a:pt x="147" y="697"/>
                  </a:lnTo>
                  <a:lnTo>
                    <a:pt x="145" y="697"/>
                  </a:lnTo>
                  <a:lnTo>
                    <a:pt x="144" y="697"/>
                  </a:lnTo>
                  <a:lnTo>
                    <a:pt x="143" y="697"/>
                  </a:lnTo>
                  <a:lnTo>
                    <a:pt x="142" y="697"/>
                  </a:lnTo>
                  <a:lnTo>
                    <a:pt x="124" y="657"/>
                  </a:lnTo>
                  <a:lnTo>
                    <a:pt x="121" y="652"/>
                  </a:lnTo>
                  <a:lnTo>
                    <a:pt x="121" y="650"/>
                  </a:lnTo>
                  <a:lnTo>
                    <a:pt x="120" y="649"/>
                  </a:lnTo>
                  <a:lnTo>
                    <a:pt x="120" y="648"/>
                  </a:lnTo>
                  <a:lnTo>
                    <a:pt x="119" y="646"/>
                  </a:lnTo>
                  <a:lnTo>
                    <a:pt x="118" y="645"/>
                  </a:lnTo>
                  <a:lnTo>
                    <a:pt x="118" y="644"/>
                  </a:lnTo>
                  <a:lnTo>
                    <a:pt x="119" y="644"/>
                  </a:lnTo>
                  <a:lnTo>
                    <a:pt x="119" y="642"/>
                  </a:lnTo>
                  <a:lnTo>
                    <a:pt x="119" y="640"/>
                  </a:lnTo>
                  <a:lnTo>
                    <a:pt x="118" y="638"/>
                  </a:lnTo>
                  <a:lnTo>
                    <a:pt x="118" y="637"/>
                  </a:lnTo>
                  <a:lnTo>
                    <a:pt x="118" y="635"/>
                  </a:lnTo>
                  <a:lnTo>
                    <a:pt x="117" y="634"/>
                  </a:lnTo>
                  <a:lnTo>
                    <a:pt x="115" y="633"/>
                  </a:lnTo>
                  <a:lnTo>
                    <a:pt x="114" y="632"/>
                  </a:lnTo>
                  <a:lnTo>
                    <a:pt x="114" y="631"/>
                  </a:lnTo>
                  <a:lnTo>
                    <a:pt x="113" y="630"/>
                  </a:lnTo>
                  <a:lnTo>
                    <a:pt x="113" y="629"/>
                  </a:lnTo>
                  <a:lnTo>
                    <a:pt x="112" y="627"/>
                  </a:lnTo>
                  <a:lnTo>
                    <a:pt x="111" y="627"/>
                  </a:lnTo>
                  <a:lnTo>
                    <a:pt x="110" y="627"/>
                  </a:lnTo>
                  <a:lnTo>
                    <a:pt x="110" y="630"/>
                  </a:lnTo>
                  <a:lnTo>
                    <a:pt x="110" y="631"/>
                  </a:lnTo>
                  <a:lnTo>
                    <a:pt x="109" y="632"/>
                  </a:lnTo>
                  <a:lnTo>
                    <a:pt x="109" y="633"/>
                  </a:lnTo>
                  <a:lnTo>
                    <a:pt x="107" y="633"/>
                  </a:lnTo>
                  <a:lnTo>
                    <a:pt x="106" y="634"/>
                  </a:lnTo>
                  <a:lnTo>
                    <a:pt x="105" y="635"/>
                  </a:lnTo>
                  <a:lnTo>
                    <a:pt x="105" y="637"/>
                  </a:lnTo>
                  <a:lnTo>
                    <a:pt x="104" y="637"/>
                  </a:lnTo>
                  <a:lnTo>
                    <a:pt x="103" y="638"/>
                  </a:lnTo>
                  <a:lnTo>
                    <a:pt x="102" y="638"/>
                  </a:lnTo>
                  <a:lnTo>
                    <a:pt x="100" y="639"/>
                  </a:lnTo>
                  <a:lnTo>
                    <a:pt x="100" y="640"/>
                  </a:lnTo>
                  <a:lnTo>
                    <a:pt x="99" y="640"/>
                  </a:lnTo>
                  <a:lnTo>
                    <a:pt x="99" y="641"/>
                  </a:lnTo>
                  <a:lnTo>
                    <a:pt x="98" y="644"/>
                  </a:lnTo>
                  <a:lnTo>
                    <a:pt x="97" y="645"/>
                  </a:lnTo>
                  <a:lnTo>
                    <a:pt x="96" y="646"/>
                  </a:lnTo>
                  <a:lnTo>
                    <a:pt x="96" y="647"/>
                  </a:lnTo>
                  <a:lnTo>
                    <a:pt x="95" y="648"/>
                  </a:lnTo>
                  <a:lnTo>
                    <a:pt x="94" y="648"/>
                  </a:lnTo>
                  <a:lnTo>
                    <a:pt x="92" y="648"/>
                  </a:lnTo>
                  <a:lnTo>
                    <a:pt x="92" y="649"/>
                  </a:lnTo>
                  <a:lnTo>
                    <a:pt x="92" y="652"/>
                  </a:lnTo>
                  <a:lnTo>
                    <a:pt x="91" y="653"/>
                  </a:lnTo>
                  <a:lnTo>
                    <a:pt x="90" y="655"/>
                  </a:lnTo>
                  <a:lnTo>
                    <a:pt x="90" y="656"/>
                  </a:lnTo>
                  <a:lnTo>
                    <a:pt x="90" y="657"/>
                  </a:lnTo>
                  <a:lnTo>
                    <a:pt x="90" y="659"/>
                  </a:lnTo>
                  <a:lnTo>
                    <a:pt x="90" y="665"/>
                  </a:lnTo>
                  <a:lnTo>
                    <a:pt x="89" y="665"/>
                  </a:lnTo>
                  <a:lnTo>
                    <a:pt x="89" y="667"/>
                  </a:lnTo>
                  <a:lnTo>
                    <a:pt x="88" y="667"/>
                  </a:lnTo>
                  <a:lnTo>
                    <a:pt x="88" y="668"/>
                  </a:lnTo>
                  <a:lnTo>
                    <a:pt x="87" y="669"/>
                  </a:lnTo>
                  <a:lnTo>
                    <a:pt x="87" y="670"/>
                  </a:lnTo>
                  <a:lnTo>
                    <a:pt x="87" y="671"/>
                  </a:lnTo>
                  <a:lnTo>
                    <a:pt x="84" y="672"/>
                  </a:lnTo>
                  <a:lnTo>
                    <a:pt x="82" y="675"/>
                  </a:lnTo>
                  <a:lnTo>
                    <a:pt x="81" y="676"/>
                  </a:lnTo>
                  <a:lnTo>
                    <a:pt x="77" y="679"/>
                  </a:lnTo>
                  <a:lnTo>
                    <a:pt x="76" y="679"/>
                  </a:lnTo>
                  <a:lnTo>
                    <a:pt x="75" y="679"/>
                  </a:lnTo>
                  <a:lnTo>
                    <a:pt x="74" y="679"/>
                  </a:lnTo>
                  <a:lnTo>
                    <a:pt x="74" y="680"/>
                  </a:lnTo>
                  <a:lnTo>
                    <a:pt x="73" y="680"/>
                  </a:lnTo>
                  <a:lnTo>
                    <a:pt x="69" y="683"/>
                  </a:lnTo>
                  <a:lnTo>
                    <a:pt x="68" y="684"/>
                  </a:lnTo>
                  <a:lnTo>
                    <a:pt x="67" y="685"/>
                  </a:lnTo>
                  <a:lnTo>
                    <a:pt x="65" y="686"/>
                  </a:lnTo>
                  <a:lnTo>
                    <a:pt x="63" y="687"/>
                  </a:lnTo>
                  <a:lnTo>
                    <a:pt x="61" y="689"/>
                  </a:lnTo>
                  <a:lnTo>
                    <a:pt x="60" y="690"/>
                  </a:lnTo>
                  <a:lnTo>
                    <a:pt x="59" y="692"/>
                  </a:lnTo>
                  <a:lnTo>
                    <a:pt x="57" y="691"/>
                  </a:lnTo>
                  <a:lnTo>
                    <a:pt x="55" y="691"/>
                  </a:lnTo>
                  <a:lnTo>
                    <a:pt x="54" y="690"/>
                  </a:lnTo>
                  <a:lnTo>
                    <a:pt x="53" y="690"/>
                  </a:lnTo>
                  <a:lnTo>
                    <a:pt x="48" y="687"/>
                  </a:lnTo>
                  <a:lnTo>
                    <a:pt x="43" y="685"/>
                  </a:lnTo>
                  <a:lnTo>
                    <a:pt x="38" y="683"/>
                  </a:lnTo>
                  <a:lnTo>
                    <a:pt x="36" y="682"/>
                  </a:lnTo>
                  <a:lnTo>
                    <a:pt x="35" y="680"/>
                  </a:lnTo>
                  <a:lnTo>
                    <a:pt x="33" y="680"/>
                  </a:lnTo>
                  <a:lnTo>
                    <a:pt x="32" y="678"/>
                  </a:lnTo>
                  <a:lnTo>
                    <a:pt x="31" y="676"/>
                  </a:lnTo>
                  <a:lnTo>
                    <a:pt x="30" y="672"/>
                  </a:lnTo>
                  <a:lnTo>
                    <a:pt x="30" y="671"/>
                  </a:lnTo>
                  <a:lnTo>
                    <a:pt x="29" y="670"/>
                  </a:lnTo>
                  <a:lnTo>
                    <a:pt x="12" y="659"/>
                  </a:lnTo>
                  <a:lnTo>
                    <a:pt x="14" y="654"/>
                  </a:lnTo>
                  <a:lnTo>
                    <a:pt x="15" y="654"/>
                  </a:lnTo>
                  <a:lnTo>
                    <a:pt x="15" y="653"/>
                  </a:lnTo>
                  <a:lnTo>
                    <a:pt x="16" y="652"/>
                  </a:lnTo>
                  <a:lnTo>
                    <a:pt x="16" y="650"/>
                  </a:lnTo>
                  <a:lnTo>
                    <a:pt x="20" y="647"/>
                  </a:lnTo>
                  <a:lnTo>
                    <a:pt x="21" y="646"/>
                  </a:lnTo>
                  <a:lnTo>
                    <a:pt x="22" y="644"/>
                  </a:lnTo>
                  <a:lnTo>
                    <a:pt x="22" y="642"/>
                  </a:lnTo>
                  <a:lnTo>
                    <a:pt x="24" y="639"/>
                  </a:lnTo>
                  <a:lnTo>
                    <a:pt x="27" y="635"/>
                  </a:lnTo>
                  <a:lnTo>
                    <a:pt x="29" y="631"/>
                  </a:lnTo>
                  <a:lnTo>
                    <a:pt x="28" y="630"/>
                  </a:lnTo>
                  <a:lnTo>
                    <a:pt x="27" y="627"/>
                  </a:lnTo>
                  <a:lnTo>
                    <a:pt x="25" y="625"/>
                  </a:lnTo>
                  <a:lnTo>
                    <a:pt x="24" y="624"/>
                  </a:lnTo>
                  <a:lnTo>
                    <a:pt x="24" y="623"/>
                  </a:lnTo>
                  <a:lnTo>
                    <a:pt x="24" y="622"/>
                  </a:lnTo>
                  <a:lnTo>
                    <a:pt x="24" y="620"/>
                  </a:lnTo>
                  <a:lnTo>
                    <a:pt x="24" y="618"/>
                  </a:lnTo>
                  <a:lnTo>
                    <a:pt x="24" y="617"/>
                  </a:lnTo>
                  <a:lnTo>
                    <a:pt x="24" y="616"/>
                  </a:lnTo>
                  <a:lnTo>
                    <a:pt x="23" y="615"/>
                  </a:lnTo>
                  <a:lnTo>
                    <a:pt x="23" y="614"/>
                  </a:lnTo>
                  <a:lnTo>
                    <a:pt x="23" y="612"/>
                  </a:lnTo>
                  <a:lnTo>
                    <a:pt x="22" y="610"/>
                  </a:lnTo>
                  <a:lnTo>
                    <a:pt x="20" y="607"/>
                  </a:lnTo>
                  <a:lnTo>
                    <a:pt x="18" y="603"/>
                  </a:lnTo>
                  <a:lnTo>
                    <a:pt x="17" y="602"/>
                  </a:lnTo>
                  <a:lnTo>
                    <a:pt x="16" y="600"/>
                  </a:lnTo>
                  <a:lnTo>
                    <a:pt x="14" y="597"/>
                  </a:lnTo>
                  <a:lnTo>
                    <a:pt x="13" y="596"/>
                  </a:lnTo>
                  <a:lnTo>
                    <a:pt x="12" y="595"/>
                  </a:lnTo>
                  <a:lnTo>
                    <a:pt x="12" y="593"/>
                  </a:lnTo>
                  <a:lnTo>
                    <a:pt x="10" y="592"/>
                  </a:lnTo>
                  <a:lnTo>
                    <a:pt x="9" y="589"/>
                  </a:lnTo>
                  <a:lnTo>
                    <a:pt x="7" y="587"/>
                  </a:lnTo>
                  <a:lnTo>
                    <a:pt x="6" y="586"/>
                  </a:lnTo>
                  <a:lnTo>
                    <a:pt x="5" y="585"/>
                  </a:lnTo>
                  <a:lnTo>
                    <a:pt x="5" y="583"/>
                  </a:lnTo>
                  <a:lnTo>
                    <a:pt x="5" y="582"/>
                  </a:lnTo>
                  <a:lnTo>
                    <a:pt x="5" y="580"/>
                  </a:lnTo>
                  <a:lnTo>
                    <a:pt x="5" y="579"/>
                  </a:lnTo>
                  <a:lnTo>
                    <a:pt x="3" y="579"/>
                  </a:lnTo>
                  <a:lnTo>
                    <a:pt x="3" y="578"/>
                  </a:lnTo>
                  <a:lnTo>
                    <a:pt x="2" y="575"/>
                  </a:lnTo>
                  <a:lnTo>
                    <a:pt x="2" y="574"/>
                  </a:lnTo>
                  <a:lnTo>
                    <a:pt x="2" y="573"/>
                  </a:lnTo>
                  <a:lnTo>
                    <a:pt x="1" y="572"/>
                  </a:lnTo>
                  <a:lnTo>
                    <a:pt x="1" y="571"/>
                  </a:lnTo>
                  <a:lnTo>
                    <a:pt x="0" y="570"/>
                  </a:lnTo>
                  <a:lnTo>
                    <a:pt x="0" y="568"/>
                  </a:lnTo>
                  <a:lnTo>
                    <a:pt x="1" y="568"/>
                  </a:lnTo>
                  <a:lnTo>
                    <a:pt x="2" y="568"/>
                  </a:lnTo>
                  <a:lnTo>
                    <a:pt x="5" y="567"/>
                  </a:lnTo>
                  <a:lnTo>
                    <a:pt x="8" y="565"/>
                  </a:lnTo>
                  <a:lnTo>
                    <a:pt x="12" y="564"/>
                  </a:lnTo>
                  <a:lnTo>
                    <a:pt x="14" y="562"/>
                  </a:lnTo>
                  <a:lnTo>
                    <a:pt x="16" y="560"/>
                  </a:lnTo>
                  <a:lnTo>
                    <a:pt x="18" y="559"/>
                  </a:lnTo>
                  <a:lnTo>
                    <a:pt x="22" y="557"/>
                  </a:lnTo>
                  <a:lnTo>
                    <a:pt x="21" y="557"/>
                  </a:lnTo>
                  <a:lnTo>
                    <a:pt x="20" y="553"/>
                  </a:lnTo>
                  <a:lnTo>
                    <a:pt x="18" y="552"/>
                  </a:lnTo>
                  <a:lnTo>
                    <a:pt x="18" y="551"/>
                  </a:lnTo>
                  <a:lnTo>
                    <a:pt x="18" y="550"/>
                  </a:lnTo>
                  <a:lnTo>
                    <a:pt x="17" y="549"/>
                  </a:lnTo>
                  <a:lnTo>
                    <a:pt x="17" y="548"/>
                  </a:lnTo>
                  <a:lnTo>
                    <a:pt x="18" y="548"/>
                  </a:lnTo>
                  <a:lnTo>
                    <a:pt x="20" y="548"/>
                  </a:lnTo>
                  <a:lnTo>
                    <a:pt x="21" y="548"/>
                  </a:lnTo>
                  <a:lnTo>
                    <a:pt x="21" y="547"/>
                  </a:lnTo>
                  <a:lnTo>
                    <a:pt x="22" y="545"/>
                  </a:lnTo>
                  <a:lnTo>
                    <a:pt x="24" y="544"/>
                  </a:lnTo>
                  <a:lnTo>
                    <a:pt x="24" y="543"/>
                  </a:lnTo>
                  <a:lnTo>
                    <a:pt x="27" y="542"/>
                  </a:lnTo>
                  <a:lnTo>
                    <a:pt x="28" y="541"/>
                  </a:lnTo>
                  <a:lnTo>
                    <a:pt x="29" y="540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72" name="Freeform 24"/>
            <p:cNvSpPr>
              <a:spLocks/>
            </p:cNvSpPr>
            <p:nvPr/>
          </p:nvSpPr>
          <p:spPr bwMode="auto">
            <a:xfrm>
              <a:off x="8024398" y="2610541"/>
              <a:ext cx="646913" cy="1165526"/>
            </a:xfrm>
            <a:custGeom>
              <a:avLst/>
              <a:gdLst>
                <a:gd name="T0" fmla="*/ 17 w 566"/>
                <a:gd name="T1" fmla="*/ 982 h 1028"/>
                <a:gd name="T2" fmla="*/ 39 w 566"/>
                <a:gd name="T3" fmla="*/ 991 h 1028"/>
                <a:gd name="T4" fmla="*/ 63 w 566"/>
                <a:gd name="T5" fmla="*/ 990 h 1028"/>
                <a:gd name="T6" fmla="*/ 74 w 566"/>
                <a:gd name="T7" fmla="*/ 1006 h 1028"/>
                <a:gd name="T8" fmla="*/ 92 w 566"/>
                <a:gd name="T9" fmla="*/ 1019 h 1028"/>
                <a:gd name="T10" fmla="*/ 110 w 566"/>
                <a:gd name="T11" fmla="*/ 1001 h 1028"/>
                <a:gd name="T12" fmla="*/ 155 w 566"/>
                <a:gd name="T13" fmla="*/ 1017 h 1028"/>
                <a:gd name="T14" fmla="*/ 165 w 566"/>
                <a:gd name="T15" fmla="*/ 997 h 1028"/>
                <a:gd name="T16" fmla="*/ 157 w 566"/>
                <a:gd name="T17" fmla="*/ 969 h 1028"/>
                <a:gd name="T18" fmla="*/ 149 w 566"/>
                <a:gd name="T19" fmla="*/ 939 h 1028"/>
                <a:gd name="T20" fmla="*/ 158 w 566"/>
                <a:gd name="T21" fmla="*/ 909 h 1028"/>
                <a:gd name="T22" fmla="*/ 179 w 566"/>
                <a:gd name="T23" fmla="*/ 902 h 1028"/>
                <a:gd name="T24" fmla="*/ 195 w 566"/>
                <a:gd name="T25" fmla="*/ 918 h 1028"/>
                <a:gd name="T26" fmla="*/ 216 w 566"/>
                <a:gd name="T27" fmla="*/ 930 h 1028"/>
                <a:gd name="T28" fmla="*/ 257 w 566"/>
                <a:gd name="T29" fmla="*/ 916 h 1028"/>
                <a:gd name="T30" fmla="*/ 310 w 566"/>
                <a:gd name="T31" fmla="*/ 893 h 1028"/>
                <a:gd name="T32" fmla="*/ 350 w 566"/>
                <a:gd name="T33" fmla="*/ 833 h 1028"/>
                <a:gd name="T34" fmla="*/ 390 w 566"/>
                <a:gd name="T35" fmla="*/ 855 h 1028"/>
                <a:gd name="T36" fmla="*/ 421 w 566"/>
                <a:gd name="T37" fmla="*/ 871 h 1028"/>
                <a:gd name="T38" fmla="*/ 448 w 566"/>
                <a:gd name="T39" fmla="*/ 894 h 1028"/>
                <a:gd name="T40" fmla="*/ 485 w 566"/>
                <a:gd name="T41" fmla="*/ 909 h 1028"/>
                <a:gd name="T42" fmla="*/ 528 w 566"/>
                <a:gd name="T43" fmla="*/ 910 h 1028"/>
                <a:gd name="T44" fmla="*/ 550 w 566"/>
                <a:gd name="T45" fmla="*/ 886 h 1028"/>
                <a:gd name="T46" fmla="*/ 558 w 566"/>
                <a:gd name="T47" fmla="*/ 862 h 1028"/>
                <a:gd name="T48" fmla="*/ 553 w 566"/>
                <a:gd name="T49" fmla="*/ 835 h 1028"/>
                <a:gd name="T50" fmla="*/ 518 w 566"/>
                <a:gd name="T51" fmla="*/ 826 h 1028"/>
                <a:gd name="T52" fmla="*/ 487 w 566"/>
                <a:gd name="T53" fmla="*/ 808 h 1028"/>
                <a:gd name="T54" fmla="*/ 463 w 566"/>
                <a:gd name="T55" fmla="*/ 793 h 1028"/>
                <a:gd name="T56" fmla="*/ 444 w 566"/>
                <a:gd name="T57" fmla="*/ 778 h 1028"/>
                <a:gd name="T58" fmla="*/ 414 w 566"/>
                <a:gd name="T59" fmla="*/ 757 h 1028"/>
                <a:gd name="T60" fmla="*/ 374 w 566"/>
                <a:gd name="T61" fmla="*/ 746 h 1028"/>
                <a:gd name="T62" fmla="*/ 262 w 566"/>
                <a:gd name="T63" fmla="*/ 744 h 1028"/>
                <a:gd name="T64" fmla="*/ 274 w 566"/>
                <a:gd name="T65" fmla="*/ 717 h 1028"/>
                <a:gd name="T66" fmla="*/ 294 w 566"/>
                <a:gd name="T67" fmla="*/ 699 h 1028"/>
                <a:gd name="T68" fmla="*/ 305 w 566"/>
                <a:gd name="T69" fmla="*/ 673 h 1028"/>
                <a:gd name="T70" fmla="*/ 312 w 566"/>
                <a:gd name="T71" fmla="*/ 655 h 1028"/>
                <a:gd name="T72" fmla="*/ 304 w 566"/>
                <a:gd name="T73" fmla="*/ 634 h 1028"/>
                <a:gd name="T74" fmla="*/ 314 w 566"/>
                <a:gd name="T75" fmla="*/ 616 h 1028"/>
                <a:gd name="T76" fmla="*/ 346 w 566"/>
                <a:gd name="T77" fmla="*/ 611 h 1028"/>
                <a:gd name="T78" fmla="*/ 377 w 566"/>
                <a:gd name="T79" fmla="*/ 612 h 1028"/>
                <a:gd name="T80" fmla="*/ 392 w 566"/>
                <a:gd name="T81" fmla="*/ 527 h 1028"/>
                <a:gd name="T82" fmla="*/ 374 w 566"/>
                <a:gd name="T83" fmla="*/ 479 h 1028"/>
                <a:gd name="T84" fmla="*/ 380 w 566"/>
                <a:gd name="T85" fmla="*/ 449 h 1028"/>
                <a:gd name="T86" fmla="*/ 373 w 566"/>
                <a:gd name="T87" fmla="*/ 406 h 1028"/>
                <a:gd name="T88" fmla="*/ 388 w 566"/>
                <a:gd name="T89" fmla="*/ 355 h 1028"/>
                <a:gd name="T90" fmla="*/ 426 w 566"/>
                <a:gd name="T91" fmla="*/ 279 h 1028"/>
                <a:gd name="T92" fmla="*/ 412 w 566"/>
                <a:gd name="T93" fmla="*/ 261 h 1028"/>
                <a:gd name="T94" fmla="*/ 390 w 566"/>
                <a:gd name="T95" fmla="*/ 251 h 1028"/>
                <a:gd name="T96" fmla="*/ 371 w 566"/>
                <a:gd name="T97" fmla="*/ 245 h 1028"/>
                <a:gd name="T98" fmla="*/ 350 w 566"/>
                <a:gd name="T99" fmla="*/ 258 h 1028"/>
                <a:gd name="T100" fmla="*/ 329 w 566"/>
                <a:gd name="T101" fmla="*/ 236 h 1028"/>
                <a:gd name="T102" fmla="*/ 316 w 566"/>
                <a:gd name="T103" fmla="*/ 180 h 1028"/>
                <a:gd name="T104" fmla="*/ 314 w 566"/>
                <a:gd name="T105" fmla="*/ 154 h 1028"/>
                <a:gd name="T106" fmla="*/ 307 w 566"/>
                <a:gd name="T107" fmla="*/ 128 h 1028"/>
                <a:gd name="T108" fmla="*/ 291 w 566"/>
                <a:gd name="T109" fmla="*/ 108 h 1028"/>
                <a:gd name="T110" fmla="*/ 289 w 566"/>
                <a:gd name="T111" fmla="*/ 97 h 1028"/>
                <a:gd name="T112" fmla="*/ 284 w 566"/>
                <a:gd name="T113" fmla="*/ 81 h 1028"/>
                <a:gd name="T114" fmla="*/ 274 w 566"/>
                <a:gd name="T115" fmla="*/ 58 h 1028"/>
                <a:gd name="T116" fmla="*/ 271 w 566"/>
                <a:gd name="T117" fmla="*/ 29 h 1028"/>
                <a:gd name="T118" fmla="*/ 276 w 566"/>
                <a:gd name="T119" fmla="*/ 3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66" h="1028">
                  <a:moveTo>
                    <a:pt x="0" y="967"/>
                  </a:moveTo>
                  <a:lnTo>
                    <a:pt x="0" y="965"/>
                  </a:lnTo>
                  <a:lnTo>
                    <a:pt x="2" y="971"/>
                  </a:lnTo>
                  <a:lnTo>
                    <a:pt x="3" y="971"/>
                  </a:lnTo>
                  <a:lnTo>
                    <a:pt x="4" y="974"/>
                  </a:lnTo>
                  <a:lnTo>
                    <a:pt x="6" y="974"/>
                  </a:lnTo>
                  <a:lnTo>
                    <a:pt x="7" y="975"/>
                  </a:lnTo>
                  <a:lnTo>
                    <a:pt x="9" y="975"/>
                  </a:lnTo>
                  <a:lnTo>
                    <a:pt x="10" y="975"/>
                  </a:lnTo>
                  <a:lnTo>
                    <a:pt x="11" y="976"/>
                  </a:lnTo>
                  <a:lnTo>
                    <a:pt x="13" y="976"/>
                  </a:lnTo>
                  <a:lnTo>
                    <a:pt x="14" y="977"/>
                  </a:lnTo>
                  <a:lnTo>
                    <a:pt x="15" y="978"/>
                  </a:lnTo>
                  <a:lnTo>
                    <a:pt x="15" y="979"/>
                  </a:lnTo>
                  <a:lnTo>
                    <a:pt x="16" y="980"/>
                  </a:lnTo>
                  <a:lnTo>
                    <a:pt x="17" y="980"/>
                  </a:lnTo>
                  <a:lnTo>
                    <a:pt x="17" y="982"/>
                  </a:lnTo>
                  <a:lnTo>
                    <a:pt x="18" y="982"/>
                  </a:lnTo>
                  <a:lnTo>
                    <a:pt x="19" y="983"/>
                  </a:lnTo>
                  <a:lnTo>
                    <a:pt x="19" y="984"/>
                  </a:lnTo>
                  <a:lnTo>
                    <a:pt x="21" y="985"/>
                  </a:lnTo>
                  <a:lnTo>
                    <a:pt x="22" y="985"/>
                  </a:lnTo>
                  <a:lnTo>
                    <a:pt x="22" y="986"/>
                  </a:lnTo>
                  <a:lnTo>
                    <a:pt x="23" y="986"/>
                  </a:lnTo>
                  <a:lnTo>
                    <a:pt x="24" y="986"/>
                  </a:lnTo>
                  <a:lnTo>
                    <a:pt x="25" y="986"/>
                  </a:lnTo>
                  <a:lnTo>
                    <a:pt x="26" y="987"/>
                  </a:lnTo>
                  <a:lnTo>
                    <a:pt x="29" y="987"/>
                  </a:lnTo>
                  <a:lnTo>
                    <a:pt x="30" y="989"/>
                  </a:lnTo>
                  <a:lnTo>
                    <a:pt x="31" y="990"/>
                  </a:lnTo>
                  <a:lnTo>
                    <a:pt x="32" y="990"/>
                  </a:lnTo>
                  <a:lnTo>
                    <a:pt x="34" y="991"/>
                  </a:lnTo>
                  <a:lnTo>
                    <a:pt x="36" y="991"/>
                  </a:lnTo>
                  <a:lnTo>
                    <a:pt x="39" y="991"/>
                  </a:lnTo>
                  <a:lnTo>
                    <a:pt x="40" y="992"/>
                  </a:lnTo>
                  <a:lnTo>
                    <a:pt x="41" y="993"/>
                  </a:lnTo>
                  <a:lnTo>
                    <a:pt x="43" y="993"/>
                  </a:lnTo>
                  <a:lnTo>
                    <a:pt x="44" y="992"/>
                  </a:lnTo>
                  <a:lnTo>
                    <a:pt x="45" y="991"/>
                  </a:lnTo>
                  <a:lnTo>
                    <a:pt x="46" y="991"/>
                  </a:lnTo>
                  <a:lnTo>
                    <a:pt x="47" y="991"/>
                  </a:lnTo>
                  <a:lnTo>
                    <a:pt x="50" y="992"/>
                  </a:lnTo>
                  <a:lnTo>
                    <a:pt x="51" y="992"/>
                  </a:lnTo>
                  <a:lnTo>
                    <a:pt x="52" y="992"/>
                  </a:lnTo>
                  <a:lnTo>
                    <a:pt x="54" y="992"/>
                  </a:lnTo>
                  <a:lnTo>
                    <a:pt x="55" y="991"/>
                  </a:lnTo>
                  <a:lnTo>
                    <a:pt x="58" y="991"/>
                  </a:lnTo>
                  <a:lnTo>
                    <a:pt x="59" y="990"/>
                  </a:lnTo>
                  <a:lnTo>
                    <a:pt x="60" y="990"/>
                  </a:lnTo>
                  <a:lnTo>
                    <a:pt x="62" y="990"/>
                  </a:lnTo>
                  <a:lnTo>
                    <a:pt x="63" y="990"/>
                  </a:lnTo>
                  <a:lnTo>
                    <a:pt x="66" y="990"/>
                  </a:lnTo>
                  <a:lnTo>
                    <a:pt x="68" y="990"/>
                  </a:lnTo>
                  <a:lnTo>
                    <a:pt x="69" y="991"/>
                  </a:lnTo>
                  <a:lnTo>
                    <a:pt x="70" y="991"/>
                  </a:lnTo>
                  <a:lnTo>
                    <a:pt x="71" y="991"/>
                  </a:lnTo>
                  <a:lnTo>
                    <a:pt x="73" y="991"/>
                  </a:lnTo>
                  <a:lnTo>
                    <a:pt x="74" y="991"/>
                  </a:lnTo>
                  <a:lnTo>
                    <a:pt x="73" y="994"/>
                  </a:lnTo>
                  <a:lnTo>
                    <a:pt x="73" y="995"/>
                  </a:lnTo>
                  <a:lnTo>
                    <a:pt x="73" y="998"/>
                  </a:lnTo>
                  <a:lnTo>
                    <a:pt x="73" y="999"/>
                  </a:lnTo>
                  <a:lnTo>
                    <a:pt x="73" y="1000"/>
                  </a:lnTo>
                  <a:lnTo>
                    <a:pt x="73" y="1001"/>
                  </a:lnTo>
                  <a:lnTo>
                    <a:pt x="74" y="1002"/>
                  </a:lnTo>
                  <a:lnTo>
                    <a:pt x="74" y="1004"/>
                  </a:lnTo>
                  <a:lnTo>
                    <a:pt x="74" y="1005"/>
                  </a:lnTo>
                  <a:lnTo>
                    <a:pt x="74" y="1006"/>
                  </a:lnTo>
                  <a:lnTo>
                    <a:pt x="73" y="1009"/>
                  </a:lnTo>
                  <a:lnTo>
                    <a:pt x="74" y="1009"/>
                  </a:lnTo>
                  <a:lnTo>
                    <a:pt x="74" y="1010"/>
                  </a:lnTo>
                  <a:lnTo>
                    <a:pt x="74" y="1012"/>
                  </a:lnTo>
                  <a:lnTo>
                    <a:pt x="74" y="1013"/>
                  </a:lnTo>
                  <a:lnTo>
                    <a:pt x="75" y="1014"/>
                  </a:lnTo>
                  <a:lnTo>
                    <a:pt x="76" y="1015"/>
                  </a:lnTo>
                  <a:lnTo>
                    <a:pt x="77" y="1014"/>
                  </a:lnTo>
                  <a:lnTo>
                    <a:pt x="80" y="1015"/>
                  </a:lnTo>
                  <a:lnTo>
                    <a:pt x="82" y="1015"/>
                  </a:lnTo>
                  <a:lnTo>
                    <a:pt x="83" y="1016"/>
                  </a:lnTo>
                  <a:lnTo>
                    <a:pt x="85" y="1016"/>
                  </a:lnTo>
                  <a:lnTo>
                    <a:pt x="86" y="1017"/>
                  </a:lnTo>
                  <a:lnTo>
                    <a:pt x="88" y="1017"/>
                  </a:lnTo>
                  <a:lnTo>
                    <a:pt x="90" y="1019"/>
                  </a:lnTo>
                  <a:lnTo>
                    <a:pt x="91" y="1019"/>
                  </a:lnTo>
                  <a:lnTo>
                    <a:pt x="92" y="1019"/>
                  </a:lnTo>
                  <a:lnTo>
                    <a:pt x="93" y="1020"/>
                  </a:lnTo>
                  <a:lnTo>
                    <a:pt x="95" y="1020"/>
                  </a:lnTo>
                  <a:lnTo>
                    <a:pt x="96" y="1020"/>
                  </a:lnTo>
                  <a:lnTo>
                    <a:pt x="96" y="1019"/>
                  </a:lnTo>
                  <a:lnTo>
                    <a:pt x="96" y="1017"/>
                  </a:lnTo>
                  <a:lnTo>
                    <a:pt x="97" y="1017"/>
                  </a:lnTo>
                  <a:lnTo>
                    <a:pt x="99" y="1015"/>
                  </a:lnTo>
                  <a:lnTo>
                    <a:pt x="100" y="1014"/>
                  </a:lnTo>
                  <a:lnTo>
                    <a:pt x="103" y="1012"/>
                  </a:lnTo>
                  <a:lnTo>
                    <a:pt x="104" y="1012"/>
                  </a:lnTo>
                  <a:lnTo>
                    <a:pt x="105" y="1010"/>
                  </a:lnTo>
                  <a:lnTo>
                    <a:pt x="106" y="1008"/>
                  </a:lnTo>
                  <a:lnTo>
                    <a:pt x="108" y="1006"/>
                  </a:lnTo>
                  <a:lnTo>
                    <a:pt x="110" y="1005"/>
                  </a:lnTo>
                  <a:lnTo>
                    <a:pt x="110" y="1004"/>
                  </a:lnTo>
                  <a:lnTo>
                    <a:pt x="110" y="1002"/>
                  </a:lnTo>
                  <a:lnTo>
                    <a:pt x="110" y="1001"/>
                  </a:lnTo>
                  <a:lnTo>
                    <a:pt x="111" y="1000"/>
                  </a:lnTo>
                  <a:lnTo>
                    <a:pt x="113" y="998"/>
                  </a:lnTo>
                  <a:lnTo>
                    <a:pt x="114" y="997"/>
                  </a:lnTo>
                  <a:lnTo>
                    <a:pt x="115" y="998"/>
                  </a:lnTo>
                  <a:lnTo>
                    <a:pt x="118" y="1000"/>
                  </a:lnTo>
                  <a:lnTo>
                    <a:pt x="121" y="1005"/>
                  </a:lnTo>
                  <a:lnTo>
                    <a:pt x="125" y="1008"/>
                  </a:lnTo>
                  <a:lnTo>
                    <a:pt x="127" y="1009"/>
                  </a:lnTo>
                  <a:lnTo>
                    <a:pt x="131" y="1015"/>
                  </a:lnTo>
                  <a:lnTo>
                    <a:pt x="137" y="1022"/>
                  </a:lnTo>
                  <a:lnTo>
                    <a:pt x="141" y="1027"/>
                  </a:lnTo>
                  <a:lnTo>
                    <a:pt x="142" y="1028"/>
                  </a:lnTo>
                  <a:lnTo>
                    <a:pt x="145" y="1024"/>
                  </a:lnTo>
                  <a:lnTo>
                    <a:pt x="148" y="1022"/>
                  </a:lnTo>
                  <a:lnTo>
                    <a:pt x="150" y="1020"/>
                  </a:lnTo>
                  <a:lnTo>
                    <a:pt x="153" y="1016"/>
                  </a:lnTo>
                  <a:lnTo>
                    <a:pt x="155" y="1017"/>
                  </a:lnTo>
                  <a:lnTo>
                    <a:pt x="156" y="1017"/>
                  </a:lnTo>
                  <a:lnTo>
                    <a:pt x="157" y="1017"/>
                  </a:lnTo>
                  <a:lnTo>
                    <a:pt x="157" y="1016"/>
                  </a:lnTo>
                  <a:lnTo>
                    <a:pt x="158" y="1016"/>
                  </a:lnTo>
                  <a:lnTo>
                    <a:pt x="158" y="1015"/>
                  </a:lnTo>
                  <a:lnTo>
                    <a:pt x="158" y="1014"/>
                  </a:lnTo>
                  <a:lnTo>
                    <a:pt x="159" y="1013"/>
                  </a:lnTo>
                  <a:lnTo>
                    <a:pt x="160" y="1012"/>
                  </a:lnTo>
                  <a:lnTo>
                    <a:pt x="160" y="1010"/>
                  </a:lnTo>
                  <a:lnTo>
                    <a:pt x="162" y="1009"/>
                  </a:lnTo>
                  <a:lnTo>
                    <a:pt x="163" y="1007"/>
                  </a:lnTo>
                  <a:lnTo>
                    <a:pt x="163" y="1005"/>
                  </a:lnTo>
                  <a:lnTo>
                    <a:pt x="163" y="1004"/>
                  </a:lnTo>
                  <a:lnTo>
                    <a:pt x="164" y="1002"/>
                  </a:lnTo>
                  <a:lnTo>
                    <a:pt x="164" y="999"/>
                  </a:lnTo>
                  <a:lnTo>
                    <a:pt x="165" y="998"/>
                  </a:lnTo>
                  <a:lnTo>
                    <a:pt x="165" y="997"/>
                  </a:lnTo>
                  <a:lnTo>
                    <a:pt x="165" y="995"/>
                  </a:lnTo>
                  <a:lnTo>
                    <a:pt x="165" y="994"/>
                  </a:lnTo>
                  <a:lnTo>
                    <a:pt x="166" y="993"/>
                  </a:lnTo>
                  <a:lnTo>
                    <a:pt x="166" y="991"/>
                  </a:lnTo>
                  <a:lnTo>
                    <a:pt x="166" y="987"/>
                  </a:lnTo>
                  <a:lnTo>
                    <a:pt x="166" y="986"/>
                  </a:lnTo>
                  <a:lnTo>
                    <a:pt x="165" y="986"/>
                  </a:lnTo>
                  <a:lnTo>
                    <a:pt x="165" y="985"/>
                  </a:lnTo>
                  <a:lnTo>
                    <a:pt x="165" y="984"/>
                  </a:lnTo>
                  <a:lnTo>
                    <a:pt x="164" y="983"/>
                  </a:lnTo>
                  <a:lnTo>
                    <a:pt x="163" y="980"/>
                  </a:lnTo>
                  <a:lnTo>
                    <a:pt x="162" y="978"/>
                  </a:lnTo>
                  <a:lnTo>
                    <a:pt x="160" y="976"/>
                  </a:lnTo>
                  <a:lnTo>
                    <a:pt x="159" y="974"/>
                  </a:lnTo>
                  <a:lnTo>
                    <a:pt x="159" y="972"/>
                  </a:lnTo>
                  <a:lnTo>
                    <a:pt x="158" y="971"/>
                  </a:lnTo>
                  <a:lnTo>
                    <a:pt x="157" y="969"/>
                  </a:lnTo>
                  <a:lnTo>
                    <a:pt x="156" y="968"/>
                  </a:lnTo>
                  <a:lnTo>
                    <a:pt x="155" y="967"/>
                  </a:lnTo>
                  <a:lnTo>
                    <a:pt x="150" y="961"/>
                  </a:lnTo>
                  <a:lnTo>
                    <a:pt x="149" y="960"/>
                  </a:lnTo>
                  <a:lnTo>
                    <a:pt x="149" y="959"/>
                  </a:lnTo>
                  <a:lnTo>
                    <a:pt x="149" y="956"/>
                  </a:lnTo>
                  <a:lnTo>
                    <a:pt x="149" y="955"/>
                  </a:lnTo>
                  <a:lnTo>
                    <a:pt x="149" y="953"/>
                  </a:lnTo>
                  <a:lnTo>
                    <a:pt x="149" y="950"/>
                  </a:lnTo>
                  <a:lnTo>
                    <a:pt x="148" y="949"/>
                  </a:lnTo>
                  <a:lnTo>
                    <a:pt x="148" y="948"/>
                  </a:lnTo>
                  <a:lnTo>
                    <a:pt x="148" y="947"/>
                  </a:lnTo>
                  <a:lnTo>
                    <a:pt x="148" y="946"/>
                  </a:lnTo>
                  <a:lnTo>
                    <a:pt x="149" y="945"/>
                  </a:lnTo>
                  <a:lnTo>
                    <a:pt x="149" y="941"/>
                  </a:lnTo>
                  <a:lnTo>
                    <a:pt x="149" y="940"/>
                  </a:lnTo>
                  <a:lnTo>
                    <a:pt x="149" y="939"/>
                  </a:lnTo>
                  <a:lnTo>
                    <a:pt x="148" y="939"/>
                  </a:lnTo>
                  <a:lnTo>
                    <a:pt x="149" y="937"/>
                  </a:lnTo>
                  <a:lnTo>
                    <a:pt x="149" y="935"/>
                  </a:lnTo>
                  <a:lnTo>
                    <a:pt x="149" y="934"/>
                  </a:lnTo>
                  <a:lnTo>
                    <a:pt x="150" y="932"/>
                  </a:lnTo>
                  <a:lnTo>
                    <a:pt x="150" y="930"/>
                  </a:lnTo>
                  <a:lnTo>
                    <a:pt x="151" y="929"/>
                  </a:lnTo>
                  <a:lnTo>
                    <a:pt x="151" y="927"/>
                  </a:lnTo>
                  <a:lnTo>
                    <a:pt x="152" y="925"/>
                  </a:lnTo>
                  <a:lnTo>
                    <a:pt x="153" y="924"/>
                  </a:lnTo>
                  <a:lnTo>
                    <a:pt x="153" y="923"/>
                  </a:lnTo>
                  <a:lnTo>
                    <a:pt x="155" y="919"/>
                  </a:lnTo>
                  <a:lnTo>
                    <a:pt x="155" y="918"/>
                  </a:lnTo>
                  <a:lnTo>
                    <a:pt x="156" y="916"/>
                  </a:lnTo>
                  <a:lnTo>
                    <a:pt x="157" y="912"/>
                  </a:lnTo>
                  <a:lnTo>
                    <a:pt x="158" y="910"/>
                  </a:lnTo>
                  <a:lnTo>
                    <a:pt x="158" y="909"/>
                  </a:lnTo>
                  <a:lnTo>
                    <a:pt x="157" y="908"/>
                  </a:lnTo>
                  <a:lnTo>
                    <a:pt x="157" y="907"/>
                  </a:lnTo>
                  <a:lnTo>
                    <a:pt x="157" y="905"/>
                  </a:lnTo>
                  <a:lnTo>
                    <a:pt x="156" y="904"/>
                  </a:lnTo>
                  <a:lnTo>
                    <a:pt x="159" y="903"/>
                  </a:lnTo>
                  <a:lnTo>
                    <a:pt x="163" y="903"/>
                  </a:lnTo>
                  <a:lnTo>
                    <a:pt x="165" y="902"/>
                  </a:lnTo>
                  <a:lnTo>
                    <a:pt x="167" y="901"/>
                  </a:lnTo>
                  <a:lnTo>
                    <a:pt x="170" y="900"/>
                  </a:lnTo>
                  <a:lnTo>
                    <a:pt x="171" y="899"/>
                  </a:lnTo>
                  <a:lnTo>
                    <a:pt x="172" y="899"/>
                  </a:lnTo>
                  <a:lnTo>
                    <a:pt x="173" y="897"/>
                  </a:lnTo>
                  <a:lnTo>
                    <a:pt x="175" y="899"/>
                  </a:lnTo>
                  <a:lnTo>
                    <a:pt x="177" y="899"/>
                  </a:lnTo>
                  <a:lnTo>
                    <a:pt x="178" y="900"/>
                  </a:lnTo>
                  <a:lnTo>
                    <a:pt x="178" y="901"/>
                  </a:lnTo>
                  <a:lnTo>
                    <a:pt x="179" y="902"/>
                  </a:lnTo>
                  <a:lnTo>
                    <a:pt x="180" y="903"/>
                  </a:lnTo>
                  <a:lnTo>
                    <a:pt x="181" y="904"/>
                  </a:lnTo>
                  <a:lnTo>
                    <a:pt x="181" y="905"/>
                  </a:lnTo>
                  <a:lnTo>
                    <a:pt x="182" y="907"/>
                  </a:lnTo>
                  <a:lnTo>
                    <a:pt x="183" y="908"/>
                  </a:lnTo>
                  <a:lnTo>
                    <a:pt x="183" y="909"/>
                  </a:lnTo>
                  <a:lnTo>
                    <a:pt x="185" y="909"/>
                  </a:lnTo>
                  <a:lnTo>
                    <a:pt x="186" y="909"/>
                  </a:lnTo>
                  <a:lnTo>
                    <a:pt x="187" y="910"/>
                  </a:lnTo>
                  <a:lnTo>
                    <a:pt x="188" y="911"/>
                  </a:lnTo>
                  <a:lnTo>
                    <a:pt x="188" y="912"/>
                  </a:lnTo>
                  <a:lnTo>
                    <a:pt x="188" y="914"/>
                  </a:lnTo>
                  <a:lnTo>
                    <a:pt x="189" y="915"/>
                  </a:lnTo>
                  <a:lnTo>
                    <a:pt x="190" y="916"/>
                  </a:lnTo>
                  <a:lnTo>
                    <a:pt x="193" y="917"/>
                  </a:lnTo>
                  <a:lnTo>
                    <a:pt x="194" y="917"/>
                  </a:lnTo>
                  <a:lnTo>
                    <a:pt x="195" y="918"/>
                  </a:lnTo>
                  <a:lnTo>
                    <a:pt x="196" y="919"/>
                  </a:lnTo>
                  <a:lnTo>
                    <a:pt x="196" y="920"/>
                  </a:lnTo>
                  <a:lnTo>
                    <a:pt x="197" y="922"/>
                  </a:lnTo>
                  <a:lnTo>
                    <a:pt x="198" y="922"/>
                  </a:lnTo>
                  <a:lnTo>
                    <a:pt x="198" y="923"/>
                  </a:lnTo>
                  <a:lnTo>
                    <a:pt x="201" y="925"/>
                  </a:lnTo>
                  <a:lnTo>
                    <a:pt x="202" y="927"/>
                  </a:lnTo>
                  <a:lnTo>
                    <a:pt x="202" y="929"/>
                  </a:lnTo>
                  <a:lnTo>
                    <a:pt x="203" y="931"/>
                  </a:lnTo>
                  <a:lnTo>
                    <a:pt x="204" y="932"/>
                  </a:lnTo>
                  <a:lnTo>
                    <a:pt x="205" y="932"/>
                  </a:lnTo>
                  <a:lnTo>
                    <a:pt x="207" y="933"/>
                  </a:lnTo>
                  <a:lnTo>
                    <a:pt x="208" y="933"/>
                  </a:lnTo>
                  <a:lnTo>
                    <a:pt x="210" y="933"/>
                  </a:lnTo>
                  <a:lnTo>
                    <a:pt x="212" y="931"/>
                  </a:lnTo>
                  <a:lnTo>
                    <a:pt x="215" y="931"/>
                  </a:lnTo>
                  <a:lnTo>
                    <a:pt x="216" y="930"/>
                  </a:lnTo>
                  <a:lnTo>
                    <a:pt x="218" y="929"/>
                  </a:lnTo>
                  <a:lnTo>
                    <a:pt x="220" y="927"/>
                  </a:lnTo>
                  <a:lnTo>
                    <a:pt x="222" y="927"/>
                  </a:lnTo>
                  <a:lnTo>
                    <a:pt x="223" y="926"/>
                  </a:lnTo>
                  <a:lnTo>
                    <a:pt x="225" y="926"/>
                  </a:lnTo>
                  <a:lnTo>
                    <a:pt x="229" y="925"/>
                  </a:lnTo>
                  <a:lnTo>
                    <a:pt x="231" y="925"/>
                  </a:lnTo>
                  <a:lnTo>
                    <a:pt x="234" y="924"/>
                  </a:lnTo>
                  <a:lnTo>
                    <a:pt x="237" y="924"/>
                  </a:lnTo>
                  <a:lnTo>
                    <a:pt x="240" y="923"/>
                  </a:lnTo>
                  <a:lnTo>
                    <a:pt x="242" y="923"/>
                  </a:lnTo>
                  <a:lnTo>
                    <a:pt x="245" y="923"/>
                  </a:lnTo>
                  <a:lnTo>
                    <a:pt x="248" y="920"/>
                  </a:lnTo>
                  <a:lnTo>
                    <a:pt x="250" y="920"/>
                  </a:lnTo>
                  <a:lnTo>
                    <a:pt x="253" y="918"/>
                  </a:lnTo>
                  <a:lnTo>
                    <a:pt x="256" y="917"/>
                  </a:lnTo>
                  <a:lnTo>
                    <a:pt x="257" y="916"/>
                  </a:lnTo>
                  <a:lnTo>
                    <a:pt x="259" y="916"/>
                  </a:lnTo>
                  <a:lnTo>
                    <a:pt x="260" y="915"/>
                  </a:lnTo>
                  <a:lnTo>
                    <a:pt x="264" y="912"/>
                  </a:lnTo>
                  <a:lnTo>
                    <a:pt x="267" y="911"/>
                  </a:lnTo>
                  <a:lnTo>
                    <a:pt x="268" y="909"/>
                  </a:lnTo>
                  <a:lnTo>
                    <a:pt x="269" y="909"/>
                  </a:lnTo>
                  <a:lnTo>
                    <a:pt x="270" y="908"/>
                  </a:lnTo>
                  <a:lnTo>
                    <a:pt x="271" y="908"/>
                  </a:lnTo>
                  <a:lnTo>
                    <a:pt x="274" y="907"/>
                  </a:lnTo>
                  <a:lnTo>
                    <a:pt x="276" y="907"/>
                  </a:lnTo>
                  <a:lnTo>
                    <a:pt x="278" y="907"/>
                  </a:lnTo>
                  <a:lnTo>
                    <a:pt x="278" y="905"/>
                  </a:lnTo>
                  <a:lnTo>
                    <a:pt x="285" y="904"/>
                  </a:lnTo>
                  <a:lnTo>
                    <a:pt x="289" y="903"/>
                  </a:lnTo>
                  <a:lnTo>
                    <a:pt x="294" y="900"/>
                  </a:lnTo>
                  <a:lnTo>
                    <a:pt x="304" y="896"/>
                  </a:lnTo>
                  <a:lnTo>
                    <a:pt x="310" y="893"/>
                  </a:lnTo>
                  <a:lnTo>
                    <a:pt x="313" y="892"/>
                  </a:lnTo>
                  <a:lnTo>
                    <a:pt x="317" y="888"/>
                  </a:lnTo>
                  <a:lnTo>
                    <a:pt x="319" y="887"/>
                  </a:lnTo>
                  <a:lnTo>
                    <a:pt x="322" y="886"/>
                  </a:lnTo>
                  <a:lnTo>
                    <a:pt x="321" y="885"/>
                  </a:lnTo>
                  <a:lnTo>
                    <a:pt x="322" y="882"/>
                  </a:lnTo>
                  <a:lnTo>
                    <a:pt x="323" y="881"/>
                  </a:lnTo>
                  <a:lnTo>
                    <a:pt x="324" y="880"/>
                  </a:lnTo>
                  <a:lnTo>
                    <a:pt x="326" y="875"/>
                  </a:lnTo>
                  <a:lnTo>
                    <a:pt x="328" y="867"/>
                  </a:lnTo>
                  <a:lnTo>
                    <a:pt x="329" y="865"/>
                  </a:lnTo>
                  <a:lnTo>
                    <a:pt x="345" y="835"/>
                  </a:lnTo>
                  <a:lnTo>
                    <a:pt x="346" y="834"/>
                  </a:lnTo>
                  <a:lnTo>
                    <a:pt x="346" y="833"/>
                  </a:lnTo>
                  <a:lnTo>
                    <a:pt x="347" y="830"/>
                  </a:lnTo>
                  <a:lnTo>
                    <a:pt x="349" y="832"/>
                  </a:lnTo>
                  <a:lnTo>
                    <a:pt x="350" y="833"/>
                  </a:lnTo>
                  <a:lnTo>
                    <a:pt x="351" y="833"/>
                  </a:lnTo>
                  <a:lnTo>
                    <a:pt x="352" y="833"/>
                  </a:lnTo>
                  <a:lnTo>
                    <a:pt x="354" y="833"/>
                  </a:lnTo>
                  <a:lnTo>
                    <a:pt x="356" y="833"/>
                  </a:lnTo>
                  <a:lnTo>
                    <a:pt x="357" y="833"/>
                  </a:lnTo>
                  <a:lnTo>
                    <a:pt x="358" y="834"/>
                  </a:lnTo>
                  <a:lnTo>
                    <a:pt x="361" y="836"/>
                  </a:lnTo>
                  <a:lnTo>
                    <a:pt x="365" y="840"/>
                  </a:lnTo>
                  <a:lnTo>
                    <a:pt x="367" y="842"/>
                  </a:lnTo>
                  <a:lnTo>
                    <a:pt x="369" y="844"/>
                  </a:lnTo>
                  <a:lnTo>
                    <a:pt x="372" y="847"/>
                  </a:lnTo>
                  <a:lnTo>
                    <a:pt x="374" y="848"/>
                  </a:lnTo>
                  <a:lnTo>
                    <a:pt x="375" y="849"/>
                  </a:lnTo>
                  <a:lnTo>
                    <a:pt x="379" y="850"/>
                  </a:lnTo>
                  <a:lnTo>
                    <a:pt x="383" y="852"/>
                  </a:lnTo>
                  <a:lnTo>
                    <a:pt x="388" y="853"/>
                  </a:lnTo>
                  <a:lnTo>
                    <a:pt x="390" y="855"/>
                  </a:lnTo>
                  <a:lnTo>
                    <a:pt x="392" y="856"/>
                  </a:lnTo>
                  <a:lnTo>
                    <a:pt x="394" y="856"/>
                  </a:lnTo>
                  <a:lnTo>
                    <a:pt x="395" y="857"/>
                  </a:lnTo>
                  <a:lnTo>
                    <a:pt x="395" y="858"/>
                  </a:lnTo>
                  <a:lnTo>
                    <a:pt x="399" y="858"/>
                  </a:lnTo>
                  <a:lnTo>
                    <a:pt x="401" y="859"/>
                  </a:lnTo>
                  <a:lnTo>
                    <a:pt x="403" y="860"/>
                  </a:lnTo>
                  <a:lnTo>
                    <a:pt x="406" y="863"/>
                  </a:lnTo>
                  <a:lnTo>
                    <a:pt x="409" y="864"/>
                  </a:lnTo>
                  <a:lnTo>
                    <a:pt x="412" y="865"/>
                  </a:lnTo>
                  <a:lnTo>
                    <a:pt x="414" y="866"/>
                  </a:lnTo>
                  <a:lnTo>
                    <a:pt x="416" y="866"/>
                  </a:lnTo>
                  <a:lnTo>
                    <a:pt x="417" y="867"/>
                  </a:lnTo>
                  <a:lnTo>
                    <a:pt x="418" y="868"/>
                  </a:lnTo>
                  <a:lnTo>
                    <a:pt x="419" y="870"/>
                  </a:lnTo>
                  <a:lnTo>
                    <a:pt x="420" y="870"/>
                  </a:lnTo>
                  <a:lnTo>
                    <a:pt x="421" y="871"/>
                  </a:lnTo>
                  <a:lnTo>
                    <a:pt x="423" y="872"/>
                  </a:lnTo>
                  <a:lnTo>
                    <a:pt x="424" y="873"/>
                  </a:lnTo>
                  <a:lnTo>
                    <a:pt x="427" y="877"/>
                  </a:lnTo>
                  <a:lnTo>
                    <a:pt x="431" y="879"/>
                  </a:lnTo>
                  <a:lnTo>
                    <a:pt x="433" y="880"/>
                  </a:lnTo>
                  <a:lnTo>
                    <a:pt x="435" y="884"/>
                  </a:lnTo>
                  <a:lnTo>
                    <a:pt x="436" y="882"/>
                  </a:lnTo>
                  <a:lnTo>
                    <a:pt x="439" y="882"/>
                  </a:lnTo>
                  <a:lnTo>
                    <a:pt x="441" y="884"/>
                  </a:lnTo>
                  <a:lnTo>
                    <a:pt x="440" y="885"/>
                  </a:lnTo>
                  <a:lnTo>
                    <a:pt x="440" y="886"/>
                  </a:lnTo>
                  <a:lnTo>
                    <a:pt x="441" y="886"/>
                  </a:lnTo>
                  <a:lnTo>
                    <a:pt x="442" y="888"/>
                  </a:lnTo>
                  <a:lnTo>
                    <a:pt x="444" y="892"/>
                  </a:lnTo>
                  <a:lnTo>
                    <a:pt x="446" y="893"/>
                  </a:lnTo>
                  <a:lnTo>
                    <a:pt x="447" y="893"/>
                  </a:lnTo>
                  <a:lnTo>
                    <a:pt x="448" y="894"/>
                  </a:lnTo>
                  <a:lnTo>
                    <a:pt x="450" y="895"/>
                  </a:lnTo>
                  <a:lnTo>
                    <a:pt x="454" y="896"/>
                  </a:lnTo>
                  <a:lnTo>
                    <a:pt x="456" y="896"/>
                  </a:lnTo>
                  <a:lnTo>
                    <a:pt x="458" y="897"/>
                  </a:lnTo>
                  <a:lnTo>
                    <a:pt x="459" y="897"/>
                  </a:lnTo>
                  <a:lnTo>
                    <a:pt x="462" y="899"/>
                  </a:lnTo>
                  <a:lnTo>
                    <a:pt x="463" y="897"/>
                  </a:lnTo>
                  <a:lnTo>
                    <a:pt x="466" y="899"/>
                  </a:lnTo>
                  <a:lnTo>
                    <a:pt x="470" y="899"/>
                  </a:lnTo>
                  <a:lnTo>
                    <a:pt x="471" y="900"/>
                  </a:lnTo>
                  <a:lnTo>
                    <a:pt x="472" y="900"/>
                  </a:lnTo>
                  <a:lnTo>
                    <a:pt x="474" y="902"/>
                  </a:lnTo>
                  <a:lnTo>
                    <a:pt x="477" y="905"/>
                  </a:lnTo>
                  <a:lnTo>
                    <a:pt x="478" y="905"/>
                  </a:lnTo>
                  <a:lnTo>
                    <a:pt x="480" y="907"/>
                  </a:lnTo>
                  <a:lnTo>
                    <a:pt x="483" y="908"/>
                  </a:lnTo>
                  <a:lnTo>
                    <a:pt x="485" y="909"/>
                  </a:lnTo>
                  <a:lnTo>
                    <a:pt x="486" y="910"/>
                  </a:lnTo>
                  <a:lnTo>
                    <a:pt x="488" y="911"/>
                  </a:lnTo>
                  <a:lnTo>
                    <a:pt x="489" y="911"/>
                  </a:lnTo>
                  <a:lnTo>
                    <a:pt x="494" y="914"/>
                  </a:lnTo>
                  <a:lnTo>
                    <a:pt x="501" y="917"/>
                  </a:lnTo>
                  <a:lnTo>
                    <a:pt x="508" y="920"/>
                  </a:lnTo>
                  <a:lnTo>
                    <a:pt x="514" y="923"/>
                  </a:lnTo>
                  <a:lnTo>
                    <a:pt x="515" y="920"/>
                  </a:lnTo>
                  <a:lnTo>
                    <a:pt x="516" y="919"/>
                  </a:lnTo>
                  <a:lnTo>
                    <a:pt x="518" y="918"/>
                  </a:lnTo>
                  <a:lnTo>
                    <a:pt x="520" y="917"/>
                  </a:lnTo>
                  <a:lnTo>
                    <a:pt x="521" y="916"/>
                  </a:lnTo>
                  <a:lnTo>
                    <a:pt x="522" y="915"/>
                  </a:lnTo>
                  <a:lnTo>
                    <a:pt x="523" y="915"/>
                  </a:lnTo>
                  <a:lnTo>
                    <a:pt x="524" y="914"/>
                  </a:lnTo>
                  <a:lnTo>
                    <a:pt x="525" y="912"/>
                  </a:lnTo>
                  <a:lnTo>
                    <a:pt x="528" y="910"/>
                  </a:lnTo>
                  <a:lnTo>
                    <a:pt x="528" y="909"/>
                  </a:lnTo>
                  <a:lnTo>
                    <a:pt x="526" y="907"/>
                  </a:lnTo>
                  <a:lnTo>
                    <a:pt x="529" y="905"/>
                  </a:lnTo>
                  <a:lnTo>
                    <a:pt x="530" y="903"/>
                  </a:lnTo>
                  <a:lnTo>
                    <a:pt x="531" y="902"/>
                  </a:lnTo>
                  <a:lnTo>
                    <a:pt x="532" y="901"/>
                  </a:lnTo>
                  <a:lnTo>
                    <a:pt x="533" y="900"/>
                  </a:lnTo>
                  <a:lnTo>
                    <a:pt x="533" y="899"/>
                  </a:lnTo>
                  <a:lnTo>
                    <a:pt x="535" y="897"/>
                  </a:lnTo>
                  <a:lnTo>
                    <a:pt x="538" y="895"/>
                  </a:lnTo>
                  <a:lnTo>
                    <a:pt x="539" y="895"/>
                  </a:lnTo>
                  <a:lnTo>
                    <a:pt x="541" y="894"/>
                  </a:lnTo>
                  <a:lnTo>
                    <a:pt x="544" y="894"/>
                  </a:lnTo>
                  <a:lnTo>
                    <a:pt x="547" y="889"/>
                  </a:lnTo>
                  <a:lnTo>
                    <a:pt x="548" y="888"/>
                  </a:lnTo>
                  <a:lnTo>
                    <a:pt x="548" y="887"/>
                  </a:lnTo>
                  <a:lnTo>
                    <a:pt x="550" y="886"/>
                  </a:lnTo>
                  <a:lnTo>
                    <a:pt x="551" y="885"/>
                  </a:lnTo>
                  <a:lnTo>
                    <a:pt x="552" y="884"/>
                  </a:lnTo>
                  <a:lnTo>
                    <a:pt x="553" y="885"/>
                  </a:lnTo>
                  <a:lnTo>
                    <a:pt x="554" y="885"/>
                  </a:lnTo>
                  <a:lnTo>
                    <a:pt x="554" y="884"/>
                  </a:lnTo>
                  <a:lnTo>
                    <a:pt x="555" y="882"/>
                  </a:lnTo>
                  <a:lnTo>
                    <a:pt x="556" y="881"/>
                  </a:lnTo>
                  <a:lnTo>
                    <a:pt x="558" y="880"/>
                  </a:lnTo>
                  <a:lnTo>
                    <a:pt x="558" y="879"/>
                  </a:lnTo>
                  <a:lnTo>
                    <a:pt x="558" y="878"/>
                  </a:lnTo>
                  <a:lnTo>
                    <a:pt x="558" y="873"/>
                  </a:lnTo>
                  <a:lnTo>
                    <a:pt x="558" y="868"/>
                  </a:lnTo>
                  <a:lnTo>
                    <a:pt x="558" y="867"/>
                  </a:lnTo>
                  <a:lnTo>
                    <a:pt x="558" y="866"/>
                  </a:lnTo>
                  <a:lnTo>
                    <a:pt x="558" y="865"/>
                  </a:lnTo>
                  <a:lnTo>
                    <a:pt x="558" y="864"/>
                  </a:lnTo>
                  <a:lnTo>
                    <a:pt x="558" y="862"/>
                  </a:lnTo>
                  <a:lnTo>
                    <a:pt x="560" y="858"/>
                  </a:lnTo>
                  <a:lnTo>
                    <a:pt x="560" y="855"/>
                  </a:lnTo>
                  <a:lnTo>
                    <a:pt x="561" y="852"/>
                  </a:lnTo>
                  <a:lnTo>
                    <a:pt x="562" y="851"/>
                  </a:lnTo>
                  <a:lnTo>
                    <a:pt x="563" y="850"/>
                  </a:lnTo>
                  <a:lnTo>
                    <a:pt x="565" y="850"/>
                  </a:lnTo>
                  <a:lnTo>
                    <a:pt x="566" y="849"/>
                  </a:lnTo>
                  <a:lnTo>
                    <a:pt x="565" y="847"/>
                  </a:lnTo>
                  <a:lnTo>
                    <a:pt x="565" y="845"/>
                  </a:lnTo>
                  <a:lnTo>
                    <a:pt x="563" y="844"/>
                  </a:lnTo>
                  <a:lnTo>
                    <a:pt x="561" y="843"/>
                  </a:lnTo>
                  <a:lnTo>
                    <a:pt x="560" y="842"/>
                  </a:lnTo>
                  <a:lnTo>
                    <a:pt x="559" y="840"/>
                  </a:lnTo>
                  <a:lnTo>
                    <a:pt x="558" y="838"/>
                  </a:lnTo>
                  <a:lnTo>
                    <a:pt x="555" y="837"/>
                  </a:lnTo>
                  <a:lnTo>
                    <a:pt x="554" y="836"/>
                  </a:lnTo>
                  <a:lnTo>
                    <a:pt x="553" y="835"/>
                  </a:lnTo>
                  <a:lnTo>
                    <a:pt x="552" y="834"/>
                  </a:lnTo>
                  <a:lnTo>
                    <a:pt x="551" y="834"/>
                  </a:lnTo>
                  <a:lnTo>
                    <a:pt x="548" y="834"/>
                  </a:lnTo>
                  <a:lnTo>
                    <a:pt x="545" y="833"/>
                  </a:lnTo>
                  <a:lnTo>
                    <a:pt x="544" y="832"/>
                  </a:lnTo>
                  <a:lnTo>
                    <a:pt x="540" y="832"/>
                  </a:lnTo>
                  <a:lnTo>
                    <a:pt x="538" y="830"/>
                  </a:lnTo>
                  <a:lnTo>
                    <a:pt x="537" y="829"/>
                  </a:lnTo>
                  <a:lnTo>
                    <a:pt x="536" y="828"/>
                  </a:lnTo>
                  <a:lnTo>
                    <a:pt x="533" y="827"/>
                  </a:lnTo>
                  <a:lnTo>
                    <a:pt x="532" y="826"/>
                  </a:lnTo>
                  <a:lnTo>
                    <a:pt x="531" y="825"/>
                  </a:lnTo>
                  <a:lnTo>
                    <a:pt x="530" y="825"/>
                  </a:lnTo>
                  <a:lnTo>
                    <a:pt x="526" y="826"/>
                  </a:lnTo>
                  <a:lnTo>
                    <a:pt x="524" y="826"/>
                  </a:lnTo>
                  <a:lnTo>
                    <a:pt x="522" y="826"/>
                  </a:lnTo>
                  <a:lnTo>
                    <a:pt x="518" y="826"/>
                  </a:lnTo>
                  <a:lnTo>
                    <a:pt x="514" y="826"/>
                  </a:lnTo>
                  <a:lnTo>
                    <a:pt x="513" y="825"/>
                  </a:lnTo>
                  <a:lnTo>
                    <a:pt x="510" y="825"/>
                  </a:lnTo>
                  <a:lnTo>
                    <a:pt x="510" y="823"/>
                  </a:lnTo>
                  <a:lnTo>
                    <a:pt x="508" y="823"/>
                  </a:lnTo>
                  <a:lnTo>
                    <a:pt x="507" y="823"/>
                  </a:lnTo>
                  <a:lnTo>
                    <a:pt x="506" y="822"/>
                  </a:lnTo>
                  <a:lnTo>
                    <a:pt x="505" y="822"/>
                  </a:lnTo>
                  <a:lnTo>
                    <a:pt x="502" y="820"/>
                  </a:lnTo>
                  <a:lnTo>
                    <a:pt x="500" y="818"/>
                  </a:lnTo>
                  <a:lnTo>
                    <a:pt x="498" y="815"/>
                  </a:lnTo>
                  <a:lnTo>
                    <a:pt x="496" y="814"/>
                  </a:lnTo>
                  <a:lnTo>
                    <a:pt x="495" y="813"/>
                  </a:lnTo>
                  <a:lnTo>
                    <a:pt x="494" y="811"/>
                  </a:lnTo>
                  <a:lnTo>
                    <a:pt x="493" y="810"/>
                  </a:lnTo>
                  <a:lnTo>
                    <a:pt x="489" y="808"/>
                  </a:lnTo>
                  <a:lnTo>
                    <a:pt x="487" y="808"/>
                  </a:lnTo>
                  <a:lnTo>
                    <a:pt x="485" y="807"/>
                  </a:lnTo>
                  <a:lnTo>
                    <a:pt x="484" y="806"/>
                  </a:lnTo>
                  <a:lnTo>
                    <a:pt x="483" y="805"/>
                  </a:lnTo>
                  <a:lnTo>
                    <a:pt x="481" y="805"/>
                  </a:lnTo>
                  <a:lnTo>
                    <a:pt x="481" y="804"/>
                  </a:lnTo>
                  <a:lnTo>
                    <a:pt x="480" y="803"/>
                  </a:lnTo>
                  <a:lnTo>
                    <a:pt x="477" y="799"/>
                  </a:lnTo>
                  <a:lnTo>
                    <a:pt x="476" y="799"/>
                  </a:lnTo>
                  <a:lnTo>
                    <a:pt x="474" y="798"/>
                  </a:lnTo>
                  <a:lnTo>
                    <a:pt x="471" y="796"/>
                  </a:lnTo>
                  <a:lnTo>
                    <a:pt x="469" y="795"/>
                  </a:lnTo>
                  <a:lnTo>
                    <a:pt x="468" y="793"/>
                  </a:lnTo>
                  <a:lnTo>
                    <a:pt x="466" y="792"/>
                  </a:lnTo>
                  <a:lnTo>
                    <a:pt x="466" y="791"/>
                  </a:lnTo>
                  <a:lnTo>
                    <a:pt x="465" y="791"/>
                  </a:lnTo>
                  <a:lnTo>
                    <a:pt x="464" y="792"/>
                  </a:lnTo>
                  <a:lnTo>
                    <a:pt x="463" y="793"/>
                  </a:lnTo>
                  <a:lnTo>
                    <a:pt x="462" y="793"/>
                  </a:lnTo>
                  <a:lnTo>
                    <a:pt x="461" y="795"/>
                  </a:lnTo>
                  <a:lnTo>
                    <a:pt x="461" y="792"/>
                  </a:lnTo>
                  <a:lnTo>
                    <a:pt x="461" y="789"/>
                  </a:lnTo>
                  <a:lnTo>
                    <a:pt x="461" y="788"/>
                  </a:lnTo>
                  <a:lnTo>
                    <a:pt x="459" y="788"/>
                  </a:lnTo>
                  <a:lnTo>
                    <a:pt x="458" y="788"/>
                  </a:lnTo>
                  <a:lnTo>
                    <a:pt x="457" y="787"/>
                  </a:lnTo>
                  <a:lnTo>
                    <a:pt x="456" y="787"/>
                  </a:lnTo>
                  <a:lnTo>
                    <a:pt x="456" y="785"/>
                  </a:lnTo>
                  <a:lnTo>
                    <a:pt x="456" y="784"/>
                  </a:lnTo>
                  <a:lnTo>
                    <a:pt x="455" y="784"/>
                  </a:lnTo>
                  <a:lnTo>
                    <a:pt x="454" y="783"/>
                  </a:lnTo>
                  <a:lnTo>
                    <a:pt x="450" y="782"/>
                  </a:lnTo>
                  <a:lnTo>
                    <a:pt x="449" y="781"/>
                  </a:lnTo>
                  <a:lnTo>
                    <a:pt x="446" y="778"/>
                  </a:lnTo>
                  <a:lnTo>
                    <a:pt x="444" y="778"/>
                  </a:lnTo>
                  <a:lnTo>
                    <a:pt x="442" y="776"/>
                  </a:lnTo>
                  <a:lnTo>
                    <a:pt x="440" y="775"/>
                  </a:lnTo>
                  <a:lnTo>
                    <a:pt x="439" y="775"/>
                  </a:lnTo>
                  <a:lnTo>
                    <a:pt x="435" y="775"/>
                  </a:lnTo>
                  <a:lnTo>
                    <a:pt x="431" y="775"/>
                  </a:lnTo>
                  <a:lnTo>
                    <a:pt x="428" y="774"/>
                  </a:lnTo>
                  <a:lnTo>
                    <a:pt x="427" y="774"/>
                  </a:lnTo>
                  <a:lnTo>
                    <a:pt x="426" y="773"/>
                  </a:lnTo>
                  <a:lnTo>
                    <a:pt x="424" y="770"/>
                  </a:lnTo>
                  <a:lnTo>
                    <a:pt x="423" y="768"/>
                  </a:lnTo>
                  <a:lnTo>
                    <a:pt x="421" y="766"/>
                  </a:lnTo>
                  <a:lnTo>
                    <a:pt x="420" y="762"/>
                  </a:lnTo>
                  <a:lnTo>
                    <a:pt x="420" y="761"/>
                  </a:lnTo>
                  <a:lnTo>
                    <a:pt x="419" y="760"/>
                  </a:lnTo>
                  <a:lnTo>
                    <a:pt x="418" y="759"/>
                  </a:lnTo>
                  <a:lnTo>
                    <a:pt x="417" y="758"/>
                  </a:lnTo>
                  <a:lnTo>
                    <a:pt x="414" y="757"/>
                  </a:lnTo>
                  <a:lnTo>
                    <a:pt x="413" y="755"/>
                  </a:lnTo>
                  <a:lnTo>
                    <a:pt x="412" y="755"/>
                  </a:lnTo>
                  <a:lnTo>
                    <a:pt x="411" y="755"/>
                  </a:lnTo>
                  <a:lnTo>
                    <a:pt x="410" y="755"/>
                  </a:lnTo>
                  <a:lnTo>
                    <a:pt x="406" y="754"/>
                  </a:lnTo>
                  <a:lnTo>
                    <a:pt x="404" y="754"/>
                  </a:lnTo>
                  <a:lnTo>
                    <a:pt x="402" y="753"/>
                  </a:lnTo>
                  <a:lnTo>
                    <a:pt x="401" y="753"/>
                  </a:lnTo>
                  <a:lnTo>
                    <a:pt x="399" y="752"/>
                  </a:lnTo>
                  <a:lnTo>
                    <a:pt x="397" y="752"/>
                  </a:lnTo>
                  <a:lnTo>
                    <a:pt x="396" y="752"/>
                  </a:lnTo>
                  <a:lnTo>
                    <a:pt x="394" y="751"/>
                  </a:lnTo>
                  <a:lnTo>
                    <a:pt x="392" y="748"/>
                  </a:lnTo>
                  <a:lnTo>
                    <a:pt x="391" y="748"/>
                  </a:lnTo>
                  <a:lnTo>
                    <a:pt x="389" y="747"/>
                  </a:lnTo>
                  <a:lnTo>
                    <a:pt x="387" y="747"/>
                  </a:lnTo>
                  <a:lnTo>
                    <a:pt x="374" y="746"/>
                  </a:lnTo>
                  <a:lnTo>
                    <a:pt x="359" y="746"/>
                  </a:lnTo>
                  <a:lnTo>
                    <a:pt x="342" y="746"/>
                  </a:lnTo>
                  <a:lnTo>
                    <a:pt x="330" y="746"/>
                  </a:lnTo>
                  <a:lnTo>
                    <a:pt x="322" y="745"/>
                  </a:lnTo>
                  <a:lnTo>
                    <a:pt x="301" y="745"/>
                  </a:lnTo>
                  <a:lnTo>
                    <a:pt x="291" y="745"/>
                  </a:lnTo>
                  <a:lnTo>
                    <a:pt x="283" y="745"/>
                  </a:lnTo>
                  <a:lnTo>
                    <a:pt x="280" y="745"/>
                  </a:lnTo>
                  <a:lnTo>
                    <a:pt x="277" y="745"/>
                  </a:lnTo>
                  <a:lnTo>
                    <a:pt x="275" y="745"/>
                  </a:lnTo>
                  <a:lnTo>
                    <a:pt x="271" y="745"/>
                  </a:lnTo>
                  <a:lnTo>
                    <a:pt x="267" y="744"/>
                  </a:lnTo>
                  <a:lnTo>
                    <a:pt x="265" y="744"/>
                  </a:lnTo>
                  <a:lnTo>
                    <a:pt x="264" y="745"/>
                  </a:lnTo>
                  <a:lnTo>
                    <a:pt x="263" y="745"/>
                  </a:lnTo>
                  <a:lnTo>
                    <a:pt x="262" y="745"/>
                  </a:lnTo>
                  <a:lnTo>
                    <a:pt x="262" y="744"/>
                  </a:lnTo>
                  <a:lnTo>
                    <a:pt x="262" y="743"/>
                  </a:lnTo>
                  <a:lnTo>
                    <a:pt x="262" y="742"/>
                  </a:lnTo>
                  <a:lnTo>
                    <a:pt x="262" y="740"/>
                  </a:lnTo>
                  <a:lnTo>
                    <a:pt x="262" y="738"/>
                  </a:lnTo>
                  <a:lnTo>
                    <a:pt x="262" y="736"/>
                  </a:lnTo>
                  <a:lnTo>
                    <a:pt x="263" y="733"/>
                  </a:lnTo>
                  <a:lnTo>
                    <a:pt x="263" y="732"/>
                  </a:lnTo>
                  <a:lnTo>
                    <a:pt x="264" y="731"/>
                  </a:lnTo>
                  <a:lnTo>
                    <a:pt x="265" y="730"/>
                  </a:lnTo>
                  <a:lnTo>
                    <a:pt x="267" y="729"/>
                  </a:lnTo>
                  <a:lnTo>
                    <a:pt x="268" y="728"/>
                  </a:lnTo>
                  <a:lnTo>
                    <a:pt x="270" y="725"/>
                  </a:lnTo>
                  <a:lnTo>
                    <a:pt x="271" y="723"/>
                  </a:lnTo>
                  <a:lnTo>
                    <a:pt x="272" y="721"/>
                  </a:lnTo>
                  <a:lnTo>
                    <a:pt x="274" y="720"/>
                  </a:lnTo>
                  <a:lnTo>
                    <a:pt x="274" y="718"/>
                  </a:lnTo>
                  <a:lnTo>
                    <a:pt x="274" y="717"/>
                  </a:lnTo>
                  <a:lnTo>
                    <a:pt x="275" y="716"/>
                  </a:lnTo>
                  <a:lnTo>
                    <a:pt x="275" y="715"/>
                  </a:lnTo>
                  <a:lnTo>
                    <a:pt x="275" y="714"/>
                  </a:lnTo>
                  <a:lnTo>
                    <a:pt x="276" y="713"/>
                  </a:lnTo>
                  <a:lnTo>
                    <a:pt x="277" y="711"/>
                  </a:lnTo>
                  <a:lnTo>
                    <a:pt x="278" y="711"/>
                  </a:lnTo>
                  <a:lnTo>
                    <a:pt x="279" y="710"/>
                  </a:lnTo>
                  <a:lnTo>
                    <a:pt x="280" y="710"/>
                  </a:lnTo>
                  <a:lnTo>
                    <a:pt x="282" y="709"/>
                  </a:lnTo>
                  <a:lnTo>
                    <a:pt x="283" y="709"/>
                  </a:lnTo>
                  <a:lnTo>
                    <a:pt x="284" y="708"/>
                  </a:lnTo>
                  <a:lnTo>
                    <a:pt x="286" y="707"/>
                  </a:lnTo>
                  <a:lnTo>
                    <a:pt x="289" y="706"/>
                  </a:lnTo>
                  <a:lnTo>
                    <a:pt x="290" y="705"/>
                  </a:lnTo>
                  <a:lnTo>
                    <a:pt x="291" y="703"/>
                  </a:lnTo>
                  <a:lnTo>
                    <a:pt x="292" y="702"/>
                  </a:lnTo>
                  <a:lnTo>
                    <a:pt x="294" y="699"/>
                  </a:lnTo>
                  <a:lnTo>
                    <a:pt x="294" y="698"/>
                  </a:lnTo>
                  <a:lnTo>
                    <a:pt x="294" y="696"/>
                  </a:lnTo>
                  <a:lnTo>
                    <a:pt x="294" y="695"/>
                  </a:lnTo>
                  <a:lnTo>
                    <a:pt x="294" y="693"/>
                  </a:lnTo>
                  <a:lnTo>
                    <a:pt x="294" y="692"/>
                  </a:lnTo>
                  <a:lnTo>
                    <a:pt x="294" y="691"/>
                  </a:lnTo>
                  <a:lnTo>
                    <a:pt x="295" y="688"/>
                  </a:lnTo>
                  <a:lnTo>
                    <a:pt x="295" y="687"/>
                  </a:lnTo>
                  <a:lnTo>
                    <a:pt x="297" y="686"/>
                  </a:lnTo>
                  <a:lnTo>
                    <a:pt x="297" y="685"/>
                  </a:lnTo>
                  <a:lnTo>
                    <a:pt x="298" y="685"/>
                  </a:lnTo>
                  <a:lnTo>
                    <a:pt x="299" y="685"/>
                  </a:lnTo>
                  <a:lnTo>
                    <a:pt x="300" y="684"/>
                  </a:lnTo>
                  <a:lnTo>
                    <a:pt x="302" y="677"/>
                  </a:lnTo>
                  <a:lnTo>
                    <a:pt x="304" y="676"/>
                  </a:lnTo>
                  <a:lnTo>
                    <a:pt x="305" y="675"/>
                  </a:lnTo>
                  <a:lnTo>
                    <a:pt x="305" y="673"/>
                  </a:lnTo>
                  <a:lnTo>
                    <a:pt x="306" y="673"/>
                  </a:lnTo>
                  <a:lnTo>
                    <a:pt x="306" y="672"/>
                  </a:lnTo>
                  <a:lnTo>
                    <a:pt x="307" y="671"/>
                  </a:lnTo>
                  <a:lnTo>
                    <a:pt x="308" y="670"/>
                  </a:lnTo>
                  <a:lnTo>
                    <a:pt x="309" y="668"/>
                  </a:lnTo>
                  <a:lnTo>
                    <a:pt x="310" y="666"/>
                  </a:lnTo>
                  <a:lnTo>
                    <a:pt x="312" y="665"/>
                  </a:lnTo>
                  <a:lnTo>
                    <a:pt x="313" y="665"/>
                  </a:lnTo>
                  <a:lnTo>
                    <a:pt x="314" y="664"/>
                  </a:lnTo>
                  <a:lnTo>
                    <a:pt x="315" y="663"/>
                  </a:lnTo>
                  <a:lnTo>
                    <a:pt x="315" y="662"/>
                  </a:lnTo>
                  <a:lnTo>
                    <a:pt x="315" y="661"/>
                  </a:lnTo>
                  <a:lnTo>
                    <a:pt x="314" y="660"/>
                  </a:lnTo>
                  <a:lnTo>
                    <a:pt x="313" y="658"/>
                  </a:lnTo>
                  <a:lnTo>
                    <a:pt x="312" y="657"/>
                  </a:lnTo>
                  <a:lnTo>
                    <a:pt x="312" y="656"/>
                  </a:lnTo>
                  <a:lnTo>
                    <a:pt x="312" y="655"/>
                  </a:lnTo>
                  <a:lnTo>
                    <a:pt x="310" y="655"/>
                  </a:lnTo>
                  <a:lnTo>
                    <a:pt x="310" y="654"/>
                  </a:lnTo>
                  <a:lnTo>
                    <a:pt x="310" y="653"/>
                  </a:lnTo>
                  <a:lnTo>
                    <a:pt x="309" y="651"/>
                  </a:lnTo>
                  <a:lnTo>
                    <a:pt x="309" y="650"/>
                  </a:lnTo>
                  <a:lnTo>
                    <a:pt x="308" y="649"/>
                  </a:lnTo>
                  <a:lnTo>
                    <a:pt x="306" y="647"/>
                  </a:lnTo>
                  <a:lnTo>
                    <a:pt x="305" y="645"/>
                  </a:lnTo>
                  <a:lnTo>
                    <a:pt x="304" y="643"/>
                  </a:lnTo>
                  <a:lnTo>
                    <a:pt x="302" y="642"/>
                  </a:lnTo>
                  <a:lnTo>
                    <a:pt x="302" y="641"/>
                  </a:lnTo>
                  <a:lnTo>
                    <a:pt x="304" y="640"/>
                  </a:lnTo>
                  <a:lnTo>
                    <a:pt x="304" y="639"/>
                  </a:lnTo>
                  <a:lnTo>
                    <a:pt x="304" y="638"/>
                  </a:lnTo>
                  <a:lnTo>
                    <a:pt x="304" y="636"/>
                  </a:lnTo>
                  <a:lnTo>
                    <a:pt x="304" y="635"/>
                  </a:lnTo>
                  <a:lnTo>
                    <a:pt x="304" y="634"/>
                  </a:lnTo>
                  <a:lnTo>
                    <a:pt x="305" y="633"/>
                  </a:lnTo>
                  <a:lnTo>
                    <a:pt x="305" y="632"/>
                  </a:lnTo>
                  <a:lnTo>
                    <a:pt x="305" y="631"/>
                  </a:lnTo>
                  <a:lnTo>
                    <a:pt x="306" y="630"/>
                  </a:lnTo>
                  <a:lnTo>
                    <a:pt x="307" y="628"/>
                  </a:lnTo>
                  <a:lnTo>
                    <a:pt x="307" y="627"/>
                  </a:lnTo>
                  <a:lnTo>
                    <a:pt x="307" y="626"/>
                  </a:lnTo>
                  <a:lnTo>
                    <a:pt x="308" y="625"/>
                  </a:lnTo>
                  <a:lnTo>
                    <a:pt x="309" y="624"/>
                  </a:lnTo>
                  <a:lnTo>
                    <a:pt x="309" y="623"/>
                  </a:lnTo>
                  <a:lnTo>
                    <a:pt x="310" y="621"/>
                  </a:lnTo>
                  <a:lnTo>
                    <a:pt x="310" y="620"/>
                  </a:lnTo>
                  <a:lnTo>
                    <a:pt x="312" y="619"/>
                  </a:lnTo>
                  <a:lnTo>
                    <a:pt x="313" y="619"/>
                  </a:lnTo>
                  <a:lnTo>
                    <a:pt x="313" y="618"/>
                  </a:lnTo>
                  <a:lnTo>
                    <a:pt x="314" y="617"/>
                  </a:lnTo>
                  <a:lnTo>
                    <a:pt x="314" y="616"/>
                  </a:lnTo>
                  <a:lnTo>
                    <a:pt x="314" y="615"/>
                  </a:lnTo>
                  <a:lnTo>
                    <a:pt x="314" y="613"/>
                  </a:lnTo>
                  <a:lnTo>
                    <a:pt x="314" y="612"/>
                  </a:lnTo>
                  <a:lnTo>
                    <a:pt x="316" y="608"/>
                  </a:lnTo>
                  <a:lnTo>
                    <a:pt x="317" y="609"/>
                  </a:lnTo>
                  <a:lnTo>
                    <a:pt x="320" y="609"/>
                  </a:lnTo>
                  <a:lnTo>
                    <a:pt x="321" y="609"/>
                  </a:lnTo>
                  <a:lnTo>
                    <a:pt x="323" y="610"/>
                  </a:lnTo>
                  <a:lnTo>
                    <a:pt x="332" y="609"/>
                  </a:lnTo>
                  <a:lnTo>
                    <a:pt x="335" y="608"/>
                  </a:lnTo>
                  <a:lnTo>
                    <a:pt x="338" y="606"/>
                  </a:lnTo>
                  <a:lnTo>
                    <a:pt x="343" y="606"/>
                  </a:lnTo>
                  <a:lnTo>
                    <a:pt x="344" y="606"/>
                  </a:lnTo>
                  <a:lnTo>
                    <a:pt x="345" y="608"/>
                  </a:lnTo>
                  <a:lnTo>
                    <a:pt x="345" y="609"/>
                  </a:lnTo>
                  <a:lnTo>
                    <a:pt x="346" y="610"/>
                  </a:lnTo>
                  <a:lnTo>
                    <a:pt x="346" y="611"/>
                  </a:lnTo>
                  <a:lnTo>
                    <a:pt x="347" y="612"/>
                  </a:lnTo>
                  <a:lnTo>
                    <a:pt x="349" y="612"/>
                  </a:lnTo>
                  <a:lnTo>
                    <a:pt x="350" y="612"/>
                  </a:lnTo>
                  <a:lnTo>
                    <a:pt x="351" y="612"/>
                  </a:lnTo>
                  <a:lnTo>
                    <a:pt x="352" y="612"/>
                  </a:lnTo>
                  <a:lnTo>
                    <a:pt x="353" y="612"/>
                  </a:lnTo>
                  <a:lnTo>
                    <a:pt x="354" y="611"/>
                  </a:lnTo>
                  <a:lnTo>
                    <a:pt x="356" y="611"/>
                  </a:lnTo>
                  <a:lnTo>
                    <a:pt x="357" y="610"/>
                  </a:lnTo>
                  <a:lnTo>
                    <a:pt x="358" y="610"/>
                  </a:lnTo>
                  <a:lnTo>
                    <a:pt x="359" y="609"/>
                  </a:lnTo>
                  <a:lnTo>
                    <a:pt x="372" y="610"/>
                  </a:lnTo>
                  <a:lnTo>
                    <a:pt x="373" y="610"/>
                  </a:lnTo>
                  <a:lnTo>
                    <a:pt x="374" y="610"/>
                  </a:lnTo>
                  <a:lnTo>
                    <a:pt x="375" y="611"/>
                  </a:lnTo>
                  <a:lnTo>
                    <a:pt x="376" y="611"/>
                  </a:lnTo>
                  <a:lnTo>
                    <a:pt x="377" y="612"/>
                  </a:lnTo>
                  <a:lnTo>
                    <a:pt x="379" y="612"/>
                  </a:lnTo>
                  <a:lnTo>
                    <a:pt x="380" y="613"/>
                  </a:lnTo>
                  <a:lnTo>
                    <a:pt x="380" y="615"/>
                  </a:lnTo>
                  <a:lnTo>
                    <a:pt x="381" y="616"/>
                  </a:lnTo>
                  <a:lnTo>
                    <a:pt x="382" y="616"/>
                  </a:lnTo>
                  <a:lnTo>
                    <a:pt x="383" y="615"/>
                  </a:lnTo>
                  <a:lnTo>
                    <a:pt x="384" y="615"/>
                  </a:lnTo>
                  <a:lnTo>
                    <a:pt x="390" y="580"/>
                  </a:lnTo>
                  <a:lnTo>
                    <a:pt x="395" y="557"/>
                  </a:lnTo>
                  <a:lnTo>
                    <a:pt x="398" y="536"/>
                  </a:lnTo>
                  <a:lnTo>
                    <a:pt x="398" y="535"/>
                  </a:lnTo>
                  <a:lnTo>
                    <a:pt x="397" y="535"/>
                  </a:lnTo>
                  <a:lnTo>
                    <a:pt x="397" y="534"/>
                  </a:lnTo>
                  <a:lnTo>
                    <a:pt x="396" y="533"/>
                  </a:lnTo>
                  <a:lnTo>
                    <a:pt x="395" y="530"/>
                  </a:lnTo>
                  <a:lnTo>
                    <a:pt x="394" y="529"/>
                  </a:lnTo>
                  <a:lnTo>
                    <a:pt x="392" y="527"/>
                  </a:lnTo>
                  <a:lnTo>
                    <a:pt x="391" y="526"/>
                  </a:lnTo>
                  <a:lnTo>
                    <a:pt x="387" y="520"/>
                  </a:lnTo>
                  <a:lnTo>
                    <a:pt x="384" y="514"/>
                  </a:lnTo>
                  <a:lnTo>
                    <a:pt x="383" y="513"/>
                  </a:lnTo>
                  <a:lnTo>
                    <a:pt x="383" y="508"/>
                  </a:lnTo>
                  <a:lnTo>
                    <a:pt x="381" y="501"/>
                  </a:lnTo>
                  <a:lnTo>
                    <a:pt x="381" y="500"/>
                  </a:lnTo>
                  <a:lnTo>
                    <a:pt x="381" y="499"/>
                  </a:lnTo>
                  <a:lnTo>
                    <a:pt x="381" y="498"/>
                  </a:lnTo>
                  <a:lnTo>
                    <a:pt x="381" y="497"/>
                  </a:lnTo>
                  <a:lnTo>
                    <a:pt x="380" y="496"/>
                  </a:lnTo>
                  <a:lnTo>
                    <a:pt x="379" y="492"/>
                  </a:lnTo>
                  <a:lnTo>
                    <a:pt x="377" y="491"/>
                  </a:lnTo>
                  <a:lnTo>
                    <a:pt x="377" y="490"/>
                  </a:lnTo>
                  <a:lnTo>
                    <a:pt x="379" y="490"/>
                  </a:lnTo>
                  <a:lnTo>
                    <a:pt x="376" y="484"/>
                  </a:lnTo>
                  <a:lnTo>
                    <a:pt x="374" y="479"/>
                  </a:lnTo>
                  <a:lnTo>
                    <a:pt x="374" y="478"/>
                  </a:lnTo>
                  <a:lnTo>
                    <a:pt x="375" y="478"/>
                  </a:lnTo>
                  <a:lnTo>
                    <a:pt x="375" y="477"/>
                  </a:lnTo>
                  <a:lnTo>
                    <a:pt x="375" y="475"/>
                  </a:lnTo>
                  <a:lnTo>
                    <a:pt x="375" y="474"/>
                  </a:lnTo>
                  <a:lnTo>
                    <a:pt x="374" y="469"/>
                  </a:lnTo>
                  <a:lnTo>
                    <a:pt x="373" y="463"/>
                  </a:lnTo>
                  <a:lnTo>
                    <a:pt x="374" y="462"/>
                  </a:lnTo>
                  <a:lnTo>
                    <a:pt x="375" y="461"/>
                  </a:lnTo>
                  <a:lnTo>
                    <a:pt x="376" y="460"/>
                  </a:lnTo>
                  <a:lnTo>
                    <a:pt x="376" y="459"/>
                  </a:lnTo>
                  <a:lnTo>
                    <a:pt x="377" y="457"/>
                  </a:lnTo>
                  <a:lnTo>
                    <a:pt x="379" y="456"/>
                  </a:lnTo>
                  <a:lnTo>
                    <a:pt x="380" y="454"/>
                  </a:lnTo>
                  <a:lnTo>
                    <a:pt x="380" y="453"/>
                  </a:lnTo>
                  <a:lnTo>
                    <a:pt x="380" y="451"/>
                  </a:lnTo>
                  <a:lnTo>
                    <a:pt x="380" y="449"/>
                  </a:lnTo>
                  <a:lnTo>
                    <a:pt x="380" y="448"/>
                  </a:lnTo>
                  <a:lnTo>
                    <a:pt x="380" y="447"/>
                  </a:lnTo>
                  <a:lnTo>
                    <a:pt x="380" y="446"/>
                  </a:lnTo>
                  <a:lnTo>
                    <a:pt x="380" y="444"/>
                  </a:lnTo>
                  <a:lnTo>
                    <a:pt x="379" y="442"/>
                  </a:lnTo>
                  <a:lnTo>
                    <a:pt x="376" y="434"/>
                  </a:lnTo>
                  <a:lnTo>
                    <a:pt x="375" y="432"/>
                  </a:lnTo>
                  <a:lnTo>
                    <a:pt x="374" y="430"/>
                  </a:lnTo>
                  <a:lnTo>
                    <a:pt x="374" y="427"/>
                  </a:lnTo>
                  <a:lnTo>
                    <a:pt x="374" y="425"/>
                  </a:lnTo>
                  <a:lnTo>
                    <a:pt x="373" y="423"/>
                  </a:lnTo>
                  <a:lnTo>
                    <a:pt x="373" y="419"/>
                  </a:lnTo>
                  <a:lnTo>
                    <a:pt x="373" y="418"/>
                  </a:lnTo>
                  <a:lnTo>
                    <a:pt x="373" y="416"/>
                  </a:lnTo>
                  <a:lnTo>
                    <a:pt x="372" y="416"/>
                  </a:lnTo>
                  <a:lnTo>
                    <a:pt x="372" y="414"/>
                  </a:lnTo>
                  <a:lnTo>
                    <a:pt x="373" y="406"/>
                  </a:lnTo>
                  <a:lnTo>
                    <a:pt x="373" y="402"/>
                  </a:lnTo>
                  <a:lnTo>
                    <a:pt x="373" y="401"/>
                  </a:lnTo>
                  <a:lnTo>
                    <a:pt x="373" y="400"/>
                  </a:lnTo>
                  <a:lnTo>
                    <a:pt x="373" y="397"/>
                  </a:lnTo>
                  <a:lnTo>
                    <a:pt x="373" y="391"/>
                  </a:lnTo>
                  <a:lnTo>
                    <a:pt x="374" y="385"/>
                  </a:lnTo>
                  <a:lnTo>
                    <a:pt x="374" y="382"/>
                  </a:lnTo>
                  <a:lnTo>
                    <a:pt x="374" y="381"/>
                  </a:lnTo>
                  <a:lnTo>
                    <a:pt x="376" y="378"/>
                  </a:lnTo>
                  <a:lnTo>
                    <a:pt x="379" y="372"/>
                  </a:lnTo>
                  <a:lnTo>
                    <a:pt x="381" y="370"/>
                  </a:lnTo>
                  <a:lnTo>
                    <a:pt x="381" y="369"/>
                  </a:lnTo>
                  <a:lnTo>
                    <a:pt x="382" y="367"/>
                  </a:lnTo>
                  <a:lnTo>
                    <a:pt x="383" y="365"/>
                  </a:lnTo>
                  <a:lnTo>
                    <a:pt x="386" y="361"/>
                  </a:lnTo>
                  <a:lnTo>
                    <a:pt x="387" y="357"/>
                  </a:lnTo>
                  <a:lnTo>
                    <a:pt x="388" y="355"/>
                  </a:lnTo>
                  <a:lnTo>
                    <a:pt x="390" y="352"/>
                  </a:lnTo>
                  <a:lnTo>
                    <a:pt x="391" y="350"/>
                  </a:lnTo>
                  <a:lnTo>
                    <a:pt x="392" y="348"/>
                  </a:lnTo>
                  <a:lnTo>
                    <a:pt x="398" y="336"/>
                  </a:lnTo>
                  <a:lnTo>
                    <a:pt x="409" y="317"/>
                  </a:lnTo>
                  <a:lnTo>
                    <a:pt x="416" y="304"/>
                  </a:lnTo>
                  <a:lnTo>
                    <a:pt x="417" y="303"/>
                  </a:lnTo>
                  <a:lnTo>
                    <a:pt x="417" y="302"/>
                  </a:lnTo>
                  <a:lnTo>
                    <a:pt x="418" y="302"/>
                  </a:lnTo>
                  <a:lnTo>
                    <a:pt x="419" y="299"/>
                  </a:lnTo>
                  <a:lnTo>
                    <a:pt x="419" y="298"/>
                  </a:lnTo>
                  <a:lnTo>
                    <a:pt x="420" y="296"/>
                  </a:lnTo>
                  <a:lnTo>
                    <a:pt x="423" y="290"/>
                  </a:lnTo>
                  <a:lnTo>
                    <a:pt x="425" y="283"/>
                  </a:lnTo>
                  <a:lnTo>
                    <a:pt x="427" y="280"/>
                  </a:lnTo>
                  <a:lnTo>
                    <a:pt x="426" y="280"/>
                  </a:lnTo>
                  <a:lnTo>
                    <a:pt x="426" y="279"/>
                  </a:lnTo>
                  <a:lnTo>
                    <a:pt x="425" y="279"/>
                  </a:lnTo>
                  <a:lnTo>
                    <a:pt x="424" y="279"/>
                  </a:lnTo>
                  <a:lnTo>
                    <a:pt x="424" y="277"/>
                  </a:lnTo>
                  <a:lnTo>
                    <a:pt x="423" y="277"/>
                  </a:lnTo>
                  <a:lnTo>
                    <a:pt x="423" y="276"/>
                  </a:lnTo>
                  <a:lnTo>
                    <a:pt x="421" y="275"/>
                  </a:lnTo>
                  <a:lnTo>
                    <a:pt x="421" y="274"/>
                  </a:lnTo>
                  <a:lnTo>
                    <a:pt x="420" y="273"/>
                  </a:lnTo>
                  <a:lnTo>
                    <a:pt x="420" y="272"/>
                  </a:lnTo>
                  <a:lnTo>
                    <a:pt x="420" y="270"/>
                  </a:lnTo>
                  <a:lnTo>
                    <a:pt x="420" y="269"/>
                  </a:lnTo>
                  <a:lnTo>
                    <a:pt x="419" y="269"/>
                  </a:lnTo>
                  <a:lnTo>
                    <a:pt x="418" y="268"/>
                  </a:lnTo>
                  <a:lnTo>
                    <a:pt x="418" y="267"/>
                  </a:lnTo>
                  <a:lnTo>
                    <a:pt x="416" y="265"/>
                  </a:lnTo>
                  <a:lnTo>
                    <a:pt x="413" y="262"/>
                  </a:lnTo>
                  <a:lnTo>
                    <a:pt x="412" y="261"/>
                  </a:lnTo>
                  <a:lnTo>
                    <a:pt x="411" y="260"/>
                  </a:lnTo>
                  <a:lnTo>
                    <a:pt x="410" y="259"/>
                  </a:lnTo>
                  <a:lnTo>
                    <a:pt x="408" y="257"/>
                  </a:lnTo>
                  <a:lnTo>
                    <a:pt x="405" y="255"/>
                  </a:lnTo>
                  <a:lnTo>
                    <a:pt x="404" y="254"/>
                  </a:lnTo>
                  <a:lnTo>
                    <a:pt x="403" y="253"/>
                  </a:lnTo>
                  <a:lnTo>
                    <a:pt x="401" y="255"/>
                  </a:lnTo>
                  <a:lnTo>
                    <a:pt x="399" y="255"/>
                  </a:lnTo>
                  <a:lnTo>
                    <a:pt x="396" y="259"/>
                  </a:lnTo>
                  <a:lnTo>
                    <a:pt x="395" y="258"/>
                  </a:lnTo>
                  <a:lnTo>
                    <a:pt x="395" y="257"/>
                  </a:lnTo>
                  <a:lnTo>
                    <a:pt x="394" y="255"/>
                  </a:lnTo>
                  <a:lnTo>
                    <a:pt x="392" y="254"/>
                  </a:lnTo>
                  <a:lnTo>
                    <a:pt x="391" y="253"/>
                  </a:lnTo>
                  <a:lnTo>
                    <a:pt x="391" y="252"/>
                  </a:lnTo>
                  <a:lnTo>
                    <a:pt x="390" y="252"/>
                  </a:lnTo>
                  <a:lnTo>
                    <a:pt x="390" y="251"/>
                  </a:lnTo>
                  <a:lnTo>
                    <a:pt x="389" y="251"/>
                  </a:lnTo>
                  <a:lnTo>
                    <a:pt x="388" y="251"/>
                  </a:lnTo>
                  <a:lnTo>
                    <a:pt x="388" y="250"/>
                  </a:lnTo>
                  <a:lnTo>
                    <a:pt x="386" y="249"/>
                  </a:lnTo>
                  <a:lnTo>
                    <a:pt x="384" y="249"/>
                  </a:lnTo>
                  <a:lnTo>
                    <a:pt x="383" y="249"/>
                  </a:lnTo>
                  <a:lnTo>
                    <a:pt x="383" y="247"/>
                  </a:lnTo>
                  <a:lnTo>
                    <a:pt x="382" y="247"/>
                  </a:lnTo>
                  <a:lnTo>
                    <a:pt x="381" y="247"/>
                  </a:lnTo>
                  <a:lnTo>
                    <a:pt x="380" y="247"/>
                  </a:lnTo>
                  <a:lnTo>
                    <a:pt x="379" y="247"/>
                  </a:lnTo>
                  <a:lnTo>
                    <a:pt x="377" y="247"/>
                  </a:lnTo>
                  <a:lnTo>
                    <a:pt x="376" y="247"/>
                  </a:lnTo>
                  <a:lnTo>
                    <a:pt x="375" y="247"/>
                  </a:lnTo>
                  <a:lnTo>
                    <a:pt x="374" y="249"/>
                  </a:lnTo>
                  <a:lnTo>
                    <a:pt x="371" y="246"/>
                  </a:lnTo>
                  <a:lnTo>
                    <a:pt x="371" y="245"/>
                  </a:lnTo>
                  <a:lnTo>
                    <a:pt x="369" y="245"/>
                  </a:lnTo>
                  <a:lnTo>
                    <a:pt x="368" y="245"/>
                  </a:lnTo>
                  <a:lnTo>
                    <a:pt x="365" y="244"/>
                  </a:lnTo>
                  <a:lnTo>
                    <a:pt x="364" y="244"/>
                  </a:lnTo>
                  <a:lnTo>
                    <a:pt x="362" y="245"/>
                  </a:lnTo>
                  <a:lnTo>
                    <a:pt x="362" y="246"/>
                  </a:lnTo>
                  <a:lnTo>
                    <a:pt x="361" y="246"/>
                  </a:lnTo>
                  <a:lnTo>
                    <a:pt x="360" y="247"/>
                  </a:lnTo>
                  <a:lnTo>
                    <a:pt x="360" y="249"/>
                  </a:lnTo>
                  <a:lnTo>
                    <a:pt x="359" y="251"/>
                  </a:lnTo>
                  <a:lnTo>
                    <a:pt x="358" y="254"/>
                  </a:lnTo>
                  <a:lnTo>
                    <a:pt x="357" y="258"/>
                  </a:lnTo>
                  <a:lnTo>
                    <a:pt x="356" y="259"/>
                  </a:lnTo>
                  <a:lnTo>
                    <a:pt x="353" y="261"/>
                  </a:lnTo>
                  <a:lnTo>
                    <a:pt x="351" y="259"/>
                  </a:lnTo>
                  <a:lnTo>
                    <a:pt x="350" y="259"/>
                  </a:lnTo>
                  <a:lnTo>
                    <a:pt x="350" y="258"/>
                  </a:lnTo>
                  <a:lnTo>
                    <a:pt x="349" y="257"/>
                  </a:lnTo>
                  <a:lnTo>
                    <a:pt x="349" y="255"/>
                  </a:lnTo>
                  <a:lnTo>
                    <a:pt x="349" y="254"/>
                  </a:lnTo>
                  <a:lnTo>
                    <a:pt x="347" y="254"/>
                  </a:lnTo>
                  <a:lnTo>
                    <a:pt x="346" y="253"/>
                  </a:lnTo>
                  <a:lnTo>
                    <a:pt x="346" y="252"/>
                  </a:lnTo>
                  <a:lnTo>
                    <a:pt x="345" y="252"/>
                  </a:lnTo>
                  <a:lnTo>
                    <a:pt x="343" y="250"/>
                  </a:lnTo>
                  <a:lnTo>
                    <a:pt x="341" y="249"/>
                  </a:lnTo>
                  <a:lnTo>
                    <a:pt x="337" y="246"/>
                  </a:lnTo>
                  <a:lnTo>
                    <a:pt x="335" y="244"/>
                  </a:lnTo>
                  <a:lnTo>
                    <a:pt x="335" y="243"/>
                  </a:lnTo>
                  <a:lnTo>
                    <a:pt x="329" y="240"/>
                  </a:lnTo>
                  <a:lnTo>
                    <a:pt x="329" y="239"/>
                  </a:lnTo>
                  <a:lnTo>
                    <a:pt x="329" y="238"/>
                  </a:lnTo>
                  <a:lnTo>
                    <a:pt x="329" y="237"/>
                  </a:lnTo>
                  <a:lnTo>
                    <a:pt x="329" y="236"/>
                  </a:lnTo>
                  <a:lnTo>
                    <a:pt x="329" y="235"/>
                  </a:lnTo>
                  <a:lnTo>
                    <a:pt x="328" y="234"/>
                  </a:lnTo>
                  <a:lnTo>
                    <a:pt x="327" y="232"/>
                  </a:lnTo>
                  <a:lnTo>
                    <a:pt x="327" y="229"/>
                  </a:lnTo>
                  <a:lnTo>
                    <a:pt x="327" y="227"/>
                  </a:lnTo>
                  <a:lnTo>
                    <a:pt x="326" y="223"/>
                  </a:lnTo>
                  <a:lnTo>
                    <a:pt x="326" y="221"/>
                  </a:lnTo>
                  <a:lnTo>
                    <a:pt x="324" y="212"/>
                  </a:lnTo>
                  <a:lnTo>
                    <a:pt x="324" y="209"/>
                  </a:lnTo>
                  <a:lnTo>
                    <a:pt x="324" y="208"/>
                  </a:lnTo>
                  <a:lnTo>
                    <a:pt x="323" y="208"/>
                  </a:lnTo>
                  <a:lnTo>
                    <a:pt x="322" y="207"/>
                  </a:lnTo>
                  <a:lnTo>
                    <a:pt x="322" y="201"/>
                  </a:lnTo>
                  <a:lnTo>
                    <a:pt x="320" y="193"/>
                  </a:lnTo>
                  <a:lnTo>
                    <a:pt x="319" y="190"/>
                  </a:lnTo>
                  <a:lnTo>
                    <a:pt x="319" y="186"/>
                  </a:lnTo>
                  <a:lnTo>
                    <a:pt x="316" y="180"/>
                  </a:lnTo>
                  <a:lnTo>
                    <a:pt x="316" y="179"/>
                  </a:lnTo>
                  <a:lnTo>
                    <a:pt x="316" y="178"/>
                  </a:lnTo>
                  <a:lnTo>
                    <a:pt x="316" y="176"/>
                  </a:lnTo>
                  <a:lnTo>
                    <a:pt x="315" y="172"/>
                  </a:lnTo>
                  <a:lnTo>
                    <a:pt x="315" y="171"/>
                  </a:lnTo>
                  <a:lnTo>
                    <a:pt x="315" y="170"/>
                  </a:lnTo>
                  <a:lnTo>
                    <a:pt x="315" y="169"/>
                  </a:lnTo>
                  <a:lnTo>
                    <a:pt x="316" y="169"/>
                  </a:lnTo>
                  <a:lnTo>
                    <a:pt x="316" y="168"/>
                  </a:lnTo>
                  <a:lnTo>
                    <a:pt x="316" y="167"/>
                  </a:lnTo>
                  <a:lnTo>
                    <a:pt x="315" y="165"/>
                  </a:lnTo>
                  <a:lnTo>
                    <a:pt x="315" y="164"/>
                  </a:lnTo>
                  <a:lnTo>
                    <a:pt x="315" y="163"/>
                  </a:lnTo>
                  <a:lnTo>
                    <a:pt x="315" y="162"/>
                  </a:lnTo>
                  <a:lnTo>
                    <a:pt x="315" y="156"/>
                  </a:lnTo>
                  <a:lnTo>
                    <a:pt x="315" y="155"/>
                  </a:lnTo>
                  <a:lnTo>
                    <a:pt x="314" y="154"/>
                  </a:lnTo>
                  <a:lnTo>
                    <a:pt x="314" y="153"/>
                  </a:lnTo>
                  <a:lnTo>
                    <a:pt x="313" y="150"/>
                  </a:lnTo>
                  <a:lnTo>
                    <a:pt x="313" y="149"/>
                  </a:lnTo>
                  <a:lnTo>
                    <a:pt x="313" y="148"/>
                  </a:lnTo>
                  <a:lnTo>
                    <a:pt x="313" y="147"/>
                  </a:lnTo>
                  <a:lnTo>
                    <a:pt x="312" y="146"/>
                  </a:lnTo>
                  <a:lnTo>
                    <a:pt x="310" y="145"/>
                  </a:lnTo>
                  <a:lnTo>
                    <a:pt x="309" y="145"/>
                  </a:lnTo>
                  <a:lnTo>
                    <a:pt x="309" y="138"/>
                  </a:lnTo>
                  <a:lnTo>
                    <a:pt x="309" y="137"/>
                  </a:lnTo>
                  <a:lnTo>
                    <a:pt x="309" y="135"/>
                  </a:lnTo>
                  <a:lnTo>
                    <a:pt x="309" y="134"/>
                  </a:lnTo>
                  <a:lnTo>
                    <a:pt x="308" y="133"/>
                  </a:lnTo>
                  <a:lnTo>
                    <a:pt x="308" y="132"/>
                  </a:lnTo>
                  <a:lnTo>
                    <a:pt x="308" y="131"/>
                  </a:lnTo>
                  <a:lnTo>
                    <a:pt x="308" y="130"/>
                  </a:lnTo>
                  <a:lnTo>
                    <a:pt x="307" y="128"/>
                  </a:lnTo>
                  <a:lnTo>
                    <a:pt x="306" y="127"/>
                  </a:lnTo>
                  <a:lnTo>
                    <a:pt x="304" y="125"/>
                  </a:lnTo>
                  <a:lnTo>
                    <a:pt x="302" y="124"/>
                  </a:lnTo>
                  <a:lnTo>
                    <a:pt x="300" y="122"/>
                  </a:lnTo>
                  <a:lnTo>
                    <a:pt x="298" y="119"/>
                  </a:lnTo>
                  <a:lnTo>
                    <a:pt x="297" y="118"/>
                  </a:lnTo>
                  <a:lnTo>
                    <a:pt x="295" y="117"/>
                  </a:lnTo>
                  <a:lnTo>
                    <a:pt x="295" y="116"/>
                  </a:lnTo>
                  <a:lnTo>
                    <a:pt x="294" y="116"/>
                  </a:lnTo>
                  <a:lnTo>
                    <a:pt x="294" y="115"/>
                  </a:lnTo>
                  <a:lnTo>
                    <a:pt x="294" y="113"/>
                  </a:lnTo>
                  <a:lnTo>
                    <a:pt x="293" y="113"/>
                  </a:lnTo>
                  <a:lnTo>
                    <a:pt x="293" y="112"/>
                  </a:lnTo>
                  <a:lnTo>
                    <a:pt x="292" y="111"/>
                  </a:lnTo>
                  <a:lnTo>
                    <a:pt x="291" y="109"/>
                  </a:lnTo>
                  <a:lnTo>
                    <a:pt x="290" y="109"/>
                  </a:lnTo>
                  <a:lnTo>
                    <a:pt x="291" y="108"/>
                  </a:lnTo>
                  <a:lnTo>
                    <a:pt x="290" y="107"/>
                  </a:lnTo>
                  <a:lnTo>
                    <a:pt x="290" y="105"/>
                  </a:lnTo>
                  <a:lnTo>
                    <a:pt x="290" y="104"/>
                  </a:lnTo>
                  <a:lnTo>
                    <a:pt x="290" y="103"/>
                  </a:lnTo>
                  <a:lnTo>
                    <a:pt x="290" y="102"/>
                  </a:lnTo>
                  <a:lnTo>
                    <a:pt x="290" y="101"/>
                  </a:lnTo>
                  <a:lnTo>
                    <a:pt x="290" y="100"/>
                  </a:lnTo>
                  <a:lnTo>
                    <a:pt x="290" y="97"/>
                  </a:lnTo>
                  <a:lnTo>
                    <a:pt x="290" y="96"/>
                  </a:lnTo>
                  <a:lnTo>
                    <a:pt x="289" y="97"/>
                  </a:lnTo>
                  <a:lnTo>
                    <a:pt x="289" y="100"/>
                  </a:lnTo>
                  <a:lnTo>
                    <a:pt x="289" y="101"/>
                  </a:lnTo>
                  <a:lnTo>
                    <a:pt x="285" y="100"/>
                  </a:lnTo>
                  <a:lnTo>
                    <a:pt x="285" y="98"/>
                  </a:lnTo>
                  <a:lnTo>
                    <a:pt x="286" y="98"/>
                  </a:lnTo>
                  <a:lnTo>
                    <a:pt x="287" y="98"/>
                  </a:lnTo>
                  <a:lnTo>
                    <a:pt x="289" y="97"/>
                  </a:lnTo>
                  <a:lnTo>
                    <a:pt x="289" y="96"/>
                  </a:lnTo>
                  <a:lnTo>
                    <a:pt x="289" y="95"/>
                  </a:lnTo>
                  <a:lnTo>
                    <a:pt x="287" y="94"/>
                  </a:lnTo>
                  <a:lnTo>
                    <a:pt x="289" y="94"/>
                  </a:lnTo>
                  <a:lnTo>
                    <a:pt x="289" y="93"/>
                  </a:lnTo>
                  <a:lnTo>
                    <a:pt x="289" y="90"/>
                  </a:lnTo>
                  <a:lnTo>
                    <a:pt x="289" y="89"/>
                  </a:lnTo>
                  <a:lnTo>
                    <a:pt x="287" y="89"/>
                  </a:lnTo>
                  <a:lnTo>
                    <a:pt x="287" y="88"/>
                  </a:lnTo>
                  <a:lnTo>
                    <a:pt x="286" y="88"/>
                  </a:lnTo>
                  <a:lnTo>
                    <a:pt x="286" y="87"/>
                  </a:lnTo>
                  <a:lnTo>
                    <a:pt x="286" y="86"/>
                  </a:lnTo>
                  <a:lnTo>
                    <a:pt x="285" y="85"/>
                  </a:lnTo>
                  <a:lnTo>
                    <a:pt x="285" y="83"/>
                  </a:lnTo>
                  <a:lnTo>
                    <a:pt x="285" y="82"/>
                  </a:lnTo>
                  <a:lnTo>
                    <a:pt x="285" y="81"/>
                  </a:lnTo>
                  <a:lnTo>
                    <a:pt x="284" y="81"/>
                  </a:lnTo>
                  <a:lnTo>
                    <a:pt x="284" y="80"/>
                  </a:lnTo>
                  <a:lnTo>
                    <a:pt x="283" y="80"/>
                  </a:lnTo>
                  <a:lnTo>
                    <a:pt x="283" y="79"/>
                  </a:lnTo>
                  <a:lnTo>
                    <a:pt x="282" y="78"/>
                  </a:lnTo>
                  <a:lnTo>
                    <a:pt x="282" y="77"/>
                  </a:lnTo>
                  <a:lnTo>
                    <a:pt x="280" y="77"/>
                  </a:lnTo>
                  <a:lnTo>
                    <a:pt x="280" y="75"/>
                  </a:lnTo>
                  <a:lnTo>
                    <a:pt x="282" y="75"/>
                  </a:lnTo>
                  <a:lnTo>
                    <a:pt x="282" y="72"/>
                  </a:lnTo>
                  <a:lnTo>
                    <a:pt x="280" y="71"/>
                  </a:lnTo>
                  <a:lnTo>
                    <a:pt x="279" y="70"/>
                  </a:lnTo>
                  <a:lnTo>
                    <a:pt x="275" y="64"/>
                  </a:lnTo>
                  <a:lnTo>
                    <a:pt x="274" y="63"/>
                  </a:lnTo>
                  <a:lnTo>
                    <a:pt x="274" y="62"/>
                  </a:lnTo>
                  <a:lnTo>
                    <a:pt x="274" y="60"/>
                  </a:lnTo>
                  <a:lnTo>
                    <a:pt x="274" y="59"/>
                  </a:lnTo>
                  <a:lnTo>
                    <a:pt x="274" y="58"/>
                  </a:lnTo>
                  <a:lnTo>
                    <a:pt x="272" y="58"/>
                  </a:lnTo>
                  <a:lnTo>
                    <a:pt x="272" y="57"/>
                  </a:lnTo>
                  <a:lnTo>
                    <a:pt x="271" y="56"/>
                  </a:lnTo>
                  <a:lnTo>
                    <a:pt x="270" y="56"/>
                  </a:lnTo>
                  <a:lnTo>
                    <a:pt x="270" y="55"/>
                  </a:lnTo>
                  <a:lnTo>
                    <a:pt x="270" y="53"/>
                  </a:lnTo>
                  <a:lnTo>
                    <a:pt x="269" y="53"/>
                  </a:lnTo>
                  <a:lnTo>
                    <a:pt x="268" y="51"/>
                  </a:lnTo>
                  <a:lnTo>
                    <a:pt x="268" y="49"/>
                  </a:lnTo>
                  <a:lnTo>
                    <a:pt x="268" y="45"/>
                  </a:lnTo>
                  <a:lnTo>
                    <a:pt x="269" y="41"/>
                  </a:lnTo>
                  <a:lnTo>
                    <a:pt x="270" y="36"/>
                  </a:lnTo>
                  <a:lnTo>
                    <a:pt x="270" y="34"/>
                  </a:lnTo>
                  <a:lnTo>
                    <a:pt x="270" y="33"/>
                  </a:lnTo>
                  <a:lnTo>
                    <a:pt x="271" y="33"/>
                  </a:lnTo>
                  <a:lnTo>
                    <a:pt x="271" y="31"/>
                  </a:lnTo>
                  <a:lnTo>
                    <a:pt x="271" y="29"/>
                  </a:lnTo>
                  <a:lnTo>
                    <a:pt x="274" y="23"/>
                  </a:lnTo>
                  <a:lnTo>
                    <a:pt x="274" y="22"/>
                  </a:lnTo>
                  <a:lnTo>
                    <a:pt x="272" y="22"/>
                  </a:lnTo>
                  <a:lnTo>
                    <a:pt x="272" y="21"/>
                  </a:lnTo>
                  <a:lnTo>
                    <a:pt x="272" y="20"/>
                  </a:lnTo>
                  <a:lnTo>
                    <a:pt x="272" y="19"/>
                  </a:lnTo>
                  <a:lnTo>
                    <a:pt x="272" y="18"/>
                  </a:lnTo>
                  <a:lnTo>
                    <a:pt x="272" y="16"/>
                  </a:lnTo>
                  <a:lnTo>
                    <a:pt x="272" y="14"/>
                  </a:lnTo>
                  <a:lnTo>
                    <a:pt x="272" y="13"/>
                  </a:lnTo>
                  <a:lnTo>
                    <a:pt x="274" y="11"/>
                  </a:lnTo>
                  <a:lnTo>
                    <a:pt x="275" y="8"/>
                  </a:lnTo>
                  <a:lnTo>
                    <a:pt x="275" y="7"/>
                  </a:lnTo>
                  <a:lnTo>
                    <a:pt x="275" y="6"/>
                  </a:lnTo>
                  <a:lnTo>
                    <a:pt x="276" y="5"/>
                  </a:lnTo>
                  <a:lnTo>
                    <a:pt x="276" y="4"/>
                  </a:lnTo>
                  <a:lnTo>
                    <a:pt x="276" y="3"/>
                  </a:lnTo>
                  <a:lnTo>
                    <a:pt x="275" y="3"/>
                  </a:lnTo>
                  <a:lnTo>
                    <a:pt x="275" y="1"/>
                  </a:lnTo>
                  <a:lnTo>
                    <a:pt x="274" y="1"/>
                  </a:lnTo>
                  <a:lnTo>
                    <a:pt x="274" y="0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73" name="Freeform 25"/>
            <p:cNvSpPr>
              <a:spLocks/>
            </p:cNvSpPr>
            <p:nvPr/>
          </p:nvSpPr>
          <p:spPr bwMode="auto">
            <a:xfrm>
              <a:off x="8240417" y="1720525"/>
              <a:ext cx="534904" cy="890017"/>
            </a:xfrm>
            <a:custGeom>
              <a:avLst/>
              <a:gdLst>
                <a:gd name="T0" fmla="*/ 94 w 468"/>
                <a:gd name="T1" fmla="*/ 766 h 785"/>
                <a:gd name="T2" fmla="*/ 98 w 468"/>
                <a:gd name="T3" fmla="*/ 747 h 785"/>
                <a:gd name="T4" fmla="*/ 96 w 468"/>
                <a:gd name="T5" fmla="*/ 738 h 785"/>
                <a:gd name="T6" fmla="*/ 91 w 468"/>
                <a:gd name="T7" fmla="*/ 731 h 785"/>
                <a:gd name="T8" fmla="*/ 89 w 468"/>
                <a:gd name="T9" fmla="*/ 716 h 785"/>
                <a:gd name="T10" fmla="*/ 80 w 468"/>
                <a:gd name="T11" fmla="*/ 699 h 785"/>
                <a:gd name="T12" fmla="*/ 76 w 468"/>
                <a:gd name="T13" fmla="*/ 685 h 785"/>
                <a:gd name="T14" fmla="*/ 71 w 468"/>
                <a:gd name="T15" fmla="*/ 674 h 785"/>
                <a:gd name="T16" fmla="*/ 65 w 468"/>
                <a:gd name="T17" fmla="*/ 666 h 785"/>
                <a:gd name="T18" fmla="*/ 65 w 468"/>
                <a:gd name="T19" fmla="*/ 648 h 785"/>
                <a:gd name="T20" fmla="*/ 61 w 468"/>
                <a:gd name="T21" fmla="*/ 626 h 785"/>
                <a:gd name="T22" fmla="*/ 60 w 468"/>
                <a:gd name="T23" fmla="*/ 616 h 785"/>
                <a:gd name="T24" fmla="*/ 58 w 468"/>
                <a:gd name="T25" fmla="*/ 602 h 785"/>
                <a:gd name="T26" fmla="*/ 53 w 468"/>
                <a:gd name="T27" fmla="*/ 586 h 785"/>
                <a:gd name="T28" fmla="*/ 5 w 468"/>
                <a:gd name="T29" fmla="*/ 553 h 785"/>
                <a:gd name="T30" fmla="*/ 3 w 468"/>
                <a:gd name="T31" fmla="*/ 536 h 785"/>
                <a:gd name="T32" fmla="*/ 4 w 468"/>
                <a:gd name="T33" fmla="*/ 514 h 785"/>
                <a:gd name="T34" fmla="*/ 6 w 468"/>
                <a:gd name="T35" fmla="*/ 496 h 785"/>
                <a:gd name="T36" fmla="*/ 3 w 468"/>
                <a:gd name="T37" fmla="*/ 468 h 785"/>
                <a:gd name="T38" fmla="*/ 37 w 468"/>
                <a:gd name="T39" fmla="*/ 438 h 785"/>
                <a:gd name="T40" fmla="*/ 76 w 468"/>
                <a:gd name="T41" fmla="*/ 412 h 785"/>
                <a:gd name="T42" fmla="*/ 109 w 468"/>
                <a:gd name="T43" fmla="*/ 394 h 785"/>
                <a:gd name="T44" fmla="*/ 132 w 468"/>
                <a:gd name="T45" fmla="*/ 404 h 785"/>
                <a:gd name="T46" fmla="*/ 149 w 468"/>
                <a:gd name="T47" fmla="*/ 400 h 785"/>
                <a:gd name="T48" fmla="*/ 163 w 468"/>
                <a:gd name="T49" fmla="*/ 400 h 785"/>
                <a:gd name="T50" fmla="*/ 178 w 468"/>
                <a:gd name="T51" fmla="*/ 394 h 785"/>
                <a:gd name="T52" fmla="*/ 197 w 468"/>
                <a:gd name="T53" fmla="*/ 389 h 785"/>
                <a:gd name="T54" fmla="*/ 207 w 468"/>
                <a:gd name="T55" fmla="*/ 385 h 785"/>
                <a:gd name="T56" fmla="*/ 212 w 468"/>
                <a:gd name="T57" fmla="*/ 375 h 785"/>
                <a:gd name="T58" fmla="*/ 213 w 468"/>
                <a:gd name="T59" fmla="*/ 366 h 785"/>
                <a:gd name="T60" fmla="*/ 213 w 468"/>
                <a:gd name="T61" fmla="*/ 355 h 785"/>
                <a:gd name="T62" fmla="*/ 210 w 468"/>
                <a:gd name="T63" fmla="*/ 342 h 785"/>
                <a:gd name="T64" fmla="*/ 201 w 468"/>
                <a:gd name="T65" fmla="*/ 324 h 785"/>
                <a:gd name="T66" fmla="*/ 199 w 468"/>
                <a:gd name="T67" fmla="*/ 314 h 785"/>
                <a:gd name="T68" fmla="*/ 201 w 468"/>
                <a:gd name="T69" fmla="*/ 304 h 785"/>
                <a:gd name="T70" fmla="*/ 202 w 468"/>
                <a:gd name="T71" fmla="*/ 296 h 785"/>
                <a:gd name="T72" fmla="*/ 201 w 468"/>
                <a:gd name="T73" fmla="*/ 287 h 785"/>
                <a:gd name="T74" fmla="*/ 202 w 468"/>
                <a:gd name="T75" fmla="*/ 275 h 785"/>
                <a:gd name="T76" fmla="*/ 203 w 468"/>
                <a:gd name="T77" fmla="*/ 260 h 785"/>
                <a:gd name="T78" fmla="*/ 202 w 468"/>
                <a:gd name="T79" fmla="*/ 247 h 785"/>
                <a:gd name="T80" fmla="*/ 201 w 468"/>
                <a:gd name="T81" fmla="*/ 236 h 785"/>
                <a:gd name="T82" fmla="*/ 214 w 468"/>
                <a:gd name="T83" fmla="*/ 213 h 785"/>
                <a:gd name="T84" fmla="*/ 220 w 468"/>
                <a:gd name="T85" fmla="*/ 191 h 785"/>
                <a:gd name="T86" fmla="*/ 232 w 468"/>
                <a:gd name="T87" fmla="*/ 170 h 785"/>
                <a:gd name="T88" fmla="*/ 238 w 468"/>
                <a:gd name="T89" fmla="*/ 156 h 785"/>
                <a:gd name="T90" fmla="*/ 252 w 468"/>
                <a:gd name="T91" fmla="*/ 140 h 785"/>
                <a:gd name="T92" fmla="*/ 268 w 468"/>
                <a:gd name="T93" fmla="*/ 128 h 785"/>
                <a:gd name="T94" fmla="*/ 279 w 468"/>
                <a:gd name="T95" fmla="*/ 117 h 785"/>
                <a:gd name="T96" fmla="*/ 295 w 468"/>
                <a:gd name="T97" fmla="*/ 110 h 785"/>
                <a:gd name="T98" fmla="*/ 304 w 468"/>
                <a:gd name="T99" fmla="*/ 96 h 785"/>
                <a:gd name="T100" fmla="*/ 305 w 468"/>
                <a:gd name="T101" fmla="*/ 87 h 785"/>
                <a:gd name="T102" fmla="*/ 314 w 468"/>
                <a:gd name="T103" fmla="*/ 76 h 785"/>
                <a:gd name="T104" fmla="*/ 321 w 468"/>
                <a:gd name="T105" fmla="*/ 71 h 785"/>
                <a:gd name="T106" fmla="*/ 332 w 468"/>
                <a:gd name="T107" fmla="*/ 65 h 785"/>
                <a:gd name="T108" fmla="*/ 341 w 468"/>
                <a:gd name="T109" fmla="*/ 57 h 785"/>
                <a:gd name="T110" fmla="*/ 367 w 468"/>
                <a:gd name="T111" fmla="*/ 40 h 785"/>
                <a:gd name="T112" fmla="*/ 387 w 468"/>
                <a:gd name="T113" fmla="*/ 34 h 785"/>
                <a:gd name="T114" fmla="*/ 399 w 468"/>
                <a:gd name="T115" fmla="*/ 30 h 785"/>
                <a:gd name="T116" fmla="*/ 423 w 468"/>
                <a:gd name="T117" fmla="*/ 19 h 785"/>
                <a:gd name="T118" fmla="*/ 439 w 468"/>
                <a:gd name="T119" fmla="*/ 13 h 785"/>
                <a:gd name="T120" fmla="*/ 448 w 468"/>
                <a:gd name="T121" fmla="*/ 11 h 785"/>
                <a:gd name="T122" fmla="*/ 458 w 468"/>
                <a:gd name="T123" fmla="*/ 7 h 785"/>
                <a:gd name="T124" fmla="*/ 466 w 468"/>
                <a:gd name="T125" fmla="*/ 0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8" h="785">
                  <a:moveTo>
                    <a:pt x="85" y="785"/>
                  </a:moveTo>
                  <a:lnTo>
                    <a:pt x="85" y="784"/>
                  </a:lnTo>
                  <a:lnTo>
                    <a:pt x="86" y="784"/>
                  </a:lnTo>
                  <a:lnTo>
                    <a:pt x="91" y="778"/>
                  </a:lnTo>
                  <a:lnTo>
                    <a:pt x="91" y="771"/>
                  </a:lnTo>
                  <a:lnTo>
                    <a:pt x="91" y="770"/>
                  </a:lnTo>
                  <a:lnTo>
                    <a:pt x="93" y="769"/>
                  </a:lnTo>
                  <a:lnTo>
                    <a:pt x="93" y="768"/>
                  </a:lnTo>
                  <a:lnTo>
                    <a:pt x="94" y="766"/>
                  </a:lnTo>
                  <a:lnTo>
                    <a:pt x="94" y="765"/>
                  </a:lnTo>
                  <a:lnTo>
                    <a:pt x="95" y="763"/>
                  </a:lnTo>
                  <a:lnTo>
                    <a:pt x="96" y="762"/>
                  </a:lnTo>
                  <a:lnTo>
                    <a:pt x="96" y="761"/>
                  </a:lnTo>
                  <a:lnTo>
                    <a:pt x="97" y="760"/>
                  </a:lnTo>
                  <a:lnTo>
                    <a:pt x="98" y="759"/>
                  </a:lnTo>
                  <a:lnTo>
                    <a:pt x="100" y="756"/>
                  </a:lnTo>
                  <a:lnTo>
                    <a:pt x="97" y="750"/>
                  </a:lnTo>
                  <a:lnTo>
                    <a:pt x="98" y="747"/>
                  </a:lnTo>
                  <a:lnTo>
                    <a:pt x="97" y="747"/>
                  </a:lnTo>
                  <a:lnTo>
                    <a:pt x="97" y="746"/>
                  </a:lnTo>
                  <a:lnTo>
                    <a:pt x="97" y="745"/>
                  </a:lnTo>
                  <a:lnTo>
                    <a:pt x="97" y="744"/>
                  </a:lnTo>
                  <a:lnTo>
                    <a:pt x="97" y="743"/>
                  </a:lnTo>
                  <a:lnTo>
                    <a:pt x="97" y="741"/>
                  </a:lnTo>
                  <a:lnTo>
                    <a:pt x="96" y="740"/>
                  </a:lnTo>
                  <a:lnTo>
                    <a:pt x="96" y="739"/>
                  </a:lnTo>
                  <a:lnTo>
                    <a:pt x="96" y="738"/>
                  </a:lnTo>
                  <a:lnTo>
                    <a:pt x="95" y="738"/>
                  </a:lnTo>
                  <a:lnTo>
                    <a:pt x="95" y="737"/>
                  </a:lnTo>
                  <a:lnTo>
                    <a:pt x="95" y="736"/>
                  </a:lnTo>
                  <a:lnTo>
                    <a:pt x="95" y="735"/>
                  </a:lnTo>
                  <a:lnTo>
                    <a:pt x="94" y="733"/>
                  </a:lnTo>
                  <a:lnTo>
                    <a:pt x="94" y="732"/>
                  </a:lnTo>
                  <a:lnTo>
                    <a:pt x="94" y="731"/>
                  </a:lnTo>
                  <a:lnTo>
                    <a:pt x="93" y="731"/>
                  </a:lnTo>
                  <a:lnTo>
                    <a:pt x="91" y="731"/>
                  </a:lnTo>
                  <a:lnTo>
                    <a:pt x="91" y="730"/>
                  </a:lnTo>
                  <a:lnTo>
                    <a:pt x="91" y="729"/>
                  </a:lnTo>
                  <a:lnTo>
                    <a:pt x="90" y="729"/>
                  </a:lnTo>
                  <a:lnTo>
                    <a:pt x="90" y="728"/>
                  </a:lnTo>
                  <a:lnTo>
                    <a:pt x="90" y="726"/>
                  </a:lnTo>
                  <a:lnTo>
                    <a:pt x="89" y="725"/>
                  </a:lnTo>
                  <a:lnTo>
                    <a:pt x="89" y="724"/>
                  </a:lnTo>
                  <a:lnTo>
                    <a:pt x="89" y="721"/>
                  </a:lnTo>
                  <a:lnTo>
                    <a:pt x="89" y="716"/>
                  </a:lnTo>
                  <a:lnTo>
                    <a:pt x="89" y="713"/>
                  </a:lnTo>
                  <a:lnTo>
                    <a:pt x="88" y="710"/>
                  </a:lnTo>
                  <a:lnTo>
                    <a:pt x="85" y="702"/>
                  </a:lnTo>
                  <a:lnTo>
                    <a:pt x="83" y="701"/>
                  </a:lnTo>
                  <a:lnTo>
                    <a:pt x="82" y="701"/>
                  </a:lnTo>
                  <a:lnTo>
                    <a:pt x="82" y="698"/>
                  </a:lnTo>
                  <a:lnTo>
                    <a:pt x="82" y="699"/>
                  </a:lnTo>
                  <a:lnTo>
                    <a:pt x="81" y="699"/>
                  </a:lnTo>
                  <a:lnTo>
                    <a:pt x="80" y="699"/>
                  </a:lnTo>
                  <a:lnTo>
                    <a:pt x="79" y="699"/>
                  </a:lnTo>
                  <a:lnTo>
                    <a:pt x="79" y="698"/>
                  </a:lnTo>
                  <a:lnTo>
                    <a:pt x="79" y="696"/>
                  </a:lnTo>
                  <a:lnTo>
                    <a:pt x="79" y="695"/>
                  </a:lnTo>
                  <a:lnTo>
                    <a:pt x="78" y="694"/>
                  </a:lnTo>
                  <a:lnTo>
                    <a:pt x="76" y="688"/>
                  </a:lnTo>
                  <a:lnTo>
                    <a:pt x="76" y="687"/>
                  </a:lnTo>
                  <a:lnTo>
                    <a:pt x="76" y="686"/>
                  </a:lnTo>
                  <a:lnTo>
                    <a:pt x="76" y="685"/>
                  </a:lnTo>
                  <a:lnTo>
                    <a:pt x="76" y="684"/>
                  </a:lnTo>
                  <a:lnTo>
                    <a:pt x="75" y="683"/>
                  </a:lnTo>
                  <a:lnTo>
                    <a:pt x="75" y="681"/>
                  </a:lnTo>
                  <a:lnTo>
                    <a:pt x="74" y="680"/>
                  </a:lnTo>
                  <a:lnTo>
                    <a:pt x="74" y="679"/>
                  </a:lnTo>
                  <a:lnTo>
                    <a:pt x="74" y="678"/>
                  </a:lnTo>
                  <a:lnTo>
                    <a:pt x="73" y="677"/>
                  </a:lnTo>
                  <a:lnTo>
                    <a:pt x="72" y="676"/>
                  </a:lnTo>
                  <a:lnTo>
                    <a:pt x="71" y="674"/>
                  </a:lnTo>
                  <a:lnTo>
                    <a:pt x="71" y="673"/>
                  </a:lnTo>
                  <a:lnTo>
                    <a:pt x="70" y="672"/>
                  </a:lnTo>
                  <a:lnTo>
                    <a:pt x="70" y="671"/>
                  </a:lnTo>
                  <a:lnTo>
                    <a:pt x="70" y="669"/>
                  </a:lnTo>
                  <a:lnTo>
                    <a:pt x="68" y="668"/>
                  </a:lnTo>
                  <a:lnTo>
                    <a:pt x="68" y="666"/>
                  </a:lnTo>
                  <a:lnTo>
                    <a:pt x="67" y="666"/>
                  </a:lnTo>
                  <a:lnTo>
                    <a:pt x="66" y="666"/>
                  </a:lnTo>
                  <a:lnTo>
                    <a:pt x="65" y="666"/>
                  </a:lnTo>
                  <a:lnTo>
                    <a:pt x="65" y="665"/>
                  </a:lnTo>
                  <a:lnTo>
                    <a:pt x="65" y="664"/>
                  </a:lnTo>
                  <a:lnTo>
                    <a:pt x="65" y="663"/>
                  </a:lnTo>
                  <a:lnTo>
                    <a:pt x="65" y="661"/>
                  </a:lnTo>
                  <a:lnTo>
                    <a:pt x="64" y="658"/>
                  </a:lnTo>
                  <a:lnTo>
                    <a:pt x="65" y="657"/>
                  </a:lnTo>
                  <a:lnTo>
                    <a:pt x="66" y="655"/>
                  </a:lnTo>
                  <a:lnTo>
                    <a:pt x="66" y="650"/>
                  </a:lnTo>
                  <a:lnTo>
                    <a:pt x="65" y="648"/>
                  </a:lnTo>
                  <a:lnTo>
                    <a:pt x="64" y="646"/>
                  </a:lnTo>
                  <a:lnTo>
                    <a:pt x="63" y="642"/>
                  </a:lnTo>
                  <a:lnTo>
                    <a:pt x="61" y="638"/>
                  </a:lnTo>
                  <a:lnTo>
                    <a:pt x="61" y="634"/>
                  </a:lnTo>
                  <a:lnTo>
                    <a:pt x="61" y="633"/>
                  </a:lnTo>
                  <a:lnTo>
                    <a:pt x="60" y="629"/>
                  </a:lnTo>
                  <a:lnTo>
                    <a:pt x="61" y="628"/>
                  </a:lnTo>
                  <a:lnTo>
                    <a:pt x="61" y="627"/>
                  </a:lnTo>
                  <a:lnTo>
                    <a:pt x="61" y="626"/>
                  </a:lnTo>
                  <a:lnTo>
                    <a:pt x="61" y="625"/>
                  </a:lnTo>
                  <a:lnTo>
                    <a:pt x="61" y="624"/>
                  </a:lnTo>
                  <a:lnTo>
                    <a:pt x="61" y="623"/>
                  </a:lnTo>
                  <a:lnTo>
                    <a:pt x="61" y="621"/>
                  </a:lnTo>
                  <a:lnTo>
                    <a:pt x="61" y="619"/>
                  </a:lnTo>
                  <a:lnTo>
                    <a:pt x="61" y="618"/>
                  </a:lnTo>
                  <a:lnTo>
                    <a:pt x="61" y="617"/>
                  </a:lnTo>
                  <a:lnTo>
                    <a:pt x="60" y="617"/>
                  </a:lnTo>
                  <a:lnTo>
                    <a:pt x="60" y="616"/>
                  </a:lnTo>
                  <a:lnTo>
                    <a:pt x="59" y="616"/>
                  </a:lnTo>
                  <a:lnTo>
                    <a:pt x="58" y="616"/>
                  </a:lnTo>
                  <a:lnTo>
                    <a:pt x="58" y="614"/>
                  </a:lnTo>
                  <a:lnTo>
                    <a:pt x="58" y="611"/>
                  </a:lnTo>
                  <a:lnTo>
                    <a:pt x="58" y="610"/>
                  </a:lnTo>
                  <a:lnTo>
                    <a:pt x="58" y="609"/>
                  </a:lnTo>
                  <a:lnTo>
                    <a:pt x="58" y="608"/>
                  </a:lnTo>
                  <a:lnTo>
                    <a:pt x="58" y="603"/>
                  </a:lnTo>
                  <a:lnTo>
                    <a:pt x="58" y="602"/>
                  </a:lnTo>
                  <a:lnTo>
                    <a:pt x="57" y="599"/>
                  </a:lnTo>
                  <a:lnTo>
                    <a:pt x="56" y="596"/>
                  </a:lnTo>
                  <a:lnTo>
                    <a:pt x="52" y="595"/>
                  </a:lnTo>
                  <a:lnTo>
                    <a:pt x="51" y="593"/>
                  </a:lnTo>
                  <a:lnTo>
                    <a:pt x="51" y="591"/>
                  </a:lnTo>
                  <a:lnTo>
                    <a:pt x="52" y="590"/>
                  </a:lnTo>
                  <a:lnTo>
                    <a:pt x="52" y="588"/>
                  </a:lnTo>
                  <a:lnTo>
                    <a:pt x="53" y="587"/>
                  </a:lnTo>
                  <a:lnTo>
                    <a:pt x="53" y="586"/>
                  </a:lnTo>
                  <a:lnTo>
                    <a:pt x="53" y="584"/>
                  </a:lnTo>
                  <a:lnTo>
                    <a:pt x="20" y="558"/>
                  </a:lnTo>
                  <a:lnTo>
                    <a:pt x="9" y="558"/>
                  </a:lnTo>
                  <a:lnTo>
                    <a:pt x="8" y="557"/>
                  </a:lnTo>
                  <a:lnTo>
                    <a:pt x="7" y="557"/>
                  </a:lnTo>
                  <a:lnTo>
                    <a:pt x="7" y="556"/>
                  </a:lnTo>
                  <a:lnTo>
                    <a:pt x="6" y="554"/>
                  </a:lnTo>
                  <a:lnTo>
                    <a:pt x="6" y="553"/>
                  </a:lnTo>
                  <a:lnTo>
                    <a:pt x="5" y="553"/>
                  </a:lnTo>
                  <a:lnTo>
                    <a:pt x="5" y="552"/>
                  </a:lnTo>
                  <a:lnTo>
                    <a:pt x="5" y="551"/>
                  </a:lnTo>
                  <a:lnTo>
                    <a:pt x="5" y="550"/>
                  </a:lnTo>
                  <a:lnTo>
                    <a:pt x="6" y="544"/>
                  </a:lnTo>
                  <a:lnTo>
                    <a:pt x="6" y="543"/>
                  </a:lnTo>
                  <a:lnTo>
                    <a:pt x="5" y="542"/>
                  </a:lnTo>
                  <a:lnTo>
                    <a:pt x="4" y="538"/>
                  </a:lnTo>
                  <a:lnTo>
                    <a:pt x="3" y="537"/>
                  </a:lnTo>
                  <a:lnTo>
                    <a:pt x="3" y="536"/>
                  </a:lnTo>
                  <a:lnTo>
                    <a:pt x="4" y="535"/>
                  </a:lnTo>
                  <a:lnTo>
                    <a:pt x="4" y="534"/>
                  </a:lnTo>
                  <a:lnTo>
                    <a:pt x="4" y="532"/>
                  </a:lnTo>
                  <a:lnTo>
                    <a:pt x="5" y="528"/>
                  </a:lnTo>
                  <a:lnTo>
                    <a:pt x="5" y="524"/>
                  </a:lnTo>
                  <a:lnTo>
                    <a:pt x="3" y="519"/>
                  </a:lnTo>
                  <a:lnTo>
                    <a:pt x="3" y="516"/>
                  </a:lnTo>
                  <a:lnTo>
                    <a:pt x="4" y="515"/>
                  </a:lnTo>
                  <a:lnTo>
                    <a:pt x="4" y="514"/>
                  </a:lnTo>
                  <a:lnTo>
                    <a:pt x="4" y="513"/>
                  </a:lnTo>
                  <a:lnTo>
                    <a:pt x="4" y="511"/>
                  </a:lnTo>
                  <a:lnTo>
                    <a:pt x="4" y="506"/>
                  </a:lnTo>
                  <a:lnTo>
                    <a:pt x="4" y="505"/>
                  </a:lnTo>
                  <a:lnTo>
                    <a:pt x="4" y="504"/>
                  </a:lnTo>
                  <a:lnTo>
                    <a:pt x="4" y="502"/>
                  </a:lnTo>
                  <a:lnTo>
                    <a:pt x="5" y="498"/>
                  </a:lnTo>
                  <a:lnTo>
                    <a:pt x="5" y="497"/>
                  </a:lnTo>
                  <a:lnTo>
                    <a:pt x="6" y="496"/>
                  </a:lnTo>
                  <a:lnTo>
                    <a:pt x="6" y="494"/>
                  </a:lnTo>
                  <a:lnTo>
                    <a:pt x="6" y="493"/>
                  </a:lnTo>
                  <a:lnTo>
                    <a:pt x="5" y="492"/>
                  </a:lnTo>
                  <a:lnTo>
                    <a:pt x="5" y="491"/>
                  </a:lnTo>
                  <a:lnTo>
                    <a:pt x="6" y="483"/>
                  </a:lnTo>
                  <a:lnTo>
                    <a:pt x="5" y="474"/>
                  </a:lnTo>
                  <a:lnTo>
                    <a:pt x="3" y="470"/>
                  </a:lnTo>
                  <a:lnTo>
                    <a:pt x="3" y="469"/>
                  </a:lnTo>
                  <a:lnTo>
                    <a:pt x="3" y="468"/>
                  </a:lnTo>
                  <a:lnTo>
                    <a:pt x="1" y="468"/>
                  </a:lnTo>
                  <a:lnTo>
                    <a:pt x="1" y="467"/>
                  </a:lnTo>
                  <a:lnTo>
                    <a:pt x="0" y="467"/>
                  </a:lnTo>
                  <a:lnTo>
                    <a:pt x="0" y="466"/>
                  </a:lnTo>
                  <a:lnTo>
                    <a:pt x="1" y="464"/>
                  </a:lnTo>
                  <a:lnTo>
                    <a:pt x="3" y="463"/>
                  </a:lnTo>
                  <a:lnTo>
                    <a:pt x="23" y="448"/>
                  </a:lnTo>
                  <a:lnTo>
                    <a:pt x="30" y="442"/>
                  </a:lnTo>
                  <a:lnTo>
                    <a:pt x="37" y="438"/>
                  </a:lnTo>
                  <a:lnTo>
                    <a:pt x="45" y="433"/>
                  </a:lnTo>
                  <a:lnTo>
                    <a:pt x="52" y="430"/>
                  </a:lnTo>
                  <a:lnTo>
                    <a:pt x="60" y="426"/>
                  </a:lnTo>
                  <a:lnTo>
                    <a:pt x="64" y="424"/>
                  </a:lnTo>
                  <a:lnTo>
                    <a:pt x="70" y="421"/>
                  </a:lnTo>
                  <a:lnTo>
                    <a:pt x="72" y="419"/>
                  </a:lnTo>
                  <a:lnTo>
                    <a:pt x="74" y="417"/>
                  </a:lnTo>
                  <a:lnTo>
                    <a:pt x="75" y="416"/>
                  </a:lnTo>
                  <a:lnTo>
                    <a:pt x="76" y="412"/>
                  </a:lnTo>
                  <a:lnTo>
                    <a:pt x="93" y="399"/>
                  </a:lnTo>
                  <a:lnTo>
                    <a:pt x="104" y="395"/>
                  </a:lnTo>
                  <a:lnTo>
                    <a:pt x="105" y="395"/>
                  </a:lnTo>
                  <a:lnTo>
                    <a:pt x="105" y="394"/>
                  </a:lnTo>
                  <a:lnTo>
                    <a:pt x="104" y="393"/>
                  </a:lnTo>
                  <a:lnTo>
                    <a:pt x="105" y="393"/>
                  </a:lnTo>
                  <a:lnTo>
                    <a:pt x="106" y="394"/>
                  </a:lnTo>
                  <a:lnTo>
                    <a:pt x="108" y="394"/>
                  </a:lnTo>
                  <a:lnTo>
                    <a:pt x="109" y="394"/>
                  </a:lnTo>
                  <a:lnTo>
                    <a:pt x="110" y="395"/>
                  </a:lnTo>
                  <a:lnTo>
                    <a:pt x="112" y="397"/>
                  </a:lnTo>
                  <a:lnTo>
                    <a:pt x="117" y="397"/>
                  </a:lnTo>
                  <a:lnTo>
                    <a:pt x="118" y="399"/>
                  </a:lnTo>
                  <a:lnTo>
                    <a:pt x="124" y="402"/>
                  </a:lnTo>
                  <a:lnTo>
                    <a:pt x="126" y="403"/>
                  </a:lnTo>
                  <a:lnTo>
                    <a:pt x="128" y="403"/>
                  </a:lnTo>
                  <a:lnTo>
                    <a:pt x="131" y="403"/>
                  </a:lnTo>
                  <a:lnTo>
                    <a:pt x="132" y="404"/>
                  </a:lnTo>
                  <a:lnTo>
                    <a:pt x="138" y="402"/>
                  </a:lnTo>
                  <a:lnTo>
                    <a:pt x="139" y="402"/>
                  </a:lnTo>
                  <a:lnTo>
                    <a:pt x="141" y="402"/>
                  </a:lnTo>
                  <a:lnTo>
                    <a:pt x="142" y="401"/>
                  </a:lnTo>
                  <a:lnTo>
                    <a:pt x="143" y="401"/>
                  </a:lnTo>
                  <a:lnTo>
                    <a:pt x="146" y="401"/>
                  </a:lnTo>
                  <a:lnTo>
                    <a:pt x="147" y="401"/>
                  </a:lnTo>
                  <a:lnTo>
                    <a:pt x="148" y="400"/>
                  </a:lnTo>
                  <a:lnTo>
                    <a:pt x="149" y="400"/>
                  </a:lnTo>
                  <a:lnTo>
                    <a:pt x="150" y="400"/>
                  </a:lnTo>
                  <a:lnTo>
                    <a:pt x="153" y="399"/>
                  </a:lnTo>
                  <a:lnTo>
                    <a:pt x="153" y="400"/>
                  </a:lnTo>
                  <a:lnTo>
                    <a:pt x="154" y="400"/>
                  </a:lnTo>
                  <a:lnTo>
                    <a:pt x="155" y="400"/>
                  </a:lnTo>
                  <a:lnTo>
                    <a:pt x="157" y="401"/>
                  </a:lnTo>
                  <a:lnTo>
                    <a:pt x="160" y="401"/>
                  </a:lnTo>
                  <a:lnTo>
                    <a:pt x="161" y="401"/>
                  </a:lnTo>
                  <a:lnTo>
                    <a:pt x="163" y="400"/>
                  </a:lnTo>
                  <a:lnTo>
                    <a:pt x="164" y="400"/>
                  </a:lnTo>
                  <a:lnTo>
                    <a:pt x="165" y="399"/>
                  </a:lnTo>
                  <a:lnTo>
                    <a:pt x="168" y="397"/>
                  </a:lnTo>
                  <a:lnTo>
                    <a:pt x="170" y="397"/>
                  </a:lnTo>
                  <a:lnTo>
                    <a:pt x="171" y="396"/>
                  </a:lnTo>
                  <a:lnTo>
                    <a:pt x="173" y="395"/>
                  </a:lnTo>
                  <a:lnTo>
                    <a:pt x="176" y="395"/>
                  </a:lnTo>
                  <a:lnTo>
                    <a:pt x="176" y="394"/>
                  </a:lnTo>
                  <a:lnTo>
                    <a:pt x="178" y="394"/>
                  </a:lnTo>
                  <a:lnTo>
                    <a:pt x="179" y="394"/>
                  </a:lnTo>
                  <a:lnTo>
                    <a:pt x="183" y="393"/>
                  </a:lnTo>
                  <a:lnTo>
                    <a:pt x="187" y="393"/>
                  </a:lnTo>
                  <a:lnTo>
                    <a:pt x="188" y="393"/>
                  </a:lnTo>
                  <a:lnTo>
                    <a:pt x="193" y="392"/>
                  </a:lnTo>
                  <a:lnTo>
                    <a:pt x="194" y="392"/>
                  </a:lnTo>
                  <a:lnTo>
                    <a:pt x="194" y="390"/>
                  </a:lnTo>
                  <a:lnTo>
                    <a:pt x="195" y="390"/>
                  </a:lnTo>
                  <a:lnTo>
                    <a:pt x="197" y="389"/>
                  </a:lnTo>
                  <a:lnTo>
                    <a:pt x="198" y="389"/>
                  </a:lnTo>
                  <a:lnTo>
                    <a:pt x="199" y="388"/>
                  </a:lnTo>
                  <a:lnTo>
                    <a:pt x="200" y="388"/>
                  </a:lnTo>
                  <a:lnTo>
                    <a:pt x="201" y="388"/>
                  </a:lnTo>
                  <a:lnTo>
                    <a:pt x="202" y="387"/>
                  </a:lnTo>
                  <a:lnTo>
                    <a:pt x="203" y="386"/>
                  </a:lnTo>
                  <a:lnTo>
                    <a:pt x="205" y="386"/>
                  </a:lnTo>
                  <a:lnTo>
                    <a:pt x="206" y="385"/>
                  </a:lnTo>
                  <a:lnTo>
                    <a:pt x="207" y="385"/>
                  </a:lnTo>
                  <a:lnTo>
                    <a:pt x="208" y="385"/>
                  </a:lnTo>
                  <a:lnTo>
                    <a:pt x="209" y="384"/>
                  </a:lnTo>
                  <a:lnTo>
                    <a:pt x="209" y="382"/>
                  </a:lnTo>
                  <a:lnTo>
                    <a:pt x="209" y="381"/>
                  </a:lnTo>
                  <a:lnTo>
                    <a:pt x="210" y="380"/>
                  </a:lnTo>
                  <a:lnTo>
                    <a:pt x="210" y="379"/>
                  </a:lnTo>
                  <a:lnTo>
                    <a:pt x="210" y="378"/>
                  </a:lnTo>
                  <a:lnTo>
                    <a:pt x="210" y="377"/>
                  </a:lnTo>
                  <a:lnTo>
                    <a:pt x="212" y="375"/>
                  </a:lnTo>
                  <a:lnTo>
                    <a:pt x="212" y="374"/>
                  </a:lnTo>
                  <a:lnTo>
                    <a:pt x="213" y="374"/>
                  </a:lnTo>
                  <a:lnTo>
                    <a:pt x="213" y="373"/>
                  </a:lnTo>
                  <a:lnTo>
                    <a:pt x="213" y="372"/>
                  </a:lnTo>
                  <a:lnTo>
                    <a:pt x="213" y="371"/>
                  </a:lnTo>
                  <a:lnTo>
                    <a:pt x="213" y="370"/>
                  </a:lnTo>
                  <a:lnTo>
                    <a:pt x="213" y="369"/>
                  </a:lnTo>
                  <a:lnTo>
                    <a:pt x="213" y="367"/>
                  </a:lnTo>
                  <a:lnTo>
                    <a:pt x="213" y="366"/>
                  </a:lnTo>
                  <a:lnTo>
                    <a:pt x="214" y="365"/>
                  </a:lnTo>
                  <a:lnTo>
                    <a:pt x="214" y="364"/>
                  </a:lnTo>
                  <a:lnTo>
                    <a:pt x="213" y="364"/>
                  </a:lnTo>
                  <a:lnTo>
                    <a:pt x="213" y="363"/>
                  </a:lnTo>
                  <a:lnTo>
                    <a:pt x="213" y="362"/>
                  </a:lnTo>
                  <a:lnTo>
                    <a:pt x="213" y="360"/>
                  </a:lnTo>
                  <a:lnTo>
                    <a:pt x="213" y="359"/>
                  </a:lnTo>
                  <a:lnTo>
                    <a:pt x="213" y="357"/>
                  </a:lnTo>
                  <a:lnTo>
                    <a:pt x="213" y="355"/>
                  </a:lnTo>
                  <a:lnTo>
                    <a:pt x="214" y="354"/>
                  </a:lnTo>
                  <a:lnTo>
                    <a:pt x="214" y="350"/>
                  </a:lnTo>
                  <a:lnTo>
                    <a:pt x="214" y="349"/>
                  </a:lnTo>
                  <a:lnTo>
                    <a:pt x="212" y="348"/>
                  </a:lnTo>
                  <a:lnTo>
                    <a:pt x="212" y="347"/>
                  </a:lnTo>
                  <a:lnTo>
                    <a:pt x="212" y="345"/>
                  </a:lnTo>
                  <a:lnTo>
                    <a:pt x="210" y="344"/>
                  </a:lnTo>
                  <a:lnTo>
                    <a:pt x="210" y="343"/>
                  </a:lnTo>
                  <a:lnTo>
                    <a:pt x="210" y="342"/>
                  </a:lnTo>
                  <a:lnTo>
                    <a:pt x="205" y="333"/>
                  </a:lnTo>
                  <a:lnTo>
                    <a:pt x="203" y="332"/>
                  </a:lnTo>
                  <a:lnTo>
                    <a:pt x="203" y="330"/>
                  </a:lnTo>
                  <a:lnTo>
                    <a:pt x="203" y="329"/>
                  </a:lnTo>
                  <a:lnTo>
                    <a:pt x="203" y="328"/>
                  </a:lnTo>
                  <a:lnTo>
                    <a:pt x="202" y="327"/>
                  </a:lnTo>
                  <a:lnTo>
                    <a:pt x="202" y="326"/>
                  </a:lnTo>
                  <a:lnTo>
                    <a:pt x="202" y="325"/>
                  </a:lnTo>
                  <a:lnTo>
                    <a:pt x="201" y="324"/>
                  </a:lnTo>
                  <a:lnTo>
                    <a:pt x="200" y="322"/>
                  </a:lnTo>
                  <a:lnTo>
                    <a:pt x="200" y="321"/>
                  </a:lnTo>
                  <a:lnTo>
                    <a:pt x="200" y="320"/>
                  </a:lnTo>
                  <a:lnTo>
                    <a:pt x="200" y="319"/>
                  </a:lnTo>
                  <a:lnTo>
                    <a:pt x="200" y="318"/>
                  </a:lnTo>
                  <a:lnTo>
                    <a:pt x="201" y="317"/>
                  </a:lnTo>
                  <a:lnTo>
                    <a:pt x="200" y="317"/>
                  </a:lnTo>
                  <a:lnTo>
                    <a:pt x="199" y="315"/>
                  </a:lnTo>
                  <a:lnTo>
                    <a:pt x="199" y="314"/>
                  </a:lnTo>
                  <a:lnTo>
                    <a:pt x="199" y="313"/>
                  </a:lnTo>
                  <a:lnTo>
                    <a:pt x="198" y="311"/>
                  </a:lnTo>
                  <a:lnTo>
                    <a:pt x="199" y="311"/>
                  </a:lnTo>
                  <a:lnTo>
                    <a:pt x="199" y="310"/>
                  </a:lnTo>
                  <a:lnTo>
                    <a:pt x="199" y="309"/>
                  </a:lnTo>
                  <a:lnTo>
                    <a:pt x="200" y="307"/>
                  </a:lnTo>
                  <a:lnTo>
                    <a:pt x="200" y="306"/>
                  </a:lnTo>
                  <a:lnTo>
                    <a:pt x="201" y="305"/>
                  </a:lnTo>
                  <a:lnTo>
                    <a:pt x="201" y="304"/>
                  </a:lnTo>
                  <a:lnTo>
                    <a:pt x="201" y="303"/>
                  </a:lnTo>
                  <a:lnTo>
                    <a:pt x="202" y="303"/>
                  </a:lnTo>
                  <a:lnTo>
                    <a:pt x="202" y="302"/>
                  </a:lnTo>
                  <a:lnTo>
                    <a:pt x="202" y="300"/>
                  </a:lnTo>
                  <a:lnTo>
                    <a:pt x="201" y="299"/>
                  </a:lnTo>
                  <a:lnTo>
                    <a:pt x="201" y="298"/>
                  </a:lnTo>
                  <a:lnTo>
                    <a:pt x="201" y="297"/>
                  </a:lnTo>
                  <a:lnTo>
                    <a:pt x="201" y="296"/>
                  </a:lnTo>
                  <a:lnTo>
                    <a:pt x="202" y="296"/>
                  </a:lnTo>
                  <a:lnTo>
                    <a:pt x="202" y="295"/>
                  </a:lnTo>
                  <a:lnTo>
                    <a:pt x="202" y="294"/>
                  </a:lnTo>
                  <a:lnTo>
                    <a:pt x="202" y="292"/>
                  </a:lnTo>
                  <a:lnTo>
                    <a:pt x="203" y="292"/>
                  </a:lnTo>
                  <a:lnTo>
                    <a:pt x="202" y="291"/>
                  </a:lnTo>
                  <a:lnTo>
                    <a:pt x="202" y="290"/>
                  </a:lnTo>
                  <a:lnTo>
                    <a:pt x="202" y="289"/>
                  </a:lnTo>
                  <a:lnTo>
                    <a:pt x="202" y="288"/>
                  </a:lnTo>
                  <a:lnTo>
                    <a:pt x="201" y="287"/>
                  </a:lnTo>
                  <a:lnTo>
                    <a:pt x="201" y="284"/>
                  </a:lnTo>
                  <a:lnTo>
                    <a:pt x="201" y="283"/>
                  </a:lnTo>
                  <a:lnTo>
                    <a:pt x="201" y="282"/>
                  </a:lnTo>
                  <a:lnTo>
                    <a:pt x="201" y="281"/>
                  </a:lnTo>
                  <a:lnTo>
                    <a:pt x="201" y="280"/>
                  </a:lnTo>
                  <a:lnTo>
                    <a:pt x="201" y="279"/>
                  </a:lnTo>
                  <a:lnTo>
                    <a:pt x="202" y="277"/>
                  </a:lnTo>
                  <a:lnTo>
                    <a:pt x="202" y="276"/>
                  </a:lnTo>
                  <a:lnTo>
                    <a:pt x="202" y="275"/>
                  </a:lnTo>
                  <a:lnTo>
                    <a:pt x="202" y="274"/>
                  </a:lnTo>
                  <a:lnTo>
                    <a:pt x="203" y="273"/>
                  </a:lnTo>
                  <a:lnTo>
                    <a:pt x="205" y="269"/>
                  </a:lnTo>
                  <a:lnTo>
                    <a:pt x="205" y="268"/>
                  </a:lnTo>
                  <a:lnTo>
                    <a:pt x="205" y="267"/>
                  </a:lnTo>
                  <a:lnTo>
                    <a:pt x="205" y="265"/>
                  </a:lnTo>
                  <a:lnTo>
                    <a:pt x="205" y="261"/>
                  </a:lnTo>
                  <a:lnTo>
                    <a:pt x="203" y="261"/>
                  </a:lnTo>
                  <a:lnTo>
                    <a:pt x="203" y="260"/>
                  </a:lnTo>
                  <a:lnTo>
                    <a:pt x="203" y="259"/>
                  </a:lnTo>
                  <a:lnTo>
                    <a:pt x="203" y="258"/>
                  </a:lnTo>
                  <a:lnTo>
                    <a:pt x="202" y="254"/>
                  </a:lnTo>
                  <a:lnTo>
                    <a:pt x="202" y="253"/>
                  </a:lnTo>
                  <a:lnTo>
                    <a:pt x="202" y="252"/>
                  </a:lnTo>
                  <a:lnTo>
                    <a:pt x="202" y="251"/>
                  </a:lnTo>
                  <a:lnTo>
                    <a:pt x="202" y="250"/>
                  </a:lnTo>
                  <a:lnTo>
                    <a:pt x="202" y="248"/>
                  </a:lnTo>
                  <a:lnTo>
                    <a:pt x="202" y="247"/>
                  </a:lnTo>
                  <a:lnTo>
                    <a:pt x="202" y="246"/>
                  </a:lnTo>
                  <a:lnTo>
                    <a:pt x="202" y="245"/>
                  </a:lnTo>
                  <a:lnTo>
                    <a:pt x="202" y="244"/>
                  </a:lnTo>
                  <a:lnTo>
                    <a:pt x="201" y="243"/>
                  </a:lnTo>
                  <a:lnTo>
                    <a:pt x="201" y="242"/>
                  </a:lnTo>
                  <a:lnTo>
                    <a:pt x="202" y="240"/>
                  </a:lnTo>
                  <a:lnTo>
                    <a:pt x="201" y="239"/>
                  </a:lnTo>
                  <a:lnTo>
                    <a:pt x="201" y="237"/>
                  </a:lnTo>
                  <a:lnTo>
                    <a:pt x="201" y="236"/>
                  </a:lnTo>
                  <a:lnTo>
                    <a:pt x="201" y="233"/>
                  </a:lnTo>
                  <a:lnTo>
                    <a:pt x="200" y="232"/>
                  </a:lnTo>
                  <a:lnTo>
                    <a:pt x="202" y="230"/>
                  </a:lnTo>
                  <a:lnTo>
                    <a:pt x="209" y="223"/>
                  </a:lnTo>
                  <a:lnTo>
                    <a:pt x="212" y="221"/>
                  </a:lnTo>
                  <a:lnTo>
                    <a:pt x="213" y="217"/>
                  </a:lnTo>
                  <a:lnTo>
                    <a:pt x="213" y="216"/>
                  </a:lnTo>
                  <a:lnTo>
                    <a:pt x="213" y="215"/>
                  </a:lnTo>
                  <a:lnTo>
                    <a:pt x="214" y="213"/>
                  </a:lnTo>
                  <a:lnTo>
                    <a:pt x="214" y="210"/>
                  </a:lnTo>
                  <a:lnTo>
                    <a:pt x="215" y="207"/>
                  </a:lnTo>
                  <a:lnTo>
                    <a:pt x="215" y="203"/>
                  </a:lnTo>
                  <a:lnTo>
                    <a:pt x="215" y="201"/>
                  </a:lnTo>
                  <a:lnTo>
                    <a:pt x="216" y="199"/>
                  </a:lnTo>
                  <a:lnTo>
                    <a:pt x="217" y="198"/>
                  </a:lnTo>
                  <a:lnTo>
                    <a:pt x="219" y="194"/>
                  </a:lnTo>
                  <a:lnTo>
                    <a:pt x="220" y="192"/>
                  </a:lnTo>
                  <a:lnTo>
                    <a:pt x="220" y="191"/>
                  </a:lnTo>
                  <a:lnTo>
                    <a:pt x="221" y="188"/>
                  </a:lnTo>
                  <a:lnTo>
                    <a:pt x="223" y="186"/>
                  </a:lnTo>
                  <a:lnTo>
                    <a:pt x="223" y="185"/>
                  </a:lnTo>
                  <a:lnTo>
                    <a:pt x="224" y="185"/>
                  </a:lnTo>
                  <a:lnTo>
                    <a:pt x="228" y="180"/>
                  </a:lnTo>
                  <a:lnTo>
                    <a:pt x="230" y="176"/>
                  </a:lnTo>
                  <a:lnTo>
                    <a:pt x="231" y="172"/>
                  </a:lnTo>
                  <a:lnTo>
                    <a:pt x="232" y="171"/>
                  </a:lnTo>
                  <a:lnTo>
                    <a:pt x="232" y="170"/>
                  </a:lnTo>
                  <a:lnTo>
                    <a:pt x="232" y="168"/>
                  </a:lnTo>
                  <a:lnTo>
                    <a:pt x="234" y="168"/>
                  </a:lnTo>
                  <a:lnTo>
                    <a:pt x="234" y="165"/>
                  </a:lnTo>
                  <a:lnTo>
                    <a:pt x="234" y="164"/>
                  </a:lnTo>
                  <a:lnTo>
                    <a:pt x="235" y="163"/>
                  </a:lnTo>
                  <a:lnTo>
                    <a:pt x="235" y="162"/>
                  </a:lnTo>
                  <a:lnTo>
                    <a:pt x="236" y="160"/>
                  </a:lnTo>
                  <a:lnTo>
                    <a:pt x="237" y="157"/>
                  </a:lnTo>
                  <a:lnTo>
                    <a:pt x="238" y="156"/>
                  </a:lnTo>
                  <a:lnTo>
                    <a:pt x="238" y="154"/>
                  </a:lnTo>
                  <a:lnTo>
                    <a:pt x="239" y="152"/>
                  </a:lnTo>
                  <a:lnTo>
                    <a:pt x="240" y="150"/>
                  </a:lnTo>
                  <a:lnTo>
                    <a:pt x="242" y="148"/>
                  </a:lnTo>
                  <a:lnTo>
                    <a:pt x="242" y="147"/>
                  </a:lnTo>
                  <a:lnTo>
                    <a:pt x="243" y="146"/>
                  </a:lnTo>
                  <a:lnTo>
                    <a:pt x="244" y="145"/>
                  </a:lnTo>
                  <a:lnTo>
                    <a:pt x="245" y="143"/>
                  </a:lnTo>
                  <a:lnTo>
                    <a:pt x="252" y="140"/>
                  </a:lnTo>
                  <a:lnTo>
                    <a:pt x="255" y="138"/>
                  </a:lnTo>
                  <a:lnTo>
                    <a:pt x="259" y="137"/>
                  </a:lnTo>
                  <a:lnTo>
                    <a:pt x="261" y="134"/>
                  </a:lnTo>
                  <a:lnTo>
                    <a:pt x="264" y="133"/>
                  </a:lnTo>
                  <a:lnTo>
                    <a:pt x="265" y="132"/>
                  </a:lnTo>
                  <a:lnTo>
                    <a:pt x="266" y="131"/>
                  </a:lnTo>
                  <a:lnTo>
                    <a:pt x="267" y="131"/>
                  </a:lnTo>
                  <a:lnTo>
                    <a:pt x="267" y="130"/>
                  </a:lnTo>
                  <a:lnTo>
                    <a:pt x="268" y="128"/>
                  </a:lnTo>
                  <a:lnTo>
                    <a:pt x="269" y="127"/>
                  </a:lnTo>
                  <a:lnTo>
                    <a:pt x="270" y="126"/>
                  </a:lnTo>
                  <a:lnTo>
                    <a:pt x="272" y="125"/>
                  </a:lnTo>
                  <a:lnTo>
                    <a:pt x="273" y="123"/>
                  </a:lnTo>
                  <a:lnTo>
                    <a:pt x="274" y="121"/>
                  </a:lnTo>
                  <a:lnTo>
                    <a:pt x="275" y="120"/>
                  </a:lnTo>
                  <a:lnTo>
                    <a:pt x="276" y="119"/>
                  </a:lnTo>
                  <a:lnTo>
                    <a:pt x="277" y="118"/>
                  </a:lnTo>
                  <a:lnTo>
                    <a:pt x="279" y="117"/>
                  </a:lnTo>
                  <a:lnTo>
                    <a:pt x="280" y="116"/>
                  </a:lnTo>
                  <a:lnTo>
                    <a:pt x="281" y="115"/>
                  </a:lnTo>
                  <a:lnTo>
                    <a:pt x="282" y="115"/>
                  </a:lnTo>
                  <a:lnTo>
                    <a:pt x="283" y="113"/>
                  </a:lnTo>
                  <a:lnTo>
                    <a:pt x="284" y="113"/>
                  </a:lnTo>
                  <a:lnTo>
                    <a:pt x="285" y="112"/>
                  </a:lnTo>
                  <a:lnTo>
                    <a:pt x="288" y="111"/>
                  </a:lnTo>
                  <a:lnTo>
                    <a:pt x="292" y="110"/>
                  </a:lnTo>
                  <a:lnTo>
                    <a:pt x="295" y="110"/>
                  </a:lnTo>
                  <a:lnTo>
                    <a:pt x="305" y="106"/>
                  </a:lnTo>
                  <a:lnTo>
                    <a:pt x="305" y="104"/>
                  </a:lnTo>
                  <a:lnTo>
                    <a:pt x="305" y="103"/>
                  </a:lnTo>
                  <a:lnTo>
                    <a:pt x="304" y="102"/>
                  </a:lnTo>
                  <a:lnTo>
                    <a:pt x="304" y="101"/>
                  </a:lnTo>
                  <a:lnTo>
                    <a:pt x="304" y="100"/>
                  </a:lnTo>
                  <a:lnTo>
                    <a:pt x="304" y="98"/>
                  </a:lnTo>
                  <a:lnTo>
                    <a:pt x="304" y="97"/>
                  </a:lnTo>
                  <a:lnTo>
                    <a:pt x="304" y="96"/>
                  </a:lnTo>
                  <a:lnTo>
                    <a:pt x="304" y="95"/>
                  </a:lnTo>
                  <a:lnTo>
                    <a:pt x="304" y="94"/>
                  </a:lnTo>
                  <a:lnTo>
                    <a:pt x="304" y="93"/>
                  </a:lnTo>
                  <a:lnTo>
                    <a:pt x="304" y="91"/>
                  </a:lnTo>
                  <a:lnTo>
                    <a:pt x="303" y="91"/>
                  </a:lnTo>
                  <a:lnTo>
                    <a:pt x="303" y="90"/>
                  </a:lnTo>
                  <a:lnTo>
                    <a:pt x="304" y="89"/>
                  </a:lnTo>
                  <a:lnTo>
                    <a:pt x="304" y="87"/>
                  </a:lnTo>
                  <a:lnTo>
                    <a:pt x="305" y="87"/>
                  </a:lnTo>
                  <a:lnTo>
                    <a:pt x="306" y="86"/>
                  </a:lnTo>
                  <a:lnTo>
                    <a:pt x="306" y="85"/>
                  </a:lnTo>
                  <a:lnTo>
                    <a:pt x="309" y="83"/>
                  </a:lnTo>
                  <a:lnTo>
                    <a:pt x="309" y="82"/>
                  </a:lnTo>
                  <a:lnTo>
                    <a:pt x="310" y="82"/>
                  </a:lnTo>
                  <a:lnTo>
                    <a:pt x="311" y="80"/>
                  </a:lnTo>
                  <a:lnTo>
                    <a:pt x="312" y="79"/>
                  </a:lnTo>
                  <a:lnTo>
                    <a:pt x="313" y="78"/>
                  </a:lnTo>
                  <a:lnTo>
                    <a:pt x="314" y="76"/>
                  </a:lnTo>
                  <a:lnTo>
                    <a:pt x="316" y="76"/>
                  </a:lnTo>
                  <a:lnTo>
                    <a:pt x="317" y="76"/>
                  </a:lnTo>
                  <a:lnTo>
                    <a:pt x="318" y="75"/>
                  </a:lnTo>
                  <a:lnTo>
                    <a:pt x="318" y="74"/>
                  </a:lnTo>
                  <a:lnTo>
                    <a:pt x="319" y="74"/>
                  </a:lnTo>
                  <a:lnTo>
                    <a:pt x="319" y="73"/>
                  </a:lnTo>
                  <a:lnTo>
                    <a:pt x="320" y="73"/>
                  </a:lnTo>
                  <a:lnTo>
                    <a:pt x="321" y="72"/>
                  </a:lnTo>
                  <a:lnTo>
                    <a:pt x="321" y="71"/>
                  </a:lnTo>
                  <a:lnTo>
                    <a:pt x="322" y="71"/>
                  </a:lnTo>
                  <a:lnTo>
                    <a:pt x="324" y="70"/>
                  </a:lnTo>
                  <a:lnTo>
                    <a:pt x="326" y="68"/>
                  </a:lnTo>
                  <a:lnTo>
                    <a:pt x="327" y="68"/>
                  </a:lnTo>
                  <a:lnTo>
                    <a:pt x="327" y="67"/>
                  </a:lnTo>
                  <a:lnTo>
                    <a:pt x="328" y="67"/>
                  </a:lnTo>
                  <a:lnTo>
                    <a:pt x="329" y="67"/>
                  </a:lnTo>
                  <a:lnTo>
                    <a:pt x="331" y="66"/>
                  </a:lnTo>
                  <a:lnTo>
                    <a:pt x="332" y="65"/>
                  </a:lnTo>
                  <a:lnTo>
                    <a:pt x="333" y="64"/>
                  </a:lnTo>
                  <a:lnTo>
                    <a:pt x="334" y="63"/>
                  </a:lnTo>
                  <a:lnTo>
                    <a:pt x="335" y="61"/>
                  </a:lnTo>
                  <a:lnTo>
                    <a:pt x="335" y="60"/>
                  </a:lnTo>
                  <a:lnTo>
                    <a:pt x="336" y="60"/>
                  </a:lnTo>
                  <a:lnTo>
                    <a:pt x="337" y="59"/>
                  </a:lnTo>
                  <a:lnTo>
                    <a:pt x="339" y="59"/>
                  </a:lnTo>
                  <a:lnTo>
                    <a:pt x="340" y="58"/>
                  </a:lnTo>
                  <a:lnTo>
                    <a:pt x="341" y="57"/>
                  </a:lnTo>
                  <a:lnTo>
                    <a:pt x="342" y="57"/>
                  </a:lnTo>
                  <a:lnTo>
                    <a:pt x="344" y="56"/>
                  </a:lnTo>
                  <a:lnTo>
                    <a:pt x="346" y="55"/>
                  </a:lnTo>
                  <a:lnTo>
                    <a:pt x="349" y="51"/>
                  </a:lnTo>
                  <a:lnTo>
                    <a:pt x="352" y="48"/>
                  </a:lnTo>
                  <a:lnTo>
                    <a:pt x="354" y="46"/>
                  </a:lnTo>
                  <a:lnTo>
                    <a:pt x="357" y="44"/>
                  </a:lnTo>
                  <a:lnTo>
                    <a:pt x="363" y="42"/>
                  </a:lnTo>
                  <a:lnTo>
                    <a:pt x="367" y="40"/>
                  </a:lnTo>
                  <a:lnTo>
                    <a:pt x="373" y="37"/>
                  </a:lnTo>
                  <a:lnTo>
                    <a:pt x="376" y="37"/>
                  </a:lnTo>
                  <a:lnTo>
                    <a:pt x="378" y="37"/>
                  </a:lnTo>
                  <a:lnTo>
                    <a:pt x="379" y="37"/>
                  </a:lnTo>
                  <a:lnTo>
                    <a:pt x="380" y="37"/>
                  </a:lnTo>
                  <a:lnTo>
                    <a:pt x="381" y="36"/>
                  </a:lnTo>
                  <a:lnTo>
                    <a:pt x="384" y="35"/>
                  </a:lnTo>
                  <a:lnTo>
                    <a:pt x="386" y="35"/>
                  </a:lnTo>
                  <a:lnTo>
                    <a:pt x="387" y="34"/>
                  </a:lnTo>
                  <a:lnTo>
                    <a:pt x="388" y="34"/>
                  </a:lnTo>
                  <a:lnTo>
                    <a:pt x="389" y="34"/>
                  </a:lnTo>
                  <a:lnTo>
                    <a:pt x="389" y="33"/>
                  </a:lnTo>
                  <a:lnTo>
                    <a:pt x="391" y="33"/>
                  </a:lnTo>
                  <a:lnTo>
                    <a:pt x="393" y="33"/>
                  </a:lnTo>
                  <a:lnTo>
                    <a:pt x="393" y="31"/>
                  </a:lnTo>
                  <a:lnTo>
                    <a:pt x="394" y="31"/>
                  </a:lnTo>
                  <a:lnTo>
                    <a:pt x="396" y="31"/>
                  </a:lnTo>
                  <a:lnTo>
                    <a:pt x="399" y="30"/>
                  </a:lnTo>
                  <a:lnTo>
                    <a:pt x="403" y="28"/>
                  </a:lnTo>
                  <a:lnTo>
                    <a:pt x="404" y="27"/>
                  </a:lnTo>
                  <a:lnTo>
                    <a:pt x="406" y="27"/>
                  </a:lnTo>
                  <a:lnTo>
                    <a:pt x="409" y="25"/>
                  </a:lnTo>
                  <a:lnTo>
                    <a:pt x="415" y="21"/>
                  </a:lnTo>
                  <a:lnTo>
                    <a:pt x="416" y="20"/>
                  </a:lnTo>
                  <a:lnTo>
                    <a:pt x="417" y="20"/>
                  </a:lnTo>
                  <a:lnTo>
                    <a:pt x="421" y="20"/>
                  </a:lnTo>
                  <a:lnTo>
                    <a:pt x="423" y="19"/>
                  </a:lnTo>
                  <a:lnTo>
                    <a:pt x="425" y="18"/>
                  </a:lnTo>
                  <a:lnTo>
                    <a:pt x="428" y="18"/>
                  </a:lnTo>
                  <a:lnTo>
                    <a:pt x="430" y="18"/>
                  </a:lnTo>
                  <a:lnTo>
                    <a:pt x="431" y="16"/>
                  </a:lnTo>
                  <a:lnTo>
                    <a:pt x="433" y="15"/>
                  </a:lnTo>
                  <a:lnTo>
                    <a:pt x="436" y="13"/>
                  </a:lnTo>
                  <a:lnTo>
                    <a:pt x="437" y="13"/>
                  </a:lnTo>
                  <a:lnTo>
                    <a:pt x="438" y="13"/>
                  </a:lnTo>
                  <a:lnTo>
                    <a:pt x="439" y="13"/>
                  </a:lnTo>
                  <a:lnTo>
                    <a:pt x="440" y="13"/>
                  </a:lnTo>
                  <a:lnTo>
                    <a:pt x="441" y="13"/>
                  </a:lnTo>
                  <a:lnTo>
                    <a:pt x="443" y="12"/>
                  </a:lnTo>
                  <a:lnTo>
                    <a:pt x="443" y="13"/>
                  </a:lnTo>
                  <a:lnTo>
                    <a:pt x="444" y="12"/>
                  </a:lnTo>
                  <a:lnTo>
                    <a:pt x="445" y="12"/>
                  </a:lnTo>
                  <a:lnTo>
                    <a:pt x="446" y="12"/>
                  </a:lnTo>
                  <a:lnTo>
                    <a:pt x="447" y="12"/>
                  </a:lnTo>
                  <a:lnTo>
                    <a:pt x="448" y="11"/>
                  </a:lnTo>
                  <a:lnTo>
                    <a:pt x="449" y="11"/>
                  </a:lnTo>
                  <a:lnTo>
                    <a:pt x="451" y="11"/>
                  </a:lnTo>
                  <a:lnTo>
                    <a:pt x="451" y="10"/>
                  </a:lnTo>
                  <a:lnTo>
                    <a:pt x="452" y="10"/>
                  </a:lnTo>
                  <a:lnTo>
                    <a:pt x="452" y="8"/>
                  </a:lnTo>
                  <a:lnTo>
                    <a:pt x="453" y="8"/>
                  </a:lnTo>
                  <a:lnTo>
                    <a:pt x="454" y="7"/>
                  </a:lnTo>
                  <a:lnTo>
                    <a:pt x="455" y="7"/>
                  </a:lnTo>
                  <a:lnTo>
                    <a:pt x="458" y="7"/>
                  </a:lnTo>
                  <a:lnTo>
                    <a:pt x="458" y="6"/>
                  </a:lnTo>
                  <a:lnTo>
                    <a:pt x="459" y="6"/>
                  </a:lnTo>
                  <a:lnTo>
                    <a:pt x="460" y="5"/>
                  </a:lnTo>
                  <a:lnTo>
                    <a:pt x="461" y="4"/>
                  </a:lnTo>
                  <a:lnTo>
                    <a:pt x="462" y="4"/>
                  </a:lnTo>
                  <a:lnTo>
                    <a:pt x="463" y="3"/>
                  </a:lnTo>
                  <a:lnTo>
                    <a:pt x="464" y="1"/>
                  </a:lnTo>
                  <a:lnTo>
                    <a:pt x="466" y="1"/>
                  </a:lnTo>
                  <a:lnTo>
                    <a:pt x="466" y="0"/>
                  </a:lnTo>
                  <a:lnTo>
                    <a:pt x="467" y="0"/>
                  </a:lnTo>
                  <a:lnTo>
                    <a:pt x="468" y="0"/>
                  </a:lnTo>
                  <a:lnTo>
                    <a:pt x="468" y="1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74" name="Freeform 26"/>
            <p:cNvSpPr>
              <a:spLocks noEditPoints="1"/>
            </p:cNvSpPr>
            <p:nvPr/>
          </p:nvSpPr>
          <p:spPr bwMode="auto">
            <a:xfrm>
              <a:off x="10250877" y="2975618"/>
              <a:ext cx="517760" cy="1141716"/>
            </a:xfrm>
            <a:custGeom>
              <a:avLst/>
              <a:gdLst>
                <a:gd name="T0" fmla="*/ 261 w 453"/>
                <a:gd name="T1" fmla="*/ 977 h 1007"/>
                <a:gd name="T2" fmla="*/ 243 w 453"/>
                <a:gd name="T3" fmla="*/ 962 h 1007"/>
                <a:gd name="T4" fmla="*/ 238 w 453"/>
                <a:gd name="T5" fmla="*/ 954 h 1007"/>
                <a:gd name="T6" fmla="*/ 233 w 453"/>
                <a:gd name="T7" fmla="*/ 917 h 1007"/>
                <a:gd name="T8" fmla="*/ 245 w 453"/>
                <a:gd name="T9" fmla="*/ 886 h 1007"/>
                <a:gd name="T10" fmla="*/ 247 w 453"/>
                <a:gd name="T11" fmla="*/ 871 h 1007"/>
                <a:gd name="T12" fmla="*/ 233 w 453"/>
                <a:gd name="T13" fmla="*/ 861 h 1007"/>
                <a:gd name="T14" fmla="*/ 217 w 453"/>
                <a:gd name="T15" fmla="*/ 815 h 1007"/>
                <a:gd name="T16" fmla="*/ 172 w 453"/>
                <a:gd name="T17" fmla="*/ 782 h 1007"/>
                <a:gd name="T18" fmla="*/ 155 w 453"/>
                <a:gd name="T19" fmla="*/ 766 h 1007"/>
                <a:gd name="T20" fmla="*/ 137 w 453"/>
                <a:gd name="T21" fmla="*/ 735 h 1007"/>
                <a:gd name="T22" fmla="*/ 144 w 453"/>
                <a:gd name="T23" fmla="*/ 717 h 1007"/>
                <a:gd name="T24" fmla="*/ 141 w 453"/>
                <a:gd name="T25" fmla="*/ 690 h 1007"/>
                <a:gd name="T26" fmla="*/ 155 w 453"/>
                <a:gd name="T27" fmla="*/ 26 h 1007"/>
                <a:gd name="T28" fmla="*/ 322 w 453"/>
                <a:gd name="T29" fmla="*/ 42 h 1007"/>
                <a:gd name="T30" fmla="*/ 416 w 453"/>
                <a:gd name="T31" fmla="*/ 192 h 1007"/>
                <a:gd name="T32" fmla="*/ 435 w 453"/>
                <a:gd name="T33" fmla="*/ 344 h 1007"/>
                <a:gd name="T34" fmla="*/ 328 w 453"/>
                <a:gd name="T35" fmla="*/ 516 h 1007"/>
                <a:gd name="T36" fmla="*/ 295 w 453"/>
                <a:gd name="T37" fmla="*/ 643 h 1007"/>
                <a:gd name="T38" fmla="*/ 158 w 453"/>
                <a:gd name="T39" fmla="*/ 680 h 1007"/>
                <a:gd name="T40" fmla="*/ 171 w 453"/>
                <a:gd name="T41" fmla="*/ 673 h 1007"/>
                <a:gd name="T42" fmla="*/ 165 w 453"/>
                <a:gd name="T43" fmla="*/ 661 h 1007"/>
                <a:gd name="T44" fmla="*/ 165 w 453"/>
                <a:gd name="T45" fmla="*/ 646 h 1007"/>
                <a:gd name="T46" fmla="*/ 158 w 453"/>
                <a:gd name="T47" fmla="*/ 635 h 1007"/>
                <a:gd name="T48" fmla="*/ 141 w 453"/>
                <a:gd name="T49" fmla="*/ 628 h 1007"/>
                <a:gd name="T50" fmla="*/ 129 w 453"/>
                <a:gd name="T51" fmla="*/ 622 h 1007"/>
                <a:gd name="T52" fmla="*/ 127 w 453"/>
                <a:gd name="T53" fmla="*/ 608 h 1007"/>
                <a:gd name="T54" fmla="*/ 131 w 453"/>
                <a:gd name="T55" fmla="*/ 585 h 1007"/>
                <a:gd name="T56" fmla="*/ 128 w 453"/>
                <a:gd name="T57" fmla="*/ 571 h 1007"/>
                <a:gd name="T58" fmla="*/ 120 w 453"/>
                <a:gd name="T59" fmla="*/ 558 h 1007"/>
                <a:gd name="T60" fmla="*/ 112 w 453"/>
                <a:gd name="T61" fmla="*/ 551 h 1007"/>
                <a:gd name="T62" fmla="*/ 106 w 453"/>
                <a:gd name="T63" fmla="*/ 538 h 1007"/>
                <a:gd name="T64" fmla="*/ 106 w 453"/>
                <a:gd name="T65" fmla="*/ 525 h 1007"/>
                <a:gd name="T66" fmla="*/ 107 w 453"/>
                <a:gd name="T67" fmla="*/ 513 h 1007"/>
                <a:gd name="T68" fmla="*/ 113 w 453"/>
                <a:gd name="T69" fmla="*/ 503 h 1007"/>
                <a:gd name="T70" fmla="*/ 103 w 453"/>
                <a:gd name="T71" fmla="*/ 493 h 1007"/>
                <a:gd name="T72" fmla="*/ 105 w 453"/>
                <a:gd name="T73" fmla="*/ 482 h 1007"/>
                <a:gd name="T74" fmla="*/ 102 w 453"/>
                <a:gd name="T75" fmla="*/ 468 h 1007"/>
                <a:gd name="T76" fmla="*/ 97 w 453"/>
                <a:gd name="T77" fmla="*/ 455 h 1007"/>
                <a:gd name="T78" fmla="*/ 99 w 453"/>
                <a:gd name="T79" fmla="*/ 440 h 1007"/>
                <a:gd name="T80" fmla="*/ 99 w 453"/>
                <a:gd name="T81" fmla="*/ 421 h 1007"/>
                <a:gd name="T82" fmla="*/ 97 w 453"/>
                <a:gd name="T83" fmla="*/ 404 h 1007"/>
                <a:gd name="T84" fmla="*/ 90 w 453"/>
                <a:gd name="T85" fmla="*/ 388 h 1007"/>
                <a:gd name="T86" fmla="*/ 73 w 453"/>
                <a:gd name="T87" fmla="*/ 381 h 1007"/>
                <a:gd name="T88" fmla="*/ 58 w 453"/>
                <a:gd name="T89" fmla="*/ 357 h 1007"/>
                <a:gd name="T90" fmla="*/ 52 w 453"/>
                <a:gd name="T91" fmla="*/ 346 h 1007"/>
                <a:gd name="T92" fmla="*/ 42 w 453"/>
                <a:gd name="T93" fmla="*/ 332 h 1007"/>
                <a:gd name="T94" fmla="*/ 27 w 453"/>
                <a:gd name="T95" fmla="*/ 325 h 1007"/>
                <a:gd name="T96" fmla="*/ 14 w 453"/>
                <a:gd name="T97" fmla="*/ 306 h 1007"/>
                <a:gd name="T98" fmla="*/ 1 w 453"/>
                <a:gd name="T99" fmla="*/ 268 h 1007"/>
                <a:gd name="T100" fmla="*/ 5 w 453"/>
                <a:gd name="T101" fmla="*/ 238 h 1007"/>
                <a:gd name="T102" fmla="*/ 5 w 453"/>
                <a:gd name="T103" fmla="*/ 219 h 1007"/>
                <a:gd name="T104" fmla="*/ 24 w 453"/>
                <a:gd name="T105" fmla="*/ 199 h 1007"/>
                <a:gd name="T106" fmla="*/ 28 w 453"/>
                <a:gd name="T107" fmla="*/ 176 h 1007"/>
                <a:gd name="T108" fmla="*/ 31 w 453"/>
                <a:gd name="T109" fmla="*/ 155 h 1007"/>
                <a:gd name="T110" fmla="*/ 39 w 453"/>
                <a:gd name="T111" fmla="*/ 134 h 1007"/>
                <a:gd name="T112" fmla="*/ 44 w 453"/>
                <a:gd name="T113" fmla="*/ 114 h 1007"/>
                <a:gd name="T114" fmla="*/ 51 w 453"/>
                <a:gd name="T115" fmla="*/ 100 h 1007"/>
                <a:gd name="T116" fmla="*/ 38 w 453"/>
                <a:gd name="T117" fmla="*/ 82 h 1007"/>
                <a:gd name="T118" fmla="*/ 29 w 453"/>
                <a:gd name="T119" fmla="*/ 63 h 1007"/>
                <a:gd name="T120" fmla="*/ 32 w 453"/>
                <a:gd name="T121" fmla="*/ 30 h 1007"/>
                <a:gd name="T122" fmla="*/ 21 w 453"/>
                <a:gd name="T123" fmla="*/ 15 h 1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53" h="1007">
                  <a:moveTo>
                    <a:pt x="279" y="1005"/>
                  </a:moveTo>
                  <a:lnTo>
                    <a:pt x="281" y="1007"/>
                  </a:lnTo>
                  <a:lnTo>
                    <a:pt x="281" y="1006"/>
                  </a:lnTo>
                  <a:lnTo>
                    <a:pt x="279" y="1005"/>
                  </a:lnTo>
                  <a:close/>
                  <a:moveTo>
                    <a:pt x="275" y="1001"/>
                  </a:moveTo>
                  <a:lnTo>
                    <a:pt x="274" y="1001"/>
                  </a:lnTo>
                  <a:lnTo>
                    <a:pt x="273" y="1001"/>
                  </a:lnTo>
                  <a:lnTo>
                    <a:pt x="268" y="1000"/>
                  </a:lnTo>
                  <a:lnTo>
                    <a:pt x="266" y="998"/>
                  </a:lnTo>
                  <a:lnTo>
                    <a:pt x="264" y="996"/>
                  </a:lnTo>
                  <a:lnTo>
                    <a:pt x="266" y="993"/>
                  </a:lnTo>
                  <a:lnTo>
                    <a:pt x="266" y="992"/>
                  </a:lnTo>
                  <a:lnTo>
                    <a:pt x="268" y="999"/>
                  </a:lnTo>
                  <a:lnTo>
                    <a:pt x="275" y="1001"/>
                  </a:lnTo>
                  <a:close/>
                  <a:moveTo>
                    <a:pt x="261" y="977"/>
                  </a:moveTo>
                  <a:lnTo>
                    <a:pt x="261" y="978"/>
                  </a:lnTo>
                  <a:lnTo>
                    <a:pt x="261" y="977"/>
                  </a:lnTo>
                  <a:close/>
                  <a:moveTo>
                    <a:pt x="252" y="975"/>
                  </a:moveTo>
                  <a:lnTo>
                    <a:pt x="251" y="975"/>
                  </a:lnTo>
                  <a:lnTo>
                    <a:pt x="251" y="974"/>
                  </a:lnTo>
                  <a:lnTo>
                    <a:pt x="249" y="974"/>
                  </a:lnTo>
                  <a:lnTo>
                    <a:pt x="248" y="972"/>
                  </a:lnTo>
                  <a:lnTo>
                    <a:pt x="247" y="971"/>
                  </a:lnTo>
                  <a:lnTo>
                    <a:pt x="246" y="970"/>
                  </a:lnTo>
                  <a:lnTo>
                    <a:pt x="245" y="969"/>
                  </a:lnTo>
                  <a:lnTo>
                    <a:pt x="244" y="968"/>
                  </a:lnTo>
                  <a:lnTo>
                    <a:pt x="243" y="967"/>
                  </a:lnTo>
                  <a:lnTo>
                    <a:pt x="243" y="964"/>
                  </a:lnTo>
                  <a:lnTo>
                    <a:pt x="243" y="963"/>
                  </a:lnTo>
                  <a:lnTo>
                    <a:pt x="243" y="962"/>
                  </a:lnTo>
                  <a:lnTo>
                    <a:pt x="241" y="961"/>
                  </a:lnTo>
                  <a:lnTo>
                    <a:pt x="246" y="969"/>
                  </a:lnTo>
                  <a:lnTo>
                    <a:pt x="253" y="972"/>
                  </a:lnTo>
                  <a:lnTo>
                    <a:pt x="253" y="974"/>
                  </a:lnTo>
                  <a:lnTo>
                    <a:pt x="252" y="974"/>
                  </a:lnTo>
                  <a:lnTo>
                    <a:pt x="252" y="975"/>
                  </a:lnTo>
                  <a:close/>
                  <a:moveTo>
                    <a:pt x="238" y="954"/>
                  </a:moveTo>
                  <a:lnTo>
                    <a:pt x="240" y="957"/>
                  </a:lnTo>
                  <a:lnTo>
                    <a:pt x="239" y="959"/>
                  </a:lnTo>
                  <a:lnTo>
                    <a:pt x="238" y="959"/>
                  </a:lnTo>
                  <a:lnTo>
                    <a:pt x="237" y="957"/>
                  </a:lnTo>
                  <a:lnTo>
                    <a:pt x="236" y="957"/>
                  </a:lnTo>
                  <a:lnTo>
                    <a:pt x="236" y="956"/>
                  </a:lnTo>
                  <a:lnTo>
                    <a:pt x="237" y="954"/>
                  </a:lnTo>
                  <a:lnTo>
                    <a:pt x="238" y="954"/>
                  </a:lnTo>
                  <a:lnTo>
                    <a:pt x="238" y="953"/>
                  </a:lnTo>
                  <a:lnTo>
                    <a:pt x="238" y="952"/>
                  </a:lnTo>
                  <a:lnTo>
                    <a:pt x="239" y="952"/>
                  </a:lnTo>
                  <a:lnTo>
                    <a:pt x="239" y="951"/>
                  </a:lnTo>
                  <a:lnTo>
                    <a:pt x="240" y="951"/>
                  </a:lnTo>
                  <a:lnTo>
                    <a:pt x="238" y="954"/>
                  </a:lnTo>
                  <a:close/>
                  <a:moveTo>
                    <a:pt x="240" y="937"/>
                  </a:moveTo>
                  <a:lnTo>
                    <a:pt x="241" y="939"/>
                  </a:lnTo>
                  <a:lnTo>
                    <a:pt x="241" y="938"/>
                  </a:lnTo>
                  <a:lnTo>
                    <a:pt x="240" y="937"/>
                  </a:lnTo>
                  <a:close/>
                  <a:moveTo>
                    <a:pt x="237" y="927"/>
                  </a:moveTo>
                  <a:lnTo>
                    <a:pt x="239" y="931"/>
                  </a:lnTo>
                  <a:lnTo>
                    <a:pt x="237" y="929"/>
                  </a:lnTo>
                  <a:lnTo>
                    <a:pt x="237" y="927"/>
                  </a:lnTo>
                  <a:close/>
                  <a:moveTo>
                    <a:pt x="233" y="917"/>
                  </a:moveTo>
                  <a:lnTo>
                    <a:pt x="236" y="924"/>
                  </a:lnTo>
                  <a:lnTo>
                    <a:pt x="234" y="923"/>
                  </a:lnTo>
                  <a:lnTo>
                    <a:pt x="233" y="922"/>
                  </a:lnTo>
                  <a:lnTo>
                    <a:pt x="233" y="919"/>
                  </a:lnTo>
                  <a:lnTo>
                    <a:pt x="233" y="918"/>
                  </a:lnTo>
                  <a:lnTo>
                    <a:pt x="233" y="917"/>
                  </a:lnTo>
                  <a:close/>
                  <a:moveTo>
                    <a:pt x="239" y="892"/>
                  </a:moveTo>
                  <a:lnTo>
                    <a:pt x="236" y="895"/>
                  </a:lnTo>
                  <a:lnTo>
                    <a:pt x="239" y="892"/>
                  </a:lnTo>
                  <a:close/>
                  <a:moveTo>
                    <a:pt x="254" y="881"/>
                  </a:moveTo>
                  <a:lnTo>
                    <a:pt x="240" y="891"/>
                  </a:lnTo>
                  <a:lnTo>
                    <a:pt x="243" y="889"/>
                  </a:lnTo>
                  <a:lnTo>
                    <a:pt x="245" y="888"/>
                  </a:lnTo>
                  <a:lnTo>
                    <a:pt x="244" y="887"/>
                  </a:lnTo>
                  <a:lnTo>
                    <a:pt x="245" y="886"/>
                  </a:lnTo>
                  <a:lnTo>
                    <a:pt x="246" y="886"/>
                  </a:lnTo>
                  <a:lnTo>
                    <a:pt x="248" y="884"/>
                  </a:lnTo>
                  <a:lnTo>
                    <a:pt x="249" y="882"/>
                  </a:lnTo>
                  <a:lnTo>
                    <a:pt x="251" y="882"/>
                  </a:lnTo>
                  <a:lnTo>
                    <a:pt x="253" y="881"/>
                  </a:lnTo>
                  <a:lnTo>
                    <a:pt x="254" y="881"/>
                  </a:lnTo>
                  <a:close/>
                  <a:moveTo>
                    <a:pt x="252" y="874"/>
                  </a:moveTo>
                  <a:lnTo>
                    <a:pt x="252" y="876"/>
                  </a:lnTo>
                  <a:lnTo>
                    <a:pt x="252" y="874"/>
                  </a:lnTo>
                  <a:close/>
                  <a:moveTo>
                    <a:pt x="241" y="859"/>
                  </a:moveTo>
                  <a:lnTo>
                    <a:pt x="251" y="873"/>
                  </a:lnTo>
                  <a:lnTo>
                    <a:pt x="249" y="872"/>
                  </a:lnTo>
                  <a:lnTo>
                    <a:pt x="248" y="872"/>
                  </a:lnTo>
                  <a:lnTo>
                    <a:pt x="248" y="871"/>
                  </a:lnTo>
                  <a:lnTo>
                    <a:pt x="247" y="871"/>
                  </a:lnTo>
                  <a:lnTo>
                    <a:pt x="243" y="866"/>
                  </a:lnTo>
                  <a:lnTo>
                    <a:pt x="241" y="866"/>
                  </a:lnTo>
                  <a:lnTo>
                    <a:pt x="241" y="865"/>
                  </a:lnTo>
                  <a:lnTo>
                    <a:pt x="241" y="862"/>
                  </a:lnTo>
                  <a:lnTo>
                    <a:pt x="241" y="859"/>
                  </a:lnTo>
                  <a:close/>
                  <a:moveTo>
                    <a:pt x="239" y="858"/>
                  </a:moveTo>
                  <a:lnTo>
                    <a:pt x="240" y="859"/>
                  </a:lnTo>
                  <a:lnTo>
                    <a:pt x="240" y="858"/>
                  </a:lnTo>
                  <a:lnTo>
                    <a:pt x="239" y="858"/>
                  </a:lnTo>
                  <a:close/>
                  <a:moveTo>
                    <a:pt x="223" y="854"/>
                  </a:moveTo>
                  <a:lnTo>
                    <a:pt x="226" y="858"/>
                  </a:lnTo>
                  <a:lnTo>
                    <a:pt x="236" y="857"/>
                  </a:lnTo>
                  <a:lnTo>
                    <a:pt x="234" y="858"/>
                  </a:lnTo>
                  <a:lnTo>
                    <a:pt x="233" y="859"/>
                  </a:lnTo>
                  <a:lnTo>
                    <a:pt x="233" y="861"/>
                  </a:lnTo>
                  <a:lnTo>
                    <a:pt x="232" y="861"/>
                  </a:lnTo>
                  <a:lnTo>
                    <a:pt x="232" y="859"/>
                  </a:lnTo>
                  <a:lnTo>
                    <a:pt x="231" y="859"/>
                  </a:lnTo>
                  <a:lnTo>
                    <a:pt x="228" y="859"/>
                  </a:lnTo>
                  <a:lnTo>
                    <a:pt x="226" y="858"/>
                  </a:lnTo>
                  <a:lnTo>
                    <a:pt x="225" y="858"/>
                  </a:lnTo>
                  <a:lnTo>
                    <a:pt x="224" y="857"/>
                  </a:lnTo>
                  <a:lnTo>
                    <a:pt x="224" y="855"/>
                  </a:lnTo>
                  <a:lnTo>
                    <a:pt x="223" y="854"/>
                  </a:lnTo>
                  <a:close/>
                  <a:moveTo>
                    <a:pt x="215" y="839"/>
                  </a:moveTo>
                  <a:lnTo>
                    <a:pt x="215" y="840"/>
                  </a:lnTo>
                  <a:lnTo>
                    <a:pt x="215" y="839"/>
                  </a:lnTo>
                  <a:close/>
                  <a:moveTo>
                    <a:pt x="222" y="818"/>
                  </a:moveTo>
                  <a:lnTo>
                    <a:pt x="218" y="817"/>
                  </a:lnTo>
                  <a:lnTo>
                    <a:pt x="217" y="815"/>
                  </a:lnTo>
                  <a:lnTo>
                    <a:pt x="216" y="814"/>
                  </a:lnTo>
                  <a:lnTo>
                    <a:pt x="215" y="813"/>
                  </a:lnTo>
                  <a:lnTo>
                    <a:pt x="214" y="813"/>
                  </a:lnTo>
                  <a:lnTo>
                    <a:pt x="214" y="811"/>
                  </a:lnTo>
                  <a:lnTo>
                    <a:pt x="222" y="818"/>
                  </a:lnTo>
                  <a:close/>
                  <a:moveTo>
                    <a:pt x="203" y="803"/>
                  </a:moveTo>
                  <a:lnTo>
                    <a:pt x="202" y="803"/>
                  </a:lnTo>
                  <a:lnTo>
                    <a:pt x="202" y="802"/>
                  </a:lnTo>
                  <a:lnTo>
                    <a:pt x="203" y="803"/>
                  </a:lnTo>
                  <a:close/>
                  <a:moveTo>
                    <a:pt x="181" y="787"/>
                  </a:moveTo>
                  <a:lnTo>
                    <a:pt x="180" y="787"/>
                  </a:lnTo>
                  <a:lnTo>
                    <a:pt x="181" y="787"/>
                  </a:lnTo>
                  <a:close/>
                  <a:moveTo>
                    <a:pt x="172" y="776"/>
                  </a:moveTo>
                  <a:lnTo>
                    <a:pt x="171" y="782"/>
                  </a:lnTo>
                  <a:lnTo>
                    <a:pt x="172" y="782"/>
                  </a:lnTo>
                  <a:lnTo>
                    <a:pt x="171" y="782"/>
                  </a:lnTo>
                  <a:lnTo>
                    <a:pt x="170" y="782"/>
                  </a:lnTo>
                  <a:lnTo>
                    <a:pt x="170" y="781"/>
                  </a:lnTo>
                  <a:lnTo>
                    <a:pt x="171" y="780"/>
                  </a:lnTo>
                  <a:lnTo>
                    <a:pt x="171" y="777"/>
                  </a:lnTo>
                  <a:lnTo>
                    <a:pt x="172" y="777"/>
                  </a:lnTo>
                  <a:lnTo>
                    <a:pt x="172" y="776"/>
                  </a:lnTo>
                  <a:close/>
                  <a:moveTo>
                    <a:pt x="152" y="769"/>
                  </a:moveTo>
                  <a:lnTo>
                    <a:pt x="150" y="770"/>
                  </a:lnTo>
                  <a:lnTo>
                    <a:pt x="149" y="772"/>
                  </a:lnTo>
                  <a:lnTo>
                    <a:pt x="149" y="770"/>
                  </a:lnTo>
                  <a:lnTo>
                    <a:pt x="148" y="769"/>
                  </a:lnTo>
                  <a:lnTo>
                    <a:pt x="147" y="767"/>
                  </a:lnTo>
                  <a:lnTo>
                    <a:pt x="150" y="769"/>
                  </a:lnTo>
                  <a:lnTo>
                    <a:pt x="155" y="766"/>
                  </a:lnTo>
                  <a:lnTo>
                    <a:pt x="154" y="767"/>
                  </a:lnTo>
                  <a:lnTo>
                    <a:pt x="152" y="769"/>
                  </a:lnTo>
                  <a:close/>
                  <a:moveTo>
                    <a:pt x="137" y="758"/>
                  </a:moveTo>
                  <a:lnTo>
                    <a:pt x="136" y="759"/>
                  </a:lnTo>
                  <a:lnTo>
                    <a:pt x="137" y="758"/>
                  </a:lnTo>
                  <a:close/>
                  <a:moveTo>
                    <a:pt x="136" y="747"/>
                  </a:moveTo>
                  <a:lnTo>
                    <a:pt x="137" y="750"/>
                  </a:lnTo>
                  <a:lnTo>
                    <a:pt x="136" y="750"/>
                  </a:lnTo>
                  <a:lnTo>
                    <a:pt x="136" y="749"/>
                  </a:lnTo>
                  <a:lnTo>
                    <a:pt x="136" y="747"/>
                  </a:lnTo>
                  <a:close/>
                  <a:moveTo>
                    <a:pt x="146" y="716"/>
                  </a:moveTo>
                  <a:lnTo>
                    <a:pt x="141" y="737"/>
                  </a:lnTo>
                  <a:lnTo>
                    <a:pt x="140" y="736"/>
                  </a:lnTo>
                  <a:lnTo>
                    <a:pt x="139" y="735"/>
                  </a:lnTo>
                  <a:lnTo>
                    <a:pt x="137" y="735"/>
                  </a:lnTo>
                  <a:lnTo>
                    <a:pt x="137" y="734"/>
                  </a:lnTo>
                  <a:lnTo>
                    <a:pt x="139" y="731"/>
                  </a:lnTo>
                  <a:lnTo>
                    <a:pt x="137" y="731"/>
                  </a:lnTo>
                  <a:lnTo>
                    <a:pt x="139" y="730"/>
                  </a:lnTo>
                  <a:lnTo>
                    <a:pt x="140" y="730"/>
                  </a:lnTo>
                  <a:lnTo>
                    <a:pt x="140" y="729"/>
                  </a:lnTo>
                  <a:lnTo>
                    <a:pt x="141" y="729"/>
                  </a:lnTo>
                  <a:lnTo>
                    <a:pt x="142" y="729"/>
                  </a:lnTo>
                  <a:lnTo>
                    <a:pt x="143" y="725"/>
                  </a:lnTo>
                  <a:lnTo>
                    <a:pt x="143" y="723"/>
                  </a:lnTo>
                  <a:lnTo>
                    <a:pt x="143" y="722"/>
                  </a:lnTo>
                  <a:lnTo>
                    <a:pt x="144" y="721"/>
                  </a:lnTo>
                  <a:lnTo>
                    <a:pt x="143" y="721"/>
                  </a:lnTo>
                  <a:lnTo>
                    <a:pt x="143" y="720"/>
                  </a:lnTo>
                  <a:lnTo>
                    <a:pt x="144" y="717"/>
                  </a:lnTo>
                  <a:lnTo>
                    <a:pt x="144" y="716"/>
                  </a:lnTo>
                  <a:lnTo>
                    <a:pt x="146" y="716"/>
                  </a:lnTo>
                  <a:close/>
                  <a:moveTo>
                    <a:pt x="147" y="706"/>
                  </a:moveTo>
                  <a:lnTo>
                    <a:pt x="147" y="707"/>
                  </a:lnTo>
                  <a:lnTo>
                    <a:pt x="147" y="706"/>
                  </a:lnTo>
                  <a:close/>
                  <a:moveTo>
                    <a:pt x="142" y="690"/>
                  </a:moveTo>
                  <a:lnTo>
                    <a:pt x="144" y="699"/>
                  </a:lnTo>
                  <a:lnTo>
                    <a:pt x="143" y="697"/>
                  </a:lnTo>
                  <a:lnTo>
                    <a:pt x="143" y="695"/>
                  </a:lnTo>
                  <a:lnTo>
                    <a:pt x="143" y="694"/>
                  </a:lnTo>
                  <a:lnTo>
                    <a:pt x="142" y="694"/>
                  </a:lnTo>
                  <a:lnTo>
                    <a:pt x="142" y="693"/>
                  </a:lnTo>
                  <a:lnTo>
                    <a:pt x="141" y="693"/>
                  </a:lnTo>
                  <a:lnTo>
                    <a:pt x="140" y="691"/>
                  </a:lnTo>
                  <a:lnTo>
                    <a:pt x="141" y="690"/>
                  </a:lnTo>
                  <a:lnTo>
                    <a:pt x="142" y="688"/>
                  </a:lnTo>
                  <a:lnTo>
                    <a:pt x="143" y="687"/>
                  </a:lnTo>
                  <a:lnTo>
                    <a:pt x="142" y="690"/>
                  </a:lnTo>
                  <a:close/>
                  <a:moveTo>
                    <a:pt x="81" y="0"/>
                  </a:moveTo>
                  <a:lnTo>
                    <a:pt x="95" y="6"/>
                  </a:lnTo>
                  <a:lnTo>
                    <a:pt x="94" y="12"/>
                  </a:lnTo>
                  <a:lnTo>
                    <a:pt x="83" y="25"/>
                  </a:lnTo>
                  <a:lnTo>
                    <a:pt x="80" y="47"/>
                  </a:lnTo>
                  <a:lnTo>
                    <a:pt x="82" y="51"/>
                  </a:lnTo>
                  <a:lnTo>
                    <a:pt x="85" y="62"/>
                  </a:lnTo>
                  <a:lnTo>
                    <a:pt x="100" y="64"/>
                  </a:lnTo>
                  <a:lnTo>
                    <a:pt x="106" y="65"/>
                  </a:lnTo>
                  <a:lnTo>
                    <a:pt x="109" y="59"/>
                  </a:lnTo>
                  <a:lnTo>
                    <a:pt x="126" y="55"/>
                  </a:lnTo>
                  <a:lnTo>
                    <a:pt x="155" y="26"/>
                  </a:lnTo>
                  <a:lnTo>
                    <a:pt x="157" y="20"/>
                  </a:lnTo>
                  <a:lnTo>
                    <a:pt x="163" y="20"/>
                  </a:lnTo>
                  <a:lnTo>
                    <a:pt x="189" y="15"/>
                  </a:lnTo>
                  <a:lnTo>
                    <a:pt x="195" y="14"/>
                  </a:lnTo>
                  <a:lnTo>
                    <a:pt x="230" y="10"/>
                  </a:lnTo>
                  <a:lnTo>
                    <a:pt x="236" y="9"/>
                  </a:lnTo>
                  <a:lnTo>
                    <a:pt x="254" y="6"/>
                  </a:lnTo>
                  <a:lnTo>
                    <a:pt x="262" y="21"/>
                  </a:lnTo>
                  <a:lnTo>
                    <a:pt x="267" y="26"/>
                  </a:lnTo>
                  <a:lnTo>
                    <a:pt x="283" y="29"/>
                  </a:lnTo>
                  <a:lnTo>
                    <a:pt x="293" y="27"/>
                  </a:lnTo>
                  <a:lnTo>
                    <a:pt x="301" y="42"/>
                  </a:lnTo>
                  <a:lnTo>
                    <a:pt x="310" y="44"/>
                  </a:lnTo>
                  <a:lnTo>
                    <a:pt x="312" y="40"/>
                  </a:lnTo>
                  <a:lnTo>
                    <a:pt x="322" y="42"/>
                  </a:lnTo>
                  <a:lnTo>
                    <a:pt x="329" y="51"/>
                  </a:lnTo>
                  <a:lnTo>
                    <a:pt x="334" y="55"/>
                  </a:lnTo>
                  <a:lnTo>
                    <a:pt x="338" y="63"/>
                  </a:lnTo>
                  <a:lnTo>
                    <a:pt x="326" y="88"/>
                  </a:lnTo>
                  <a:lnTo>
                    <a:pt x="348" y="88"/>
                  </a:lnTo>
                  <a:lnTo>
                    <a:pt x="355" y="120"/>
                  </a:lnTo>
                  <a:lnTo>
                    <a:pt x="356" y="126"/>
                  </a:lnTo>
                  <a:lnTo>
                    <a:pt x="364" y="130"/>
                  </a:lnTo>
                  <a:lnTo>
                    <a:pt x="364" y="134"/>
                  </a:lnTo>
                  <a:lnTo>
                    <a:pt x="364" y="156"/>
                  </a:lnTo>
                  <a:lnTo>
                    <a:pt x="365" y="161"/>
                  </a:lnTo>
                  <a:lnTo>
                    <a:pt x="375" y="175"/>
                  </a:lnTo>
                  <a:lnTo>
                    <a:pt x="397" y="182"/>
                  </a:lnTo>
                  <a:lnTo>
                    <a:pt x="410" y="192"/>
                  </a:lnTo>
                  <a:lnTo>
                    <a:pt x="416" y="192"/>
                  </a:lnTo>
                  <a:lnTo>
                    <a:pt x="410" y="202"/>
                  </a:lnTo>
                  <a:lnTo>
                    <a:pt x="418" y="216"/>
                  </a:lnTo>
                  <a:lnTo>
                    <a:pt x="442" y="228"/>
                  </a:lnTo>
                  <a:lnTo>
                    <a:pt x="448" y="230"/>
                  </a:lnTo>
                  <a:lnTo>
                    <a:pt x="443" y="235"/>
                  </a:lnTo>
                  <a:lnTo>
                    <a:pt x="423" y="245"/>
                  </a:lnTo>
                  <a:lnTo>
                    <a:pt x="428" y="261"/>
                  </a:lnTo>
                  <a:lnTo>
                    <a:pt x="445" y="267"/>
                  </a:lnTo>
                  <a:lnTo>
                    <a:pt x="445" y="290"/>
                  </a:lnTo>
                  <a:lnTo>
                    <a:pt x="447" y="298"/>
                  </a:lnTo>
                  <a:lnTo>
                    <a:pt x="450" y="298"/>
                  </a:lnTo>
                  <a:lnTo>
                    <a:pt x="447" y="308"/>
                  </a:lnTo>
                  <a:lnTo>
                    <a:pt x="453" y="318"/>
                  </a:lnTo>
                  <a:lnTo>
                    <a:pt x="453" y="329"/>
                  </a:lnTo>
                  <a:lnTo>
                    <a:pt x="435" y="344"/>
                  </a:lnTo>
                  <a:lnTo>
                    <a:pt x="426" y="372"/>
                  </a:lnTo>
                  <a:lnTo>
                    <a:pt x="422" y="371"/>
                  </a:lnTo>
                  <a:lnTo>
                    <a:pt x="408" y="379"/>
                  </a:lnTo>
                  <a:lnTo>
                    <a:pt x="397" y="395"/>
                  </a:lnTo>
                  <a:lnTo>
                    <a:pt x="381" y="400"/>
                  </a:lnTo>
                  <a:lnTo>
                    <a:pt x="379" y="406"/>
                  </a:lnTo>
                  <a:lnTo>
                    <a:pt x="368" y="410"/>
                  </a:lnTo>
                  <a:lnTo>
                    <a:pt x="363" y="432"/>
                  </a:lnTo>
                  <a:lnTo>
                    <a:pt x="342" y="438"/>
                  </a:lnTo>
                  <a:lnTo>
                    <a:pt x="321" y="444"/>
                  </a:lnTo>
                  <a:lnTo>
                    <a:pt x="326" y="454"/>
                  </a:lnTo>
                  <a:lnTo>
                    <a:pt x="315" y="460"/>
                  </a:lnTo>
                  <a:lnTo>
                    <a:pt x="321" y="493"/>
                  </a:lnTo>
                  <a:lnTo>
                    <a:pt x="301" y="506"/>
                  </a:lnTo>
                  <a:lnTo>
                    <a:pt x="328" y="516"/>
                  </a:lnTo>
                  <a:lnTo>
                    <a:pt x="334" y="516"/>
                  </a:lnTo>
                  <a:lnTo>
                    <a:pt x="338" y="521"/>
                  </a:lnTo>
                  <a:lnTo>
                    <a:pt x="346" y="545"/>
                  </a:lnTo>
                  <a:lnTo>
                    <a:pt x="342" y="557"/>
                  </a:lnTo>
                  <a:lnTo>
                    <a:pt x="323" y="566"/>
                  </a:lnTo>
                  <a:lnTo>
                    <a:pt x="323" y="578"/>
                  </a:lnTo>
                  <a:lnTo>
                    <a:pt x="329" y="587"/>
                  </a:lnTo>
                  <a:lnTo>
                    <a:pt x="326" y="597"/>
                  </a:lnTo>
                  <a:lnTo>
                    <a:pt x="330" y="597"/>
                  </a:lnTo>
                  <a:lnTo>
                    <a:pt x="335" y="597"/>
                  </a:lnTo>
                  <a:lnTo>
                    <a:pt x="335" y="603"/>
                  </a:lnTo>
                  <a:lnTo>
                    <a:pt x="338" y="620"/>
                  </a:lnTo>
                  <a:lnTo>
                    <a:pt x="335" y="642"/>
                  </a:lnTo>
                  <a:lnTo>
                    <a:pt x="329" y="642"/>
                  </a:lnTo>
                  <a:lnTo>
                    <a:pt x="295" y="643"/>
                  </a:lnTo>
                  <a:lnTo>
                    <a:pt x="285" y="649"/>
                  </a:lnTo>
                  <a:lnTo>
                    <a:pt x="282" y="654"/>
                  </a:lnTo>
                  <a:lnTo>
                    <a:pt x="256" y="663"/>
                  </a:lnTo>
                  <a:lnTo>
                    <a:pt x="247" y="677"/>
                  </a:lnTo>
                  <a:lnTo>
                    <a:pt x="237" y="677"/>
                  </a:lnTo>
                  <a:lnTo>
                    <a:pt x="234" y="682"/>
                  </a:lnTo>
                  <a:lnTo>
                    <a:pt x="229" y="683"/>
                  </a:lnTo>
                  <a:lnTo>
                    <a:pt x="209" y="671"/>
                  </a:lnTo>
                  <a:lnTo>
                    <a:pt x="203" y="673"/>
                  </a:lnTo>
                  <a:lnTo>
                    <a:pt x="194" y="679"/>
                  </a:lnTo>
                  <a:lnTo>
                    <a:pt x="154" y="683"/>
                  </a:lnTo>
                  <a:lnTo>
                    <a:pt x="155" y="682"/>
                  </a:lnTo>
                  <a:lnTo>
                    <a:pt x="156" y="680"/>
                  </a:lnTo>
                  <a:lnTo>
                    <a:pt x="157" y="680"/>
                  </a:lnTo>
                  <a:lnTo>
                    <a:pt x="158" y="680"/>
                  </a:lnTo>
                  <a:lnTo>
                    <a:pt x="158" y="679"/>
                  </a:lnTo>
                  <a:lnTo>
                    <a:pt x="159" y="679"/>
                  </a:lnTo>
                  <a:lnTo>
                    <a:pt x="161" y="679"/>
                  </a:lnTo>
                  <a:lnTo>
                    <a:pt x="163" y="679"/>
                  </a:lnTo>
                  <a:lnTo>
                    <a:pt x="165" y="679"/>
                  </a:lnTo>
                  <a:lnTo>
                    <a:pt x="166" y="679"/>
                  </a:lnTo>
                  <a:lnTo>
                    <a:pt x="167" y="678"/>
                  </a:lnTo>
                  <a:lnTo>
                    <a:pt x="169" y="678"/>
                  </a:lnTo>
                  <a:lnTo>
                    <a:pt x="170" y="678"/>
                  </a:lnTo>
                  <a:lnTo>
                    <a:pt x="172" y="678"/>
                  </a:lnTo>
                  <a:lnTo>
                    <a:pt x="172" y="677"/>
                  </a:lnTo>
                  <a:lnTo>
                    <a:pt x="172" y="676"/>
                  </a:lnTo>
                  <a:lnTo>
                    <a:pt x="172" y="675"/>
                  </a:lnTo>
                  <a:lnTo>
                    <a:pt x="171" y="675"/>
                  </a:lnTo>
                  <a:lnTo>
                    <a:pt x="171" y="673"/>
                  </a:lnTo>
                  <a:lnTo>
                    <a:pt x="170" y="673"/>
                  </a:lnTo>
                  <a:lnTo>
                    <a:pt x="170" y="672"/>
                  </a:lnTo>
                  <a:lnTo>
                    <a:pt x="170" y="671"/>
                  </a:lnTo>
                  <a:lnTo>
                    <a:pt x="169" y="671"/>
                  </a:lnTo>
                  <a:lnTo>
                    <a:pt x="169" y="670"/>
                  </a:lnTo>
                  <a:lnTo>
                    <a:pt x="169" y="669"/>
                  </a:lnTo>
                  <a:lnTo>
                    <a:pt x="169" y="668"/>
                  </a:lnTo>
                  <a:lnTo>
                    <a:pt x="169" y="667"/>
                  </a:lnTo>
                  <a:lnTo>
                    <a:pt x="167" y="665"/>
                  </a:lnTo>
                  <a:lnTo>
                    <a:pt x="166" y="665"/>
                  </a:lnTo>
                  <a:lnTo>
                    <a:pt x="166" y="664"/>
                  </a:lnTo>
                  <a:lnTo>
                    <a:pt x="166" y="663"/>
                  </a:lnTo>
                  <a:lnTo>
                    <a:pt x="166" y="662"/>
                  </a:lnTo>
                  <a:lnTo>
                    <a:pt x="165" y="662"/>
                  </a:lnTo>
                  <a:lnTo>
                    <a:pt x="165" y="661"/>
                  </a:lnTo>
                  <a:lnTo>
                    <a:pt x="165" y="660"/>
                  </a:lnTo>
                  <a:lnTo>
                    <a:pt x="166" y="658"/>
                  </a:lnTo>
                  <a:lnTo>
                    <a:pt x="166" y="657"/>
                  </a:lnTo>
                  <a:lnTo>
                    <a:pt x="166" y="656"/>
                  </a:lnTo>
                  <a:lnTo>
                    <a:pt x="166" y="655"/>
                  </a:lnTo>
                  <a:lnTo>
                    <a:pt x="166" y="654"/>
                  </a:lnTo>
                  <a:lnTo>
                    <a:pt x="166" y="653"/>
                  </a:lnTo>
                  <a:lnTo>
                    <a:pt x="167" y="653"/>
                  </a:lnTo>
                  <a:lnTo>
                    <a:pt x="167" y="652"/>
                  </a:lnTo>
                  <a:lnTo>
                    <a:pt x="167" y="650"/>
                  </a:lnTo>
                  <a:lnTo>
                    <a:pt x="166" y="649"/>
                  </a:lnTo>
                  <a:lnTo>
                    <a:pt x="165" y="648"/>
                  </a:lnTo>
                  <a:lnTo>
                    <a:pt x="165" y="647"/>
                  </a:lnTo>
                  <a:lnTo>
                    <a:pt x="164" y="646"/>
                  </a:lnTo>
                  <a:lnTo>
                    <a:pt x="165" y="646"/>
                  </a:lnTo>
                  <a:lnTo>
                    <a:pt x="165" y="645"/>
                  </a:lnTo>
                  <a:lnTo>
                    <a:pt x="164" y="645"/>
                  </a:lnTo>
                  <a:lnTo>
                    <a:pt x="164" y="643"/>
                  </a:lnTo>
                  <a:lnTo>
                    <a:pt x="164" y="642"/>
                  </a:lnTo>
                  <a:lnTo>
                    <a:pt x="164" y="641"/>
                  </a:lnTo>
                  <a:lnTo>
                    <a:pt x="164" y="640"/>
                  </a:lnTo>
                  <a:lnTo>
                    <a:pt x="164" y="639"/>
                  </a:lnTo>
                  <a:lnTo>
                    <a:pt x="163" y="639"/>
                  </a:lnTo>
                  <a:lnTo>
                    <a:pt x="162" y="639"/>
                  </a:lnTo>
                  <a:lnTo>
                    <a:pt x="161" y="639"/>
                  </a:lnTo>
                  <a:lnTo>
                    <a:pt x="159" y="639"/>
                  </a:lnTo>
                  <a:lnTo>
                    <a:pt x="159" y="638"/>
                  </a:lnTo>
                  <a:lnTo>
                    <a:pt x="158" y="638"/>
                  </a:lnTo>
                  <a:lnTo>
                    <a:pt x="158" y="637"/>
                  </a:lnTo>
                  <a:lnTo>
                    <a:pt x="158" y="635"/>
                  </a:lnTo>
                  <a:lnTo>
                    <a:pt x="158" y="633"/>
                  </a:lnTo>
                  <a:lnTo>
                    <a:pt x="158" y="632"/>
                  </a:lnTo>
                  <a:lnTo>
                    <a:pt x="157" y="631"/>
                  </a:lnTo>
                  <a:lnTo>
                    <a:pt x="156" y="631"/>
                  </a:lnTo>
                  <a:lnTo>
                    <a:pt x="154" y="630"/>
                  </a:lnTo>
                  <a:lnTo>
                    <a:pt x="151" y="630"/>
                  </a:lnTo>
                  <a:lnTo>
                    <a:pt x="150" y="630"/>
                  </a:lnTo>
                  <a:lnTo>
                    <a:pt x="149" y="630"/>
                  </a:lnTo>
                  <a:lnTo>
                    <a:pt x="148" y="631"/>
                  </a:lnTo>
                  <a:lnTo>
                    <a:pt x="147" y="631"/>
                  </a:lnTo>
                  <a:lnTo>
                    <a:pt x="146" y="631"/>
                  </a:lnTo>
                  <a:lnTo>
                    <a:pt x="146" y="630"/>
                  </a:lnTo>
                  <a:lnTo>
                    <a:pt x="144" y="631"/>
                  </a:lnTo>
                  <a:lnTo>
                    <a:pt x="142" y="628"/>
                  </a:lnTo>
                  <a:lnTo>
                    <a:pt x="141" y="628"/>
                  </a:lnTo>
                  <a:lnTo>
                    <a:pt x="140" y="627"/>
                  </a:lnTo>
                  <a:lnTo>
                    <a:pt x="140" y="626"/>
                  </a:lnTo>
                  <a:lnTo>
                    <a:pt x="140" y="625"/>
                  </a:lnTo>
                  <a:lnTo>
                    <a:pt x="139" y="624"/>
                  </a:lnTo>
                  <a:lnTo>
                    <a:pt x="136" y="623"/>
                  </a:lnTo>
                  <a:lnTo>
                    <a:pt x="135" y="622"/>
                  </a:lnTo>
                  <a:lnTo>
                    <a:pt x="134" y="622"/>
                  </a:lnTo>
                  <a:lnTo>
                    <a:pt x="134" y="623"/>
                  </a:lnTo>
                  <a:lnTo>
                    <a:pt x="133" y="623"/>
                  </a:lnTo>
                  <a:lnTo>
                    <a:pt x="133" y="622"/>
                  </a:lnTo>
                  <a:lnTo>
                    <a:pt x="132" y="622"/>
                  </a:lnTo>
                  <a:lnTo>
                    <a:pt x="132" y="623"/>
                  </a:lnTo>
                  <a:lnTo>
                    <a:pt x="131" y="623"/>
                  </a:lnTo>
                  <a:lnTo>
                    <a:pt x="131" y="622"/>
                  </a:lnTo>
                  <a:lnTo>
                    <a:pt x="129" y="622"/>
                  </a:lnTo>
                  <a:lnTo>
                    <a:pt x="129" y="620"/>
                  </a:lnTo>
                  <a:lnTo>
                    <a:pt x="128" y="620"/>
                  </a:lnTo>
                  <a:lnTo>
                    <a:pt x="128" y="619"/>
                  </a:lnTo>
                  <a:lnTo>
                    <a:pt x="129" y="618"/>
                  </a:lnTo>
                  <a:lnTo>
                    <a:pt x="129" y="617"/>
                  </a:lnTo>
                  <a:lnTo>
                    <a:pt x="129" y="616"/>
                  </a:lnTo>
                  <a:lnTo>
                    <a:pt x="131" y="615"/>
                  </a:lnTo>
                  <a:lnTo>
                    <a:pt x="131" y="613"/>
                  </a:lnTo>
                  <a:lnTo>
                    <a:pt x="131" y="612"/>
                  </a:lnTo>
                  <a:lnTo>
                    <a:pt x="129" y="612"/>
                  </a:lnTo>
                  <a:lnTo>
                    <a:pt x="129" y="610"/>
                  </a:lnTo>
                  <a:lnTo>
                    <a:pt x="129" y="609"/>
                  </a:lnTo>
                  <a:lnTo>
                    <a:pt x="128" y="609"/>
                  </a:lnTo>
                  <a:lnTo>
                    <a:pt x="128" y="608"/>
                  </a:lnTo>
                  <a:lnTo>
                    <a:pt x="127" y="608"/>
                  </a:lnTo>
                  <a:lnTo>
                    <a:pt x="127" y="607"/>
                  </a:lnTo>
                  <a:lnTo>
                    <a:pt x="127" y="605"/>
                  </a:lnTo>
                  <a:lnTo>
                    <a:pt x="128" y="604"/>
                  </a:lnTo>
                  <a:lnTo>
                    <a:pt x="128" y="603"/>
                  </a:lnTo>
                  <a:lnTo>
                    <a:pt x="128" y="602"/>
                  </a:lnTo>
                  <a:lnTo>
                    <a:pt x="128" y="598"/>
                  </a:lnTo>
                  <a:lnTo>
                    <a:pt x="129" y="596"/>
                  </a:lnTo>
                  <a:lnTo>
                    <a:pt x="129" y="595"/>
                  </a:lnTo>
                  <a:lnTo>
                    <a:pt x="129" y="594"/>
                  </a:lnTo>
                  <a:lnTo>
                    <a:pt x="131" y="592"/>
                  </a:lnTo>
                  <a:lnTo>
                    <a:pt x="132" y="590"/>
                  </a:lnTo>
                  <a:lnTo>
                    <a:pt x="132" y="589"/>
                  </a:lnTo>
                  <a:lnTo>
                    <a:pt x="131" y="587"/>
                  </a:lnTo>
                  <a:lnTo>
                    <a:pt x="129" y="586"/>
                  </a:lnTo>
                  <a:lnTo>
                    <a:pt x="131" y="585"/>
                  </a:lnTo>
                  <a:lnTo>
                    <a:pt x="132" y="585"/>
                  </a:lnTo>
                  <a:lnTo>
                    <a:pt x="132" y="583"/>
                  </a:lnTo>
                  <a:lnTo>
                    <a:pt x="131" y="582"/>
                  </a:lnTo>
                  <a:lnTo>
                    <a:pt x="131" y="581"/>
                  </a:lnTo>
                  <a:lnTo>
                    <a:pt x="129" y="580"/>
                  </a:lnTo>
                  <a:lnTo>
                    <a:pt x="131" y="578"/>
                  </a:lnTo>
                  <a:lnTo>
                    <a:pt x="132" y="577"/>
                  </a:lnTo>
                  <a:lnTo>
                    <a:pt x="133" y="575"/>
                  </a:lnTo>
                  <a:lnTo>
                    <a:pt x="134" y="574"/>
                  </a:lnTo>
                  <a:lnTo>
                    <a:pt x="133" y="574"/>
                  </a:lnTo>
                  <a:lnTo>
                    <a:pt x="131" y="573"/>
                  </a:lnTo>
                  <a:lnTo>
                    <a:pt x="129" y="573"/>
                  </a:lnTo>
                  <a:lnTo>
                    <a:pt x="129" y="572"/>
                  </a:lnTo>
                  <a:lnTo>
                    <a:pt x="128" y="572"/>
                  </a:lnTo>
                  <a:lnTo>
                    <a:pt x="128" y="571"/>
                  </a:lnTo>
                  <a:lnTo>
                    <a:pt x="127" y="571"/>
                  </a:lnTo>
                  <a:lnTo>
                    <a:pt x="126" y="572"/>
                  </a:lnTo>
                  <a:lnTo>
                    <a:pt x="125" y="571"/>
                  </a:lnTo>
                  <a:lnTo>
                    <a:pt x="124" y="570"/>
                  </a:lnTo>
                  <a:lnTo>
                    <a:pt x="122" y="570"/>
                  </a:lnTo>
                  <a:lnTo>
                    <a:pt x="122" y="568"/>
                  </a:lnTo>
                  <a:lnTo>
                    <a:pt x="121" y="568"/>
                  </a:lnTo>
                  <a:lnTo>
                    <a:pt x="121" y="567"/>
                  </a:lnTo>
                  <a:lnTo>
                    <a:pt x="122" y="565"/>
                  </a:lnTo>
                  <a:lnTo>
                    <a:pt x="124" y="564"/>
                  </a:lnTo>
                  <a:lnTo>
                    <a:pt x="124" y="563"/>
                  </a:lnTo>
                  <a:lnTo>
                    <a:pt x="122" y="560"/>
                  </a:lnTo>
                  <a:lnTo>
                    <a:pt x="121" y="559"/>
                  </a:lnTo>
                  <a:lnTo>
                    <a:pt x="121" y="558"/>
                  </a:lnTo>
                  <a:lnTo>
                    <a:pt x="120" y="558"/>
                  </a:lnTo>
                  <a:lnTo>
                    <a:pt x="120" y="556"/>
                  </a:lnTo>
                  <a:lnTo>
                    <a:pt x="120" y="555"/>
                  </a:lnTo>
                  <a:lnTo>
                    <a:pt x="121" y="555"/>
                  </a:lnTo>
                  <a:lnTo>
                    <a:pt x="122" y="553"/>
                  </a:lnTo>
                  <a:lnTo>
                    <a:pt x="122" y="552"/>
                  </a:lnTo>
                  <a:lnTo>
                    <a:pt x="122" y="551"/>
                  </a:lnTo>
                  <a:lnTo>
                    <a:pt x="121" y="551"/>
                  </a:lnTo>
                  <a:lnTo>
                    <a:pt x="120" y="551"/>
                  </a:lnTo>
                  <a:lnTo>
                    <a:pt x="119" y="551"/>
                  </a:lnTo>
                  <a:lnTo>
                    <a:pt x="118" y="552"/>
                  </a:lnTo>
                  <a:lnTo>
                    <a:pt x="116" y="552"/>
                  </a:lnTo>
                  <a:lnTo>
                    <a:pt x="116" y="551"/>
                  </a:lnTo>
                  <a:lnTo>
                    <a:pt x="114" y="551"/>
                  </a:lnTo>
                  <a:lnTo>
                    <a:pt x="113" y="551"/>
                  </a:lnTo>
                  <a:lnTo>
                    <a:pt x="112" y="551"/>
                  </a:lnTo>
                  <a:lnTo>
                    <a:pt x="111" y="551"/>
                  </a:lnTo>
                  <a:lnTo>
                    <a:pt x="110" y="550"/>
                  </a:lnTo>
                  <a:lnTo>
                    <a:pt x="109" y="550"/>
                  </a:lnTo>
                  <a:lnTo>
                    <a:pt x="107" y="549"/>
                  </a:lnTo>
                  <a:lnTo>
                    <a:pt x="109" y="549"/>
                  </a:lnTo>
                  <a:lnTo>
                    <a:pt x="109" y="548"/>
                  </a:lnTo>
                  <a:lnTo>
                    <a:pt x="107" y="548"/>
                  </a:lnTo>
                  <a:lnTo>
                    <a:pt x="107" y="546"/>
                  </a:lnTo>
                  <a:lnTo>
                    <a:pt x="107" y="545"/>
                  </a:lnTo>
                  <a:lnTo>
                    <a:pt x="107" y="544"/>
                  </a:lnTo>
                  <a:lnTo>
                    <a:pt x="107" y="543"/>
                  </a:lnTo>
                  <a:lnTo>
                    <a:pt x="107" y="542"/>
                  </a:lnTo>
                  <a:lnTo>
                    <a:pt x="106" y="541"/>
                  </a:lnTo>
                  <a:lnTo>
                    <a:pt x="106" y="540"/>
                  </a:lnTo>
                  <a:lnTo>
                    <a:pt x="106" y="538"/>
                  </a:lnTo>
                  <a:lnTo>
                    <a:pt x="106" y="537"/>
                  </a:lnTo>
                  <a:lnTo>
                    <a:pt x="105" y="536"/>
                  </a:lnTo>
                  <a:lnTo>
                    <a:pt x="106" y="536"/>
                  </a:lnTo>
                  <a:lnTo>
                    <a:pt x="106" y="535"/>
                  </a:lnTo>
                  <a:lnTo>
                    <a:pt x="106" y="534"/>
                  </a:lnTo>
                  <a:lnTo>
                    <a:pt x="106" y="533"/>
                  </a:lnTo>
                  <a:lnTo>
                    <a:pt x="105" y="531"/>
                  </a:lnTo>
                  <a:lnTo>
                    <a:pt x="105" y="530"/>
                  </a:lnTo>
                  <a:lnTo>
                    <a:pt x="105" y="529"/>
                  </a:lnTo>
                  <a:lnTo>
                    <a:pt x="104" y="529"/>
                  </a:lnTo>
                  <a:lnTo>
                    <a:pt x="104" y="528"/>
                  </a:lnTo>
                  <a:lnTo>
                    <a:pt x="105" y="527"/>
                  </a:lnTo>
                  <a:lnTo>
                    <a:pt x="105" y="526"/>
                  </a:lnTo>
                  <a:lnTo>
                    <a:pt x="106" y="526"/>
                  </a:lnTo>
                  <a:lnTo>
                    <a:pt x="106" y="525"/>
                  </a:lnTo>
                  <a:lnTo>
                    <a:pt x="106" y="523"/>
                  </a:lnTo>
                  <a:lnTo>
                    <a:pt x="106" y="522"/>
                  </a:lnTo>
                  <a:lnTo>
                    <a:pt x="106" y="521"/>
                  </a:lnTo>
                  <a:lnTo>
                    <a:pt x="106" y="520"/>
                  </a:lnTo>
                  <a:lnTo>
                    <a:pt x="105" y="520"/>
                  </a:lnTo>
                  <a:lnTo>
                    <a:pt x="106" y="520"/>
                  </a:lnTo>
                  <a:lnTo>
                    <a:pt x="106" y="519"/>
                  </a:lnTo>
                  <a:lnTo>
                    <a:pt x="105" y="519"/>
                  </a:lnTo>
                  <a:lnTo>
                    <a:pt x="105" y="518"/>
                  </a:lnTo>
                  <a:lnTo>
                    <a:pt x="105" y="516"/>
                  </a:lnTo>
                  <a:lnTo>
                    <a:pt x="106" y="516"/>
                  </a:lnTo>
                  <a:lnTo>
                    <a:pt x="106" y="515"/>
                  </a:lnTo>
                  <a:lnTo>
                    <a:pt x="106" y="514"/>
                  </a:lnTo>
                  <a:lnTo>
                    <a:pt x="107" y="514"/>
                  </a:lnTo>
                  <a:lnTo>
                    <a:pt x="107" y="513"/>
                  </a:lnTo>
                  <a:lnTo>
                    <a:pt x="109" y="513"/>
                  </a:lnTo>
                  <a:lnTo>
                    <a:pt x="110" y="512"/>
                  </a:lnTo>
                  <a:lnTo>
                    <a:pt x="110" y="511"/>
                  </a:lnTo>
                  <a:lnTo>
                    <a:pt x="110" y="510"/>
                  </a:lnTo>
                  <a:lnTo>
                    <a:pt x="111" y="510"/>
                  </a:lnTo>
                  <a:lnTo>
                    <a:pt x="111" y="508"/>
                  </a:lnTo>
                  <a:lnTo>
                    <a:pt x="112" y="508"/>
                  </a:lnTo>
                  <a:lnTo>
                    <a:pt x="113" y="507"/>
                  </a:lnTo>
                  <a:lnTo>
                    <a:pt x="114" y="506"/>
                  </a:lnTo>
                  <a:lnTo>
                    <a:pt x="116" y="506"/>
                  </a:lnTo>
                  <a:lnTo>
                    <a:pt x="116" y="505"/>
                  </a:lnTo>
                  <a:lnTo>
                    <a:pt x="116" y="504"/>
                  </a:lnTo>
                  <a:lnTo>
                    <a:pt x="114" y="503"/>
                  </a:lnTo>
                  <a:lnTo>
                    <a:pt x="114" y="501"/>
                  </a:lnTo>
                  <a:lnTo>
                    <a:pt x="113" y="503"/>
                  </a:lnTo>
                  <a:lnTo>
                    <a:pt x="113" y="501"/>
                  </a:lnTo>
                  <a:lnTo>
                    <a:pt x="112" y="501"/>
                  </a:lnTo>
                  <a:lnTo>
                    <a:pt x="111" y="500"/>
                  </a:lnTo>
                  <a:lnTo>
                    <a:pt x="111" y="499"/>
                  </a:lnTo>
                  <a:lnTo>
                    <a:pt x="110" y="499"/>
                  </a:lnTo>
                  <a:lnTo>
                    <a:pt x="110" y="498"/>
                  </a:lnTo>
                  <a:lnTo>
                    <a:pt x="109" y="498"/>
                  </a:lnTo>
                  <a:lnTo>
                    <a:pt x="109" y="497"/>
                  </a:lnTo>
                  <a:lnTo>
                    <a:pt x="107" y="497"/>
                  </a:lnTo>
                  <a:lnTo>
                    <a:pt x="106" y="497"/>
                  </a:lnTo>
                  <a:lnTo>
                    <a:pt x="105" y="497"/>
                  </a:lnTo>
                  <a:lnTo>
                    <a:pt x="105" y="496"/>
                  </a:lnTo>
                  <a:lnTo>
                    <a:pt x="104" y="496"/>
                  </a:lnTo>
                  <a:lnTo>
                    <a:pt x="104" y="495"/>
                  </a:lnTo>
                  <a:lnTo>
                    <a:pt x="103" y="493"/>
                  </a:lnTo>
                  <a:lnTo>
                    <a:pt x="103" y="492"/>
                  </a:lnTo>
                  <a:lnTo>
                    <a:pt x="104" y="491"/>
                  </a:lnTo>
                  <a:lnTo>
                    <a:pt x="104" y="490"/>
                  </a:lnTo>
                  <a:lnTo>
                    <a:pt x="104" y="489"/>
                  </a:lnTo>
                  <a:lnTo>
                    <a:pt x="104" y="488"/>
                  </a:lnTo>
                  <a:lnTo>
                    <a:pt x="105" y="488"/>
                  </a:lnTo>
                  <a:lnTo>
                    <a:pt x="105" y="486"/>
                  </a:lnTo>
                  <a:lnTo>
                    <a:pt x="104" y="486"/>
                  </a:lnTo>
                  <a:lnTo>
                    <a:pt x="105" y="486"/>
                  </a:lnTo>
                  <a:lnTo>
                    <a:pt x="105" y="485"/>
                  </a:lnTo>
                  <a:lnTo>
                    <a:pt x="105" y="484"/>
                  </a:lnTo>
                  <a:lnTo>
                    <a:pt x="106" y="484"/>
                  </a:lnTo>
                  <a:lnTo>
                    <a:pt x="105" y="484"/>
                  </a:lnTo>
                  <a:lnTo>
                    <a:pt x="105" y="483"/>
                  </a:lnTo>
                  <a:lnTo>
                    <a:pt x="105" y="482"/>
                  </a:lnTo>
                  <a:lnTo>
                    <a:pt x="104" y="481"/>
                  </a:lnTo>
                  <a:lnTo>
                    <a:pt x="104" y="480"/>
                  </a:lnTo>
                  <a:lnTo>
                    <a:pt x="104" y="478"/>
                  </a:lnTo>
                  <a:lnTo>
                    <a:pt x="105" y="478"/>
                  </a:lnTo>
                  <a:lnTo>
                    <a:pt x="105" y="477"/>
                  </a:lnTo>
                  <a:lnTo>
                    <a:pt x="106" y="475"/>
                  </a:lnTo>
                  <a:lnTo>
                    <a:pt x="106" y="474"/>
                  </a:lnTo>
                  <a:lnTo>
                    <a:pt x="107" y="474"/>
                  </a:lnTo>
                  <a:lnTo>
                    <a:pt x="106" y="473"/>
                  </a:lnTo>
                  <a:lnTo>
                    <a:pt x="106" y="471"/>
                  </a:lnTo>
                  <a:lnTo>
                    <a:pt x="106" y="470"/>
                  </a:lnTo>
                  <a:lnTo>
                    <a:pt x="105" y="470"/>
                  </a:lnTo>
                  <a:lnTo>
                    <a:pt x="104" y="469"/>
                  </a:lnTo>
                  <a:lnTo>
                    <a:pt x="103" y="469"/>
                  </a:lnTo>
                  <a:lnTo>
                    <a:pt x="102" y="468"/>
                  </a:lnTo>
                  <a:lnTo>
                    <a:pt x="102" y="467"/>
                  </a:lnTo>
                  <a:lnTo>
                    <a:pt x="100" y="466"/>
                  </a:lnTo>
                  <a:lnTo>
                    <a:pt x="100" y="465"/>
                  </a:lnTo>
                  <a:lnTo>
                    <a:pt x="100" y="463"/>
                  </a:lnTo>
                  <a:lnTo>
                    <a:pt x="99" y="462"/>
                  </a:lnTo>
                  <a:lnTo>
                    <a:pt x="99" y="461"/>
                  </a:lnTo>
                  <a:lnTo>
                    <a:pt x="99" y="460"/>
                  </a:lnTo>
                  <a:lnTo>
                    <a:pt x="99" y="459"/>
                  </a:lnTo>
                  <a:lnTo>
                    <a:pt x="98" y="459"/>
                  </a:lnTo>
                  <a:lnTo>
                    <a:pt x="98" y="460"/>
                  </a:lnTo>
                  <a:lnTo>
                    <a:pt x="97" y="459"/>
                  </a:lnTo>
                  <a:lnTo>
                    <a:pt x="97" y="458"/>
                  </a:lnTo>
                  <a:lnTo>
                    <a:pt x="97" y="456"/>
                  </a:lnTo>
                  <a:lnTo>
                    <a:pt x="96" y="456"/>
                  </a:lnTo>
                  <a:lnTo>
                    <a:pt x="97" y="455"/>
                  </a:lnTo>
                  <a:lnTo>
                    <a:pt x="97" y="454"/>
                  </a:lnTo>
                  <a:lnTo>
                    <a:pt x="97" y="453"/>
                  </a:lnTo>
                  <a:lnTo>
                    <a:pt x="98" y="453"/>
                  </a:lnTo>
                  <a:lnTo>
                    <a:pt x="98" y="452"/>
                  </a:lnTo>
                  <a:lnTo>
                    <a:pt x="98" y="451"/>
                  </a:lnTo>
                  <a:lnTo>
                    <a:pt x="98" y="450"/>
                  </a:lnTo>
                  <a:lnTo>
                    <a:pt x="98" y="448"/>
                  </a:lnTo>
                  <a:lnTo>
                    <a:pt x="98" y="447"/>
                  </a:lnTo>
                  <a:lnTo>
                    <a:pt x="98" y="446"/>
                  </a:lnTo>
                  <a:lnTo>
                    <a:pt x="99" y="446"/>
                  </a:lnTo>
                  <a:lnTo>
                    <a:pt x="99" y="445"/>
                  </a:lnTo>
                  <a:lnTo>
                    <a:pt x="99" y="444"/>
                  </a:lnTo>
                  <a:lnTo>
                    <a:pt x="99" y="443"/>
                  </a:lnTo>
                  <a:lnTo>
                    <a:pt x="99" y="441"/>
                  </a:lnTo>
                  <a:lnTo>
                    <a:pt x="99" y="440"/>
                  </a:lnTo>
                  <a:lnTo>
                    <a:pt x="99" y="439"/>
                  </a:lnTo>
                  <a:lnTo>
                    <a:pt x="99" y="438"/>
                  </a:lnTo>
                  <a:lnTo>
                    <a:pt x="98" y="438"/>
                  </a:lnTo>
                  <a:lnTo>
                    <a:pt x="97" y="438"/>
                  </a:lnTo>
                  <a:lnTo>
                    <a:pt x="97" y="437"/>
                  </a:lnTo>
                  <a:lnTo>
                    <a:pt x="97" y="436"/>
                  </a:lnTo>
                  <a:lnTo>
                    <a:pt x="97" y="435"/>
                  </a:lnTo>
                  <a:lnTo>
                    <a:pt x="96" y="432"/>
                  </a:lnTo>
                  <a:lnTo>
                    <a:pt x="96" y="431"/>
                  </a:lnTo>
                  <a:lnTo>
                    <a:pt x="96" y="430"/>
                  </a:lnTo>
                  <a:lnTo>
                    <a:pt x="97" y="426"/>
                  </a:lnTo>
                  <a:lnTo>
                    <a:pt x="98" y="425"/>
                  </a:lnTo>
                  <a:lnTo>
                    <a:pt x="98" y="423"/>
                  </a:lnTo>
                  <a:lnTo>
                    <a:pt x="98" y="422"/>
                  </a:lnTo>
                  <a:lnTo>
                    <a:pt x="99" y="421"/>
                  </a:lnTo>
                  <a:lnTo>
                    <a:pt x="99" y="420"/>
                  </a:lnTo>
                  <a:lnTo>
                    <a:pt x="99" y="418"/>
                  </a:lnTo>
                  <a:lnTo>
                    <a:pt x="100" y="418"/>
                  </a:lnTo>
                  <a:lnTo>
                    <a:pt x="102" y="417"/>
                  </a:lnTo>
                  <a:lnTo>
                    <a:pt x="102" y="416"/>
                  </a:lnTo>
                  <a:lnTo>
                    <a:pt x="103" y="415"/>
                  </a:lnTo>
                  <a:lnTo>
                    <a:pt x="102" y="414"/>
                  </a:lnTo>
                  <a:lnTo>
                    <a:pt x="100" y="411"/>
                  </a:lnTo>
                  <a:lnTo>
                    <a:pt x="99" y="409"/>
                  </a:lnTo>
                  <a:lnTo>
                    <a:pt x="99" y="408"/>
                  </a:lnTo>
                  <a:lnTo>
                    <a:pt x="98" y="407"/>
                  </a:lnTo>
                  <a:lnTo>
                    <a:pt x="97" y="408"/>
                  </a:lnTo>
                  <a:lnTo>
                    <a:pt x="97" y="407"/>
                  </a:lnTo>
                  <a:lnTo>
                    <a:pt x="97" y="406"/>
                  </a:lnTo>
                  <a:lnTo>
                    <a:pt x="97" y="404"/>
                  </a:lnTo>
                  <a:lnTo>
                    <a:pt x="97" y="403"/>
                  </a:lnTo>
                  <a:lnTo>
                    <a:pt x="97" y="402"/>
                  </a:lnTo>
                  <a:lnTo>
                    <a:pt x="97" y="400"/>
                  </a:lnTo>
                  <a:lnTo>
                    <a:pt x="98" y="399"/>
                  </a:lnTo>
                  <a:lnTo>
                    <a:pt x="98" y="396"/>
                  </a:lnTo>
                  <a:lnTo>
                    <a:pt x="98" y="395"/>
                  </a:lnTo>
                  <a:lnTo>
                    <a:pt x="99" y="395"/>
                  </a:lnTo>
                  <a:lnTo>
                    <a:pt x="99" y="393"/>
                  </a:lnTo>
                  <a:lnTo>
                    <a:pt x="98" y="393"/>
                  </a:lnTo>
                  <a:lnTo>
                    <a:pt x="96" y="392"/>
                  </a:lnTo>
                  <a:lnTo>
                    <a:pt x="96" y="391"/>
                  </a:lnTo>
                  <a:lnTo>
                    <a:pt x="94" y="391"/>
                  </a:lnTo>
                  <a:lnTo>
                    <a:pt x="94" y="389"/>
                  </a:lnTo>
                  <a:lnTo>
                    <a:pt x="92" y="388"/>
                  </a:lnTo>
                  <a:lnTo>
                    <a:pt x="90" y="388"/>
                  </a:lnTo>
                  <a:lnTo>
                    <a:pt x="89" y="388"/>
                  </a:lnTo>
                  <a:lnTo>
                    <a:pt x="87" y="388"/>
                  </a:lnTo>
                  <a:lnTo>
                    <a:pt x="85" y="387"/>
                  </a:lnTo>
                  <a:lnTo>
                    <a:pt x="84" y="387"/>
                  </a:lnTo>
                  <a:lnTo>
                    <a:pt x="84" y="386"/>
                  </a:lnTo>
                  <a:lnTo>
                    <a:pt x="83" y="385"/>
                  </a:lnTo>
                  <a:lnTo>
                    <a:pt x="82" y="385"/>
                  </a:lnTo>
                  <a:lnTo>
                    <a:pt x="81" y="385"/>
                  </a:lnTo>
                  <a:lnTo>
                    <a:pt x="80" y="383"/>
                  </a:lnTo>
                  <a:lnTo>
                    <a:pt x="79" y="383"/>
                  </a:lnTo>
                  <a:lnTo>
                    <a:pt x="77" y="381"/>
                  </a:lnTo>
                  <a:lnTo>
                    <a:pt x="76" y="381"/>
                  </a:lnTo>
                  <a:lnTo>
                    <a:pt x="75" y="381"/>
                  </a:lnTo>
                  <a:lnTo>
                    <a:pt x="74" y="381"/>
                  </a:lnTo>
                  <a:lnTo>
                    <a:pt x="73" y="381"/>
                  </a:lnTo>
                  <a:lnTo>
                    <a:pt x="74" y="383"/>
                  </a:lnTo>
                  <a:lnTo>
                    <a:pt x="73" y="383"/>
                  </a:lnTo>
                  <a:lnTo>
                    <a:pt x="70" y="381"/>
                  </a:lnTo>
                  <a:lnTo>
                    <a:pt x="68" y="380"/>
                  </a:lnTo>
                  <a:lnTo>
                    <a:pt x="67" y="378"/>
                  </a:lnTo>
                  <a:lnTo>
                    <a:pt x="66" y="376"/>
                  </a:lnTo>
                  <a:lnTo>
                    <a:pt x="65" y="374"/>
                  </a:lnTo>
                  <a:lnTo>
                    <a:pt x="64" y="371"/>
                  </a:lnTo>
                  <a:lnTo>
                    <a:pt x="62" y="368"/>
                  </a:lnTo>
                  <a:lnTo>
                    <a:pt x="60" y="365"/>
                  </a:lnTo>
                  <a:lnTo>
                    <a:pt x="59" y="363"/>
                  </a:lnTo>
                  <a:lnTo>
                    <a:pt x="59" y="362"/>
                  </a:lnTo>
                  <a:lnTo>
                    <a:pt x="59" y="361"/>
                  </a:lnTo>
                  <a:lnTo>
                    <a:pt x="58" y="359"/>
                  </a:lnTo>
                  <a:lnTo>
                    <a:pt x="58" y="357"/>
                  </a:lnTo>
                  <a:lnTo>
                    <a:pt x="57" y="356"/>
                  </a:lnTo>
                  <a:lnTo>
                    <a:pt x="55" y="355"/>
                  </a:lnTo>
                  <a:lnTo>
                    <a:pt x="55" y="354"/>
                  </a:lnTo>
                  <a:lnTo>
                    <a:pt x="54" y="354"/>
                  </a:lnTo>
                  <a:lnTo>
                    <a:pt x="54" y="353"/>
                  </a:lnTo>
                  <a:lnTo>
                    <a:pt x="53" y="353"/>
                  </a:lnTo>
                  <a:lnTo>
                    <a:pt x="53" y="351"/>
                  </a:lnTo>
                  <a:lnTo>
                    <a:pt x="53" y="350"/>
                  </a:lnTo>
                  <a:lnTo>
                    <a:pt x="52" y="350"/>
                  </a:lnTo>
                  <a:lnTo>
                    <a:pt x="52" y="349"/>
                  </a:lnTo>
                  <a:lnTo>
                    <a:pt x="52" y="348"/>
                  </a:lnTo>
                  <a:lnTo>
                    <a:pt x="53" y="348"/>
                  </a:lnTo>
                  <a:lnTo>
                    <a:pt x="52" y="348"/>
                  </a:lnTo>
                  <a:lnTo>
                    <a:pt x="52" y="347"/>
                  </a:lnTo>
                  <a:lnTo>
                    <a:pt x="52" y="346"/>
                  </a:lnTo>
                  <a:lnTo>
                    <a:pt x="51" y="344"/>
                  </a:lnTo>
                  <a:lnTo>
                    <a:pt x="51" y="343"/>
                  </a:lnTo>
                  <a:lnTo>
                    <a:pt x="50" y="342"/>
                  </a:lnTo>
                  <a:lnTo>
                    <a:pt x="50" y="341"/>
                  </a:lnTo>
                  <a:lnTo>
                    <a:pt x="49" y="340"/>
                  </a:lnTo>
                  <a:lnTo>
                    <a:pt x="47" y="339"/>
                  </a:lnTo>
                  <a:lnTo>
                    <a:pt x="46" y="338"/>
                  </a:lnTo>
                  <a:lnTo>
                    <a:pt x="46" y="336"/>
                  </a:lnTo>
                  <a:lnTo>
                    <a:pt x="45" y="336"/>
                  </a:lnTo>
                  <a:lnTo>
                    <a:pt x="45" y="335"/>
                  </a:lnTo>
                  <a:lnTo>
                    <a:pt x="45" y="334"/>
                  </a:lnTo>
                  <a:lnTo>
                    <a:pt x="44" y="334"/>
                  </a:lnTo>
                  <a:lnTo>
                    <a:pt x="43" y="333"/>
                  </a:lnTo>
                  <a:lnTo>
                    <a:pt x="43" y="332"/>
                  </a:lnTo>
                  <a:lnTo>
                    <a:pt x="42" y="332"/>
                  </a:lnTo>
                  <a:lnTo>
                    <a:pt x="40" y="332"/>
                  </a:lnTo>
                  <a:lnTo>
                    <a:pt x="39" y="331"/>
                  </a:lnTo>
                  <a:lnTo>
                    <a:pt x="38" y="331"/>
                  </a:lnTo>
                  <a:lnTo>
                    <a:pt x="37" y="331"/>
                  </a:lnTo>
                  <a:lnTo>
                    <a:pt x="37" y="329"/>
                  </a:lnTo>
                  <a:lnTo>
                    <a:pt x="35" y="328"/>
                  </a:lnTo>
                  <a:lnTo>
                    <a:pt x="34" y="327"/>
                  </a:lnTo>
                  <a:lnTo>
                    <a:pt x="32" y="326"/>
                  </a:lnTo>
                  <a:lnTo>
                    <a:pt x="31" y="326"/>
                  </a:lnTo>
                  <a:lnTo>
                    <a:pt x="30" y="326"/>
                  </a:lnTo>
                  <a:lnTo>
                    <a:pt x="29" y="326"/>
                  </a:lnTo>
                  <a:lnTo>
                    <a:pt x="29" y="325"/>
                  </a:lnTo>
                  <a:lnTo>
                    <a:pt x="28" y="326"/>
                  </a:lnTo>
                  <a:lnTo>
                    <a:pt x="28" y="325"/>
                  </a:lnTo>
                  <a:lnTo>
                    <a:pt x="27" y="325"/>
                  </a:lnTo>
                  <a:lnTo>
                    <a:pt x="27" y="324"/>
                  </a:lnTo>
                  <a:lnTo>
                    <a:pt x="25" y="324"/>
                  </a:lnTo>
                  <a:lnTo>
                    <a:pt x="25" y="325"/>
                  </a:lnTo>
                  <a:lnTo>
                    <a:pt x="24" y="325"/>
                  </a:lnTo>
                  <a:lnTo>
                    <a:pt x="23" y="324"/>
                  </a:lnTo>
                  <a:lnTo>
                    <a:pt x="23" y="323"/>
                  </a:lnTo>
                  <a:lnTo>
                    <a:pt x="22" y="321"/>
                  </a:lnTo>
                  <a:lnTo>
                    <a:pt x="21" y="321"/>
                  </a:lnTo>
                  <a:lnTo>
                    <a:pt x="20" y="320"/>
                  </a:lnTo>
                  <a:lnTo>
                    <a:pt x="17" y="319"/>
                  </a:lnTo>
                  <a:lnTo>
                    <a:pt x="17" y="318"/>
                  </a:lnTo>
                  <a:lnTo>
                    <a:pt x="16" y="317"/>
                  </a:lnTo>
                  <a:lnTo>
                    <a:pt x="16" y="313"/>
                  </a:lnTo>
                  <a:lnTo>
                    <a:pt x="15" y="311"/>
                  </a:lnTo>
                  <a:lnTo>
                    <a:pt x="14" y="306"/>
                  </a:lnTo>
                  <a:lnTo>
                    <a:pt x="13" y="303"/>
                  </a:lnTo>
                  <a:lnTo>
                    <a:pt x="13" y="297"/>
                  </a:lnTo>
                  <a:lnTo>
                    <a:pt x="12" y="291"/>
                  </a:lnTo>
                  <a:lnTo>
                    <a:pt x="12" y="289"/>
                  </a:lnTo>
                  <a:lnTo>
                    <a:pt x="10" y="289"/>
                  </a:lnTo>
                  <a:lnTo>
                    <a:pt x="10" y="287"/>
                  </a:lnTo>
                  <a:lnTo>
                    <a:pt x="10" y="286"/>
                  </a:lnTo>
                  <a:lnTo>
                    <a:pt x="10" y="283"/>
                  </a:lnTo>
                  <a:lnTo>
                    <a:pt x="10" y="282"/>
                  </a:lnTo>
                  <a:lnTo>
                    <a:pt x="9" y="281"/>
                  </a:lnTo>
                  <a:lnTo>
                    <a:pt x="8" y="281"/>
                  </a:lnTo>
                  <a:lnTo>
                    <a:pt x="3" y="277"/>
                  </a:lnTo>
                  <a:lnTo>
                    <a:pt x="2" y="275"/>
                  </a:lnTo>
                  <a:lnTo>
                    <a:pt x="1" y="273"/>
                  </a:lnTo>
                  <a:lnTo>
                    <a:pt x="1" y="268"/>
                  </a:lnTo>
                  <a:lnTo>
                    <a:pt x="0" y="266"/>
                  </a:lnTo>
                  <a:lnTo>
                    <a:pt x="0" y="264"/>
                  </a:lnTo>
                  <a:lnTo>
                    <a:pt x="2" y="258"/>
                  </a:lnTo>
                  <a:lnTo>
                    <a:pt x="3" y="256"/>
                  </a:lnTo>
                  <a:lnTo>
                    <a:pt x="5" y="251"/>
                  </a:lnTo>
                  <a:lnTo>
                    <a:pt x="6" y="247"/>
                  </a:lnTo>
                  <a:lnTo>
                    <a:pt x="6" y="245"/>
                  </a:lnTo>
                  <a:lnTo>
                    <a:pt x="6" y="244"/>
                  </a:lnTo>
                  <a:lnTo>
                    <a:pt x="6" y="243"/>
                  </a:lnTo>
                  <a:lnTo>
                    <a:pt x="6" y="242"/>
                  </a:lnTo>
                  <a:lnTo>
                    <a:pt x="5" y="242"/>
                  </a:lnTo>
                  <a:lnTo>
                    <a:pt x="3" y="241"/>
                  </a:lnTo>
                  <a:lnTo>
                    <a:pt x="3" y="239"/>
                  </a:lnTo>
                  <a:lnTo>
                    <a:pt x="5" y="239"/>
                  </a:lnTo>
                  <a:lnTo>
                    <a:pt x="5" y="238"/>
                  </a:lnTo>
                  <a:lnTo>
                    <a:pt x="3" y="238"/>
                  </a:lnTo>
                  <a:lnTo>
                    <a:pt x="3" y="236"/>
                  </a:lnTo>
                  <a:lnTo>
                    <a:pt x="3" y="235"/>
                  </a:lnTo>
                  <a:lnTo>
                    <a:pt x="2" y="234"/>
                  </a:lnTo>
                  <a:lnTo>
                    <a:pt x="1" y="231"/>
                  </a:lnTo>
                  <a:lnTo>
                    <a:pt x="1" y="230"/>
                  </a:lnTo>
                  <a:lnTo>
                    <a:pt x="1" y="229"/>
                  </a:lnTo>
                  <a:lnTo>
                    <a:pt x="1" y="228"/>
                  </a:lnTo>
                  <a:lnTo>
                    <a:pt x="1" y="227"/>
                  </a:lnTo>
                  <a:lnTo>
                    <a:pt x="2" y="226"/>
                  </a:lnTo>
                  <a:lnTo>
                    <a:pt x="5" y="224"/>
                  </a:lnTo>
                  <a:lnTo>
                    <a:pt x="5" y="223"/>
                  </a:lnTo>
                  <a:lnTo>
                    <a:pt x="5" y="222"/>
                  </a:lnTo>
                  <a:lnTo>
                    <a:pt x="5" y="221"/>
                  </a:lnTo>
                  <a:lnTo>
                    <a:pt x="5" y="219"/>
                  </a:lnTo>
                  <a:lnTo>
                    <a:pt x="6" y="219"/>
                  </a:lnTo>
                  <a:lnTo>
                    <a:pt x="6" y="217"/>
                  </a:lnTo>
                  <a:lnTo>
                    <a:pt x="7" y="216"/>
                  </a:lnTo>
                  <a:lnTo>
                    <a:pt x="8" y="215"/>
                  </a:lnTo>
                  <a:lnTo>
                    <a:pt x="9" y="214"/>
                  </a:lnTo>
                  <a:lnTo>
                    <a:pt x="10" y="214"/>
                  </a:lnTo>
                  <a:lnTo>
                    <a:pt x="12" y="214"/>
                  </a:lnTo>
                  <a:lnTo>
                    <a:pt x="13" y="213"/>
                  </a:lnTo>
                  <a:lnTo>
                    <a:pt x="15" y="211"/>
                  </a:lnTo>
                  <a:lnTo>
                    <a:pt x="16" y="209"/>
                  </a:lnTo>
                  <a:lnTo>
                    <a:pt x="17" y="208"/>
                  </a:lnTo>
                  <a:lnTo>
                    <a:pt x="19" y="207"/>
                  </a:lnTo>
                  <a:lnTo>
                    <a:pt x="21" y="202"/>
                  </a:lnTo>
                  <a:lnTo>
                    <a:pt x="22" y="200"/>
                  </a:lnTo>
                  <a:lnTo>
                    <a:pt x="24" y="199"/>
                  </a:lnTo>
                  <a:lnTo>
                    <a:pt x="25" y="198"/>
                  </a:lnTo>
                  <a:lnTo>
                    <a:pt x="28" y="197"/>
                  </a:lnTo>
                  <a:lnTo>
                    <a:pt x="29" y="196"/>
                  </a:lnTo>
                  <a:lnTo>
                    <a:pt x="29" y="194"/>
                  </a:lnTo>
                  <a:lnTo>
                    <a:pt x="30" y="192"/>
                  </a:lnTo>
                  <a:lnTo>
                    <a:pt x="30" y="190"/>
                  </a:lnTo>
                  <a:lnTo>
                    <a:pt x="30" y="186"/>
                  </a:lnTo>
                  <a:lnTo>
                    <a:pt x="30" y="185"/>
                  </a:lnTo>
                  <a:lnTo>
                    <a:pt x="30" y="184"/>
                  </a:lnTo>
                  <a:lnTo>
                    <a:pt x="30" y="183"/>
                  </a:lnTo>
                  <a:lnTo>
                    <a:pt x="29" y="182"/>
                  </a:lnTo>
                  <a:lnTo>
                    <a:pt x="30" y="179"/>
                  </a:lnTo>
                  <a:lnTo>
                    <a:pt x="29" y="178"/>
                  </a:lnTo>
                  <a:lnTo>
                    <a:pt x="29" y="177"/>
                  </a:lnTo>
                  <a:lnTo>
                    <a:pt x="28" y="176"/>
                  </a:lnTo>
                  <a:lnTo>
                    <a:pt x="27" y="176"/>
                  </a:lnTo>
                  <a:lnTo>
                    <a:pt x="27" y="175"/>
                  </a:lnTo>
                  <a:lnTo>
                    <a:pt x="27" y="174"/>
                  </a:lnTo>
                  <a:lnTo>
                    <a:pt x="27" y="170"/>
                  </a:lnTo>
                  <a:lnTo>
                    <a:pt x="28" y="167"/>
                  </a:lnTo>
                  <a:lnTo>
                    <a:pt x="29" y="167"/>
                  </a:lnTo>
                  <a:lnTo>
                    <a:pt x="30" y="167"/>
                  </a:lnTo>
                  <a:lnTo>
                    <a:pt x="31" y="166"/>
                  </a:lnTo>
                  <a:lnTo>
                    <a:pt x="32" y="163"/>
                  </a:lnTo>
                  <a:lnTo>
                    <a:pt x="34" y="162"/>
                  </a:lnTo>
                  <a:lnTo>
                    <a:pt x="32" y="161"/>
                  </a:lnTo>
                  <a:lnTo>
                    <a:pt x="32" y="159"/>
                  </a:lnTo>
                  <a:lnTo>
                    <a:pt x="32" y="157"/>
                  </a:lnTo>
                  <a:lnTo>
                    <a:pt x="31" y="156"/>
                  </a:lnTo>
                  <a:lnTo>
                    <a:pt x="31" y="155"/>
                  </a:lnTo>
                  <a:lnTo>
                    <a:pt x="29" y="155"/>
                  </a:lnTo>
                  <a:lnTo>
                    <a:pt x="29" y="154"/>
                  </a:lnTo>
                  <a:lnTo>
                    <a:pt x="29" y="153"/>
                  </a:lnTo>
                  <a:lnTo>
                    <a:pt x="30" y="149"/>
                  </a:lnTo>
                  <a:lnTo>
                    <a:pt x="30" y="148"/>
                  </a:lnTo>
                  <a:lnTo>
                    <a:pt x="32" y="142"/>
                  </a:lnTo>
                  <a:lnTo>
                    <a:pt x="32" y="140"/>
                  </a:lnTo>
                  <a:lnTo>
                    <a:pt x="32" y="139"/>
                  </a:lnTo>
                  <a:lnTo>
                    <a:pt x="34" y="138"/>
                  </a:lnTo>
                  <a:lnTo>
                    <a:pt x="34" y="137"/>
                  </a:lnTo>
                  <a:lnTo>
                    <a:pt x="35" y="135"/>
                  </a:lnTo>
                  <a:lnTo>
                    <a:pt x="35" y="134"/>
                  </a:lnTo>
                  <a:lnTo>
                    <a:pt x="36" y="134"/>
                  </a:lnTo>
                  <a:lnTo>
                    <a:pt x="37" y="134"/>
                  </a:lnTo>
                  <a:lnTo>
                    <a:pt x="39" y="134"/>
                  </a:lnTo>
                  <a:lnTo>
                    <a:pt x="40" y="132"/>
                  </a:lnTo>
                  <a:lnTo>
                    <a:pt x="40" y="131"/>
                  </a:lnTo>
                  <a:lnTo>
                    <a:pt x="40" y="130"/>
                  </a:lnTo>
                  <a:lnTo>
                    <a:pt x="40" y="129"/>
                  </a:lnTo>
                  <a:lnTo>
                    <a:pt x="39" y="127"/>
                  </a:lnTo>
                  <a:lnTo>
                    <a:pt x="38" y="126"/>
                  </a:lnTo>
                  <a:lnTo>
                    <a:pt x="38" y="124"/>
                  </a:lnTo>
                  <a:lnTo>
                    <a:pt x="39" y="122"/>
                  </a:lnTo>
                  <a:lnTo>
                    <a:pt x="42" y="118"/>
                  </a:lnTo>
                  <a:lnTo>
                    <a:pt x="43" y="118"/>
                  </a:lnTo>
                  <a:lnTo>
                    <a:pt x="44" y="118"/>
                  </a:lnTo>
                  <a:lnTo>
                    <a:pt x="44" y="117"/>
                  </a:lnTo>
                  <a:lnTo>
                    <a:pt x="44" y="115"/>
                  </a:lnTo>
                  <a:lnTo>
                    <a:pt x="45" y="115"/>
                  </a:lnTo>
                  <a:lnTo>
                    <a:pt x="44" y="114"/>
                  </a:lnTo>
                  <a:lnTo>
                    <a:pt x="43" y="114"/>
                  </a:lnTo>
                  <a:lnTo>
                    <a:pt x="43" y="112"/>
                  </a:lnTo>
                  <a:lnTo>
                    <a:pt x="43" y="111"/>
                  </a:lnTo>
                  <a:lnTo>
                    <a:pt x="43" y="109"/>
                  </a:lnTo>
                  <a:lnTo>
                    <a:pt x="43" y="107"/>
                  </a:lnTo>
                  <a:lnTo>
                    <a:pt x="44" y="105"/>
                  </a:lnTo>
                  <a:lnTo>
                    <a:pt x="44" y="104"/>
                  </a:lnTo>
                  <a:lnTo>
                    <a:pt x="44" y="103"/>
                  </a:lnTo>
                  <a:lnTo>
                    <a:pt x="45" y="103"/>
                  </a:lnTo>
                  <a:lnTo>
                    <a:pt x="46" y="103"/>
                  </a:lnTo>
                  <a:lnTo>
                    <a:pt x="47" y="104"/>
                  </a:lnTo>
                  <a:lnTo>
                    <a:pt x="49" y="105"/>
                  </a:lnTo>
                  <a:lnTo>
                    <a:pt x="50" y="105"/>
                  </a:lnTo>
                  <a:lnTo>
                    <a:pt x="51" y="104"/>
                  </a:lnTo>
                  <a:lnTo>
                    <a:pt x="51" y="100"/>
                  </a:lnTo>
                  <a:lnTo>
                    <a:pt x="51" y="97"/>
                  </a:lnTo>
                  <a:lnTo>
                    <a:pt x="50" y="96"/>
                  </a:lnTo>
                  <a:lnTo>
                    <a:pt x="49" y="95"/>
                  </a:lnTo>
                  <a:lnTo>
                    <a:pt x="46" y="93"/>
                  </a:lnTo>
                  <a:lnTo>
                    <a:pt x="46" y="92"/>
                  </a:lnTo>
                  <a:lnTo>
                    <a:pt x="46" y="90"/>
                  </a:lnTo>
                  <a:lnTo>
                    <a:pt x="46" y="89"/>
                  </a:lnTo>
                  <a:lnTo>
                    <a:pt x="46" y="88"/>
                  </a:lnTo>
                  <a:lnTo>
                    <a:pt x="46" y="87"/>
                  </a:lnTo>
                  <a:lnTo>
                    <a:pt x="45" y="86"/>
                  </a:lnTo>
                  <a:lnTo>
                    <a:pt x="44" y="85"/>
                  </a:lnTo>
                  <a:lnTo>
                    <a:pt x="42" y="84"/>
                  </a:lnTo>
                  <a:lnTo>
                    <a:pt x="40" y="84"/>
                  </a:lnTo>
                  <a:lnTo>
                    <a:pt x="39" y="82"/>
                  </a:lnTo>
                  <a:lnTo>
                    <a:pt x="38" y="82"/>
                  </a:lnTo>
                  <a:lnTo>
                    <a:pt x="36" y="84"/>
                  </a:lnTo>
                  <a:lnTo>
                    <a:pt x="35" y="84"/>
                  </a:lnTo>
                  <a:lnTo>
                    <a:pt x="34" y="82"/>
                  </a:lnTo>
                  <a:lnTo>
                    <a:pt x="32" y="82"/>
                  </a:lnTo>
                  <a:lnTo>
                    <a:pt x="31" y="82"/>
                  </a:lnTo>
                  <a:lnTo>
                    <a:pt x="30" y="84"/>
                  </a:lnTo>
                  <a:lnTo>
                    <a:pt x="29" y="84"/>
                  </a:lnTo>
                  <a:lnTo>
                    <a:pt x="29" y="82"/>
                  </a:lnTo>
                  <a:lnTo>
                    <a:pt x="29" y="81"/>
                  </a:lnTo>
                  <a:lnTo>
                    <a:pt x="29" y="77"/>
                  </a:lnTo>
                  <a:lnTo>
                    <a:pt x="29" y="69"/>
                  </a:lnTo>
                  <a:lnTo>
                    <a:pt x="28" y="67"/>
                  </a:lnTo>
                  <a:lnTo>
                    <a:pt x="29" y="66"/>
                  </a:lnTo>
                  <a:lnTo>
                    <a:pt x="29" y="64"/>
                  </a:lnTo>
                  <a:lnTo>
                    <a:pt x="29" y="63"/>
                  </a:lnTo>
                  <a:lnTo>
                    <a:pt x="28" y="62"/>
                  </a:lnTo>
                  <a:lnTo>
                    <a:pt x="28" y="59"/>
                  </a:lnTo>
                  <a:lnTo>
                    <a:pt x="27" y="58"/>
                  </a:lnTo>
                  <a:lnTo>
                    <a:pt x="27" y="57"/>
                  </a:lnTo>
                  <a:lnTo>
                    <a:pt x="27" y="56"/>
                  </a:lnTo>
                  <a:lnTo>
                    <a:pt x="27" y="55"/>
                  </a:lnTo>
                  <a:lnTo>
                    <a:pt x="27" y="52"/>
                  </a:lnTo>
                  <a:lnTo>
                    <a:pt x="29" y="47"/>
                  </a:lnTo>
                  <a:lnTo>
                    <a:pt x="30" y="41"/>
                  </a:lnTo>
                  <a:lnTo>
                    <a:pt x="31" y="39"/>
                  </a:lnTo>
                  <a:lnTo>
                    <a:pt x="32" y="37"/>
                  </a:lnTo>
                  <a:lnTo>
                    <a:pt x="32" y="35"/>
                  </a:lnTo>
                  <a:lnTo>
                    <a:pt x="32" y="33"/>
                  </a:lnTo>
                  <a:lnTo>
                    <a:pt x="32" y="32"/>
                  </a:lnTo>
                  <a:lnTo>
                    <a:pt x="32" y="30"/>
                  </a:lnTo>
                  <a:lnTo>
                    <a:pt x="31" y="30"/>
                  </a:lnTo>
                  <a:lnTo>
                    <a:pt x="31" y="29"/>
                  </a:lnTo>
                  <a:lnTo>
                    <a:pt x="31" y="27"/>
                  </a:lnTo>
                  <a:lnTo>
                    <a:pt x="30" y="25"/>
                  </a:lnTo>
                  <a:lnTo>
                    <a:pt x="29" y="25"/>
                  </a:lnTo>
                  <a:lnTo>
                    <a:pt x="29" y="24"/>
                  </a:lnTo>
                  <a:lnTo>
                    <a:pt x="28" y="24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3" y="19"/>
                  </a:lnTo>
                  <a:lnTo>
                    <a:pt x="22" y="17"/>
                  </a:lnTo>
                  <a:lnTo>
                    <a:pt x="22" y="15"/>
                  </a:lnTo>
                  <a:lnTo>
                    <a:pt x="21" y="15"/>
                  </a:lnTo>
                  <a:lnTo>
                    <a:pt x="20" y="15"/>
                  </a:lnTo>
                  <a:lnTo>
                    <a:pt x="13" y="7"/>
                  </a:lnTo>
                  <a:lnTo>
                    <a:pt x="10" y="3"/>
                  </a:lnTo>
                  <a:lnTo>
                    <a:pt x="31" y="11"/>
                  </a:lnTo>
                  <a:lnTo>
                    <a:pt x="57" y="4"/>
                  </a:lnTo>
                  <a:lnTo>
                    <a:pt x="61" y="2"/>
                  </a:lnTo>
                  <a:lnTo>
                    <a:pt x="72" y="5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FFEBAF"/>
            </a:solidFill>
            <a:ln w="3175">
              <a:solidFill>
                <a:srgbClr val="002673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75" name="Freeform 27"/>
            <p:cNvSpPr>
              <a:spLocks/>
            </p:cNvSpPr>
            <p:nvPr/>
          </p:nvSpPr>
          <p:spPr bwMode="auto">
            <a:xfrm>
              <a:off x="9643967" y="3640013"/>
              <a:ext cx="928081" cy="1281171"/>
            </a:xfrm>
            <a:custGeom>
              <a:avLst/>
              <a:gdLst>
                <a:gd name="T0" fmla="*/ 668 w 812"/>
                <a:gd name="T1" fmla="*/ 145 h 1130"/>
                <a:gd name="T2" fmla="*/ 702 w 812"/>
                <a:gd name="T3" fmla="*/ 194 h 1130"/>
                <a:gd name="T4" fmla="*/ 764 w 812"/>
                <a:gd name="T5" fmla="*/ 275 h 1130"/>
                <a:gd name="T6" fmla="*/ 774 w 812"/>
                <a:gd name="T7" fmla="*/ 303 h 1130"/>
                <a:gd name="T8" fmla="*/ 767 w 812"/>
                <a:gd name="T9" fmla="*/ 371 h 1130"/>
                <a:gd name="T10" fmla="*/ 805 w 812"/>
                <a:gd name="T11" fmla="*/ 415 h 1130"/>
                <a:gd name="T12" fmla="*/ 716 w 812"/>
                <a:gd name="T13" fmla="*/ 540 h 1130"/>
                <a:gd name="T14" fmla="*/ 754 w 812"/>
                <a:gd name="T15" fmla="*/ 660 h 1130"/>
                <a:gd name="T16" fmla="*/ 723 w 812"/>
                <a:gd name="T17" fmla="*/ 740 h 1130"/>
                <a:gd name="T18" fmla="*/ 689 w 812"/>
                <a:gd name="T19" fmla="*/ 808 h 1130"/>
                <a:gd name="T20" fmla="*/ 685 w 812"/>
                <a:gd name="T21" fmla="*/ 858 h 1130"/>
                <a:gd name="T22" fmla="*/ 665 w 812"/>
                <a:gd name="T23" fmla="*/ 882 h 1130"/>
                <a:gd name="T24" fmla="*/ 637 w 812"/>
                <a:gd name="T25" fmla="*/ 886 h 1130"/>
                <a:gd name="T26" fmla="*/ 606 w 812"/>
                <a:gd name="T27" fmla="*/ 877 h 1130"/>
                <a:gd name="T28" fmla="*/ 571 w 812"/>
                <a:gd name="T29" fmla="*/ 876 h 1130"/>
                <a:gd name="T30" fmla="*/ 550 w 812"/>
                <a:gd name="T31" fmla="*/ 881 h 1130"/>
                <a:gd name="T32" fmla="*/ 538 w 812"/>
                <a:gd name="T33" fmla="*/ 922 h 1130"/>
                <a:gd name="T34" fmla="*/ 519 w 812"/>
                <a:gd name="T35" fmla="*/ 900 h 1130"/>
                <a:gd name="T36" fmla="*/ 503 w 812"/>
                <a:gd name="T37" fmla="*/ 900 h 1130"/>
                <a:gd name="T38" fmla="*/ 489 w 812"/>
                <a:gd name="T39" fmla="*/ 924 h 1130"/>
                <a:gd name="T40" fmla="*/ 455 w 812"/>
                <a:gd name="T41" fmla="*/ 968 h 1130"/>
                <a:gd name="T42" fmla="*/ 416 w 812"/>
                <a:gd name="T43" fmla="*/ 982 h 1130"/>
                <a:gd name="T44" fmla="*/ 380 w 812"/>
                <a:gd name="T45" fmla="*/ 973 h 1130"/>
                <a:gd name="T46" fmla="*/ 337 w 812"/>
                <a:gd name="T47" fmla="*/ 975 h 1130"/>
                <a:gd name="T48" fmla="*/ 301 w 812"/>
                <a:gd name="T49" fmla="*/ 1001 h 1130"/>
                <a:gd name="T50" fmla="*/ 274 w 812"/>
                <a:gd name="T51" fmla="*/ 1048 h 1130"/>
                <a:gd name="T52" fmla="*/ 228 w 812"/>
                <a:gd name="T53" fmla="*/ 1045 h 1130"/>
                <a:gd name="T54" fmla="*/ 250 w 812"/>
                <a:gd name="T55" fmla="*/ 1080 h 1130"/>
                <a:gd name="T56" fmla="*/ 234 w 812"/>
                <a:gd name="T57" fmla="*/ 1087 h 1130"/>
                <a:gd name="T58" fmla="*/ 205 w 812"/>
                <a:gd name="T59" fmla="*/ 1105 h 1130"/>
                <a:gd name="T60" fmla="*/ 163 w 812"/>
                <a:gd name="T61" fmla="*/ 1087 h 1130"/>
                <a:gd name="T62" fmla="*/ 127 w 812"/>
                <a:gd name="T63" fmla="*/ 1086 h 1130"/>
                <a:gd name="T64" fmla="*/ 113 w 812"/>
                <a:gd name="T65" fmla="*/ 1115 h 1130"/>
                <a:gd name="T66" fmla="*/ 62 w 812"/>
                <a:gd name="T67" fmla="*/ 1120 h 1130"/>
                <a:gd name="T68" fmla="*/ 32 w 812"/>
                <a:gd name="T69" fmla="*/ 1105 h 1130"/>
                <a:gd name="T70" fmla="*/ 4 w 812"/>
                <a:gd name="T71" fmla="*/ 1121 h 1130"/>
                <a:gd name="T72" fmla="*/ 22 w 812"/>
                <a:gd name="T73" fmla="*/ 1073 h 1130"/>
                <a:gd name="T74" fmla="*/ 49 w 812"/>
                <a:gd name="T75" fmla="*/ 1047 h 1130"/>
                <a:gd name="T76" fmla="*/ 31 w 812"/>
                <a:gd name="T77" fmla="*/ 1025 h 1130"/>
                <a:gd name="T78" fmla="*/ 54 w 812"/>
                <a:gd name="T79" fmla="*/ 1000 h 1130"/>
                <a:gd name="T80" fmla="*/ 81 w 812"/>
                <a:gd name="T81" fmla="*/ 945 h 1130"/>
                <a:gd name="T82" fmla="*/ 98 w 812"/>
                <a:gd name="T83" fmla="*/ 912 h 1130"/>
                <a:gd name="T84" fmla="*/ 121 w 812"/>
                <a:gd name="T85" fmla="*/ 846 h 1130"/>
                <a:gd name="T86" fmla="*/ 149 w 812"/>
                <a:gd name="T87" fmla="*/ 804 h 1130"/>
                <a:gd name="T88" fmla="*/ 178 w 812"/>
                <a:gd name="T89" fmla="*/ 743 h 1130"/>
                <a:gd name="T90" fmla="*/ 174 w 812"/>
                <a:gd name="T91" fmla="*/ 722 h 1130"/>
                <a:gd name="T92" fmla="*/ 159 w 812"/>
                <a:gd name="T93" fmla="*/ 707 h 1130"/>
                <a:gd name="T94" fmla="*/ 150 w 812"/>
                <a:gd name="T95" fmla="*/ 687 h 1130"/>
                <a:gd name="T96" fmla="*/ 138 w 812"/>
                <a:gd name="T97" fmla="*/ 666 h 1130"/>
                <a:gd name="T98" fmla="*/ 146 w 812"/>
                <a:gd name="T99" fmla="*/ 624 h 1130"/>
                <a:gd name="T100" fmla="*/ 196 w 812"/>
                <a:gd name="T101" fmla="*/ 560 h 1130"/>
                <a:gd name="T102" fmla="*/ 245 w 812"/>
                <a:gd name="T103" fmla="*/ 405 h 1130"/>
                <a:gd name="T104" fmla="*/ 313 w 812"/>
                <a:gd name="T105" fmla="*/ 344 h 1130"/>
                <a:gd name="T106" fmla="*/ 417 w 812"/>
                <a:gd name="T107" fmla="*/ 236 h 1130"/>
                <a:gd name="T108" fmla="*/ 434 w 812"/>
                <a:gd name="T109" fmla="*/ 181 h 1130"/>
                <a:gd name="T110" fmla="*/ 476 w 812"/>
                <a:gd name="T111" fmla="*/ 135 h 1130"/>
                <a:gd name="T112" fmla="*/ 521 w 812"/>
                <a:gd name="T113" fmla="*/ 84 h 1130"/>
                <a:gd name="T114" fmla="*/ 544 w 812"/>
                <a:gd name="T115" fmla="*/ 31 h 1130"/>
                <a:gd name="T116" fmla="*/ 613 w 812"/>
                <a:gd name="T117" fmla="*/ 7 h 1130"/>
                <a:gd name="T118" fmla="*/ 659 w 812"/>
                <a:gd name="T119" fmla="*/ 12 h 1130"/>
                <a:gd name="T120" fmla="*/ 666 w 812"/>
                <a:gd name="T121" fmla="*/ 36 h 1130"/>
                <a:gd name="T122" fmla="*/ 695 w 812"/>
                <a:gd name="T123" fmla="*/ 54 h 1130"/>
                <a:gd name="T124" fmla="*/ 700 w 812"/>
                <a:gd name="T125" fmla="*/ 83 h 1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12" h="1130">
                  <a:moveTo>
                    <a:pt x="685" y="97"/>
                  </a:moveTo>
                  <a:lnTo>
                    <a:pt x="675" y="98"/>
                  </a:lnTo>
                  <a:lnTo>
                    <a:pt x="674" y="101"/>
                  </a:lnTo>
                  <a:lnTo>
                    <a:pt x="673" y="102"/>
                  </a:lnTo>
                  <a:lnTo>
                    <a:pt x="672" y="104"/>
                  </a:lnTo>
                  <a:lnTo>
                    <a:pt x="671" y="105"/>
                  </a:lnTo>
                  <a:lnTo>
                    <a:pt x="672" y="107"/>
                  </a:lnTo>
                  <a:lnTo>
                    <a:pt x="673" y="107"/>
                  </a:lnTo>
                  <a:lnTo>
                    <a:pt x="673" y="108"/>
                  </a:lnTo>
                  <a:lnTo>
                    <a:pt x="674" y="108"/>
                  </a:lnTo>
                  <a:lnTo>
                    <a:pt x="674" y="109"/>
                  </a:lnTo>
                  <a:lnTo>
                    <a:pt x="674" y="111"/>
                  </a:lnTo>
                  <a:lnTo>
                    <a:pt x="675" y="113"/>
                  </a:lnTo>
                  <a:lnTo>
                    <a:pt x="678" y="120"/>
                  </a:lnTo>
                  <a:lnTo>
                    <a:pt x="678" y="121"/>
                  </a:lnTo>
                  <a:lnTo>
                    <a:pt x="677" y="130"/>
                  </a:lnTo>
                  <a:lnTo>
                    <a:pt x="675" y="130"/>
                  </a:lnTo>
                  <a:lnTo>
                    <a:pt x="675" y="131"/>
                  </a:lnTo>
                  <a:lnTo>
                    <a:pt x="674" y="134"/>
                  </a:lnTo>
                  <a:lnTo>
                    <a:pt x="674" y="135"/>
                  </a:lnTo>
                  <a:lnTo>
                    <a:pt x="675" y="135"/>
                  </a:lnTo>
                  <a:lnTo>
                    <a:pt x="674" y="136"/>
                  </a:lnTo>
                  <a:lnTo>
                    <a:pt x="674" y="137"/>
                  </a:lnTo>
                  <a:lnTo>
                    <a:pt x="674" y="139"/>
                  </a:lnTo>
                  <a:lnTo>
                    <a:pt x="673" y="143"/>
                  </a:lnTo>
                  <a:lnTo>
                    <a:pt x="672" y="143"/>
                  </a:lnTo>
                  <a:lnTo>
                    <a:pt x="671" y="143"/>
                  </a:lnTo>
                  <a:lnTo>
                    <a:pt x="671" y="144"/>
                  </a:lnTo>
                  <a:lnTo>
                    <a:pt x="670" y="144"/>
                  </a:lnTo>
                  <a:lnTo>
                    <a:pt x="668" y="145"/>
                  </a:lnTo>
                  <a:lnTo>
                    <a:pt x="670" y="145"/>
                  </a:lnTo>
                  <a:lnTo>
                    <a:pt x="668" y="148"/>
                  </a:lnTo>
                  <a:lnTo>
                    <a:pt x="668" y="149"/>
                  </a:lnTo>
                  <a:lnTo>
                    <a:pt x="670" y="149"/>
                  </a:lnTo>
                  <a:lnTo>
                    <a:pt x="671" y="150"/>
                  </a:lnTo>
                  <a:lnTo>
                    <a:pt x="672" y="151"/>
                  </a:lnTo>
                  <a:lnTo>
                    <a:pt x="671" y="154"/>
                  </a:lnTo>
                  <a:lnTo>
                    <a:pt x="667" y="158"/>
                  </a:lnTo>
                  <a:lnTo>
                    <a:pt x="667" y="161"/>
                  </a:lnTo>
                  <a:lnTo>
                    <a:pt x="667" y="163"/>
                  </a:lnTo>
                  <a:lnTo>
                    <a:pt x="667" y="164"/>
                  </a:lnTo>
                  <a:lnTo>
                    <a:pt x="668" y="164"/>
                  </a:lnTo>
                  <a:lnTo>
                    <a:pt x="670" y="168"/>
                  </a:lnTo>
                  <a:lnTo>
                    <a:pt x="668" y="172"/>
                  </a:lnTo>
                  <a:lnTo>
                    <a:pt x="667" y="173"/>
                  </a:lnTo>
                  <a:lnTo>
                    <a:pt x="667" y="174"/>
                  </a:lnTo>
                  <a:lnTo>
                    <a:pt x="678" y="181"/>
                  </a:lnTo>
                  <a:lnTo>
                    <a:pt x="679" y="183"/>
                  </a:lnTo>
                  <a:lnTo>
                    <a:pt x="680" y="184"/>
                  </a:lnTo>
                  <a:lnTo>
                    <a:pt x="680" y="186"/>
                  </a:lnTo>
                  <a:lnTo>
                    <a:pt x="681" y="184"/>
                  </a:lnTo>
                  <a:lnTo>
                    <a:pt x="683" y="183"/>
                  </a:lnTo>
                  <a:lnTo>
                    <a:pt x="685" y="181"/>
                  </a:lnTo>
                  <a:lnTo>
                    <a:pt x="686" y="180"/>
                  </a:lnTo>
                  <a:lnTo>
                    <a:pt x="700" y="171"/>
                  </a:lnTo>
                  <a:lnTo>
                    <a:pt x="707" y="180"/>
                  </a:lnTo>
                  <a:lnTo>
                    <a:pt x="703" y="190"/>
                  </a:lnTo>
                  <a:lnTo>
                    <a:pt x="703" y="191"/>
                  </a:lnTo>
                  <a:lnTo>
                    <a:pt x="702" y="191"/>
                  </a:lnTo>
                  <a:lnTo>
                    <a:pt x="702" y="194"/>
                  </a:lnTo>
                  <a:lnTo>
                    <a:pt x="701" y="195"/>
                  </a:lnTo>
                  <a:lnTo>
                    <a:pt x="701" y="196"/>
                  </a:lnTo>
                  <a:lnTo>
                    <a:pt x="702" y="196"/>
                  </a:lnTo>
                  <a:lnTo>
                    <a:pt x="703" y="196"/>
                  </a:lnTo>
                  <a:lnTo>
                    <a:pt x="707" y="198"/>
                  </a:lnTo>
                  <a:lnTo>
                    <a:pt x="711" y="201"/>
                  </a:lnTo>
                  <a:lnTo>
                    <a:pt x="712" y="201"/>
                  </a:lnTo>
                  <a:lnTo>
                    <a:pt x="717" y="204"/>
                  </a:lnTo>
                  <a:lnTo>
                    <a:pt x="733" y="216"/>
                  </a:lnTo>
                  <a:lnTo>
                    <a:pt x="733" y="217"/>
                  </a:lnTo>
                  <a:lnTo>
                    <a:pt x="734" y="217"/>
                  </a:lnTo>
                  <a:lnTo>
                    <a:pt x="745" y="225"/>
                  </a:lnTo>
                  <a:lnTo>
                    <a:pt x="745" y="227"/>
                  </a:lnTo>
                  <a:lnTo>
                    <a:pt x="746" y="227"/>
                  </a:lnTo>
                  <a:lnTo>
                    <a:pt x="747" y="228"/>
                  </a:lnTo>
                  <a:lnTo>
                    <a:pt x="748" y="229"/>
                  </a:lnTo>
                  <a:lnTo>
                    <a:pt x="749" y="231"/>
                  </a:lnTo>
                  <a:lnTo>
                    <a:pt x="753" y="232"/>
                  </a:lnTo>
                  <a:lnTo>
                    <a:pt x="746" y="253"/>
                  </a:lnTo>
                  <a:lnTo>
                    <a:pt x="746" y="254"/>
                  </a:lnTo>
                  <a:lnTo>
                    <a:pt x="754" y="268"/>
                  </a:lnTo>
                  <a:lnTo>
                    <a:pt x="755" y="269"/>
                  </a:lnTo>
                  <a:lnTo>
                    <a:pt x="755" y="271"/>
                  </a:lnTo>
                  <a:lnTo>
                    <a:pt x="756" y="272"/>
                  </a:lnTo>
                  <a:lnTo>
                    <a:pt x="757" y="272"/>
                  </a:lnTo>
                  <a:lnTo>
                    <a:pt x="759" y="273"/>
                  </a:lnTo>
                  <a:lnTo>
                    <a:pt x="762" y="273"/>
                  </a:lnTo>
                  <a:lnTo>
                    <a:pt x="763" y="273"/>
                  </a:lnTo>
                  <a:lnTo>
                    <a:pt x="763" y="275"/>
                  </a:lnTo>
                  <a:lnTo>
                    <a:pt x="764" y="275"/>
                  </a:lnTo>
                  <a:lnTo>
                    <a:pt x="764" y="273"/>
                  </a:lnTo>
                  <a:lnTo>
                    <a:pt x="765" y="272"/>
                  </a:lnTo>
                  <a:lnTo>
                    <a:pt x="767" y="271"/>
                  </a:lnTo>
                  <a:lnTo>
                    <a:pt x="768" y="271"/>
                  </a:lnTo>
                  <a:lnTo>
                    <a:pt x="770" y="272"/>
                  </a:lnTo>
                  <a:lnTo>
                    <a:pt x="771" y="272"/>
                  </a:lnTo>
                  <a:lnTo>
                    <a:pt x="771" y="273"/>
                  </a:lnTo>
                  <a:lnTo>
                    <a:pt x="772" y="273"/>
                  </a:lnTo>
                  <a:lnTo>
                    <a:pt x="772" y="276"/>
                  </a:lnTo>
                  <a:lnTo>
                    <a:pt x="772" y="279"/>
                  </a:lnTo>
                  <a:lnTo>
                    <a:pt x="772" y="280"/>
                  </a:lnTo>
                  <a:lnTo>
                    <a:pt x="774" y="280"/>
                  </a:lnTo>
                  <a:lnTo>
                    <a:pt x="778" y="285"/>
                  </a:lnTo>
                  <a:lnTo>
                    <a:pt x="779" y="285"/>
                  </a:lnTo>
                  <a:lnTo>
                    <a:pt x="779" y="286"/>
                  </a:lnTo>
                  <a:lnTo>
                    <a:pt x="780" y="286"/>
                  </a:lnTo>
                  <a:lnTo>
                    <a:pt x="782" y="287"/>
                  </a:lnTo>
                  <a:lnTo>
                    <a:pt x="783" y="288"/>
                  </a:lnTo>
                  <a:lnTo>
                    <a:pt x="783" y="290"/>
                  </a:lnTo>
                  <a:lnTo>
                    <a:pt x="786" y="293"/>
                  </a:lnTo>
                  <a:lnTo>
                    <a:pt x="785" y="295"/>
                  </a:lnTo>
                  <a:lnTo>
                    <a:pt x="784" y="295"/>
                  </a:lnTo>
                  <a:lnTo>
                    <a:pt x="782" y="296"/>
                  </a:lnTo>
                  <a:lnTo>
                    <a:pt x="780" y="296"/>
                  </a:lnTo>
                  <a:lnTo>
                    <a:pt x="779" y="298"/>
                  </a:lnTo>
                  <a:lnTo>
                    <a:pt x="777" y="300"/>
                  </a:lnTo>
                  <a:lnTo>
                    <a:pt x="776" y="300"/>
                  </a:lnTo>
                  <a:lnTo>
                    <a:pt x="775" y="301"/>
                  </a:lnTo>
                  <a:lnTo>
                    <a:pt x="776" y="302"/>
                  </a:lnTo>
                  <a:lnTo>
                    <a:pt x="774" y="303"/>
                  </a:lnTo>
                  <a:lnTo>
                    <a:pt x="771" y="305"/>
                  </a:lnTo>
                  <a:lnTo>
                    <a:pt x="770" y="306"/>
                  </a:lnTo>
                  <a:lnTo>
                    <a:pt x="767" y="309"/>
                  </a:lnTo>
                  <a:lnTo>
                    <a:pt x="765" y="309"/>
                  </a:lnTo>
                  <a:lnTo>
                    <a:pt x="763" y="320"/>
                  </a:lnTo>
                  <a:lnTo>
                    <a:pt x="763" y="321"/>
                  </a:lnTo>
                  <a:lnTo>
                    <a:pt x="762" y="324"/>
                  </a:lnTo>
                  <a:lnTo>
                    <a:pt x="762" y="325"/>
                  </a:lnTo>
                  <a:lnTo>
                    <a:pt x="764" y="331"/>
                  </a:lnTo>
                  <a:lnTo>
                    <a:pt x="764" y="332"/>
                  </a:lnTo>
                  <a:lnTo>
                    <a:pt x="764" y="333"/>
                  </a:lnTo>
                  <a:lnTo>
                    <a:pt x="764" y="336"/>
                  </a:lnTo>
                  <a:lnTo>
                    <a:pt x="765" y="337"/>
                  </a:lnTo>
                  <a:lnTo>
                    <a:pt x="767" y="338"/>
                  </a:lnTo>
                  <a:lnTo>
                    <a:pt x="768" y="341"/>
                  </a:lnTo>
                  <a:lnTo>
                    <a:pt x="768" y="343"/>
                  </a:lnTo>
                  <a:lnTo>
                    <a:pt x="770" y="345"/>
                  </a:lnTo>
                  <a:lnTo>
                    <a:pt x="771" y="351"/>
                  </a:lnTo>
                  <a:lnTo>
                    <a:pt x="772" y="352"/>
                  </a:lnTo>
                  <a:lnTo>
                    <a:pt x="772" y="353"/>
                  </a:lnTo>
                  <a:lnTo>
                    <a:pt x="775" y="358"/>
                  </a:lnTo>
                  <a:lnTo>
                    <a:pt x="771" y="365"/>
                  </a:lnTo>
                  <a:lnTo>
                    <a:pt x="770" y="365"/>
                  </a:lnTo>
                  <a:lnTo>
                    <a:pt x="770" y="366"/>
                  </a:lnTo>
                  <a:lnTo>
                    <a:pt x="769" y="366"/>
                  </a:lnTo>
                  <a:lnTo>
                    <a:pt x="769" y="367"/>
                  </a:lnTo>
                  <a:lnTo>
                    <a:pt x="769" y="368"/>
                  </a:lnTo>
                  <a:lnTo>
                    <a:pt x="768" y="368"/>
                  </a:lnTo>
                  <a:lnTo>
                    <a:pt x="767" y="370"/>
                  </a:lnTo>
                  <a:lnTo>
                    <a:pt x="767" y="371"/>
                  </a:lnTo>
                  <a:lnTo>
                    <a:pt x="768" y="371"/>
                  </a:lnTo>
                  <a:lnTo>
                    <a:pt x="769" y="373"/>
                  </a:lnTo>
                  <a:lnTo>
                    <a:pt x="770" y="373"/>
                  </a:lnTo>
                  <a:lnTo>
                    <a:pt x="771" y="371"/>
                  </a:lnTo>
                  <a:lnTo>
                    <a:pt x="772" y="375"/>
                  </a:lnTo>
                  <a:lnTo>
                    <a:pt x="774" y="376"/>
                  </a:lnTo>
                  <a:lnTo>
                    <a:pt x="774" y="377"/>
                  </a:lnTo>
                  <a:lnTo>
                    <a:pt x="774" y="378"/>
                  </a:lnTo>
                  <a:lnTo>
                    <a:pt x="774" y="381"/>
                  </a:lnTo>
                  <a:lnTo>
                    <a:pt x="775" y="382"/>
                  </a:lnTo>
                  <a:lnTo>
                    <a:pt x="776" y="383"/>
                  </a:lnTo>
                  <a:lnTo>
                    <a:pt x="777" y="384"/>
                  </a:lnTo>
                  <a:lnTo>
                    <a:pt x="778" y="385"/>
                  </a:lnTo>
                  <a:lnTo>
                    <a:pt x="779" y="386"/>
                  </a:lnTo>
                  <a:lnTo>
                    <a:pt x="780" y="388"/>
                  </a:lnTo>
                  <a:lnTo>
                    <a:pt x="782" y="388"/>
                  </a:lnTo>
                  <a:lnTo>
                    <a:pt x="782" y="389"/>
                  </a:lnTo>
                  <a:lnTo>
                    <a:pt x="783" y="389"/>
                  </a:lnTo>
                  <a:lnTo>
                    <a:pt x="783" y="388"/>
                  </a:lnTo>
                  <a:lnTo>
                    <a:pt x="784" y="388"/>
                  </a:lnTo>
                  <a:lnTo>
                    <a:pt x="784" y="386"/>
                  </a:lnTo>
                  <a:lnTo>
                    <a:pt x="792" y="391"/>
                  </a:lnTo>
                  <a:lnTo>
                    <a:pt x="792" y="392"/>
                  </a:lnTo>
                  <a:lnTo>
                    <a:pt x="797" y="406"/>
                  </a:lnTo>
                  <a:lnTo>
                    <a:pt x="797" y="407"/>
                  </a:lnTo>
                  <a:lnTo>
                    <a:pt x="795" y="410"/>
                  </a:lnTo>
                  <a:lnTo>
                    <a:pt x="797" y="412"/>
                  </a:lnTo>
                  <a:lnTo>
                    <a:pt x="799" y="414"/>
                  </a:lnTo>
                  <a:lnTo>
                    <a:pt x="804" y="415"/>
                  </a:lnTo>
                  <a:lnTo>
                    <a:pt x="805" y="415"/>
                  </a:lnTo>
                  <a:lnTo>
                    <a:pt x="806" y="415"/>
                  </a:lnTo>
                  <a:lnTo>
                    <a:pt x="810" y="417"/>
                  </a:lnTo>
                  <a:lnTo>
                    <a:pt x="810" y="419"/>
                  </a:lnTo>
                  <a:lnTo>
                    <a:pt x="812" y="420"/>
                  </a:lnTo>
                  <a:lnTo>
                    <a:pt x="812" y="421"/>
                  </a:lnTo>
                  <a:lnTo>
                    <a:pt x="812" y="422"/>
                  </a:lnTo>
                  <a:lnTo>
                    <a:pt x="807" y="425"/>
                  </a:lnTo>
                  <a:lnTo>
                    <a:pt x="792" y="442"/>
                  </a:lnTo>
                  <a:lnTo>
                    <a:pt x="786" y="440"/>
                  </a:lnTo>
                  <a:lnTo>
                    <a:pt x="741" y="428"/>
                  </a:lnTo>
                  <a:lnTo>
                    <a:pt x="735" y="438"/>
                  </a:lnTo>
                  <a:lnTo>
                    <a:pt x="731" y="442"/>
                  </a:lnTo>
                  <a:lnTo>
                    <a:pt x="705" y="450"/>
                  </a:lnTo>
                  <a:lnTo>
                    <a:pt x="701" y="450"/>
                  </a:lnTo>
                  <a:lnTo>
                    <a:pt x="689" y="462"/>
                  </a:lnTo>
                  <a:lnTo>
                    <a:pt x="675" y="452"/>
                  </a:lnTo>
                  <a:lnTo>
                    <a:pt x="663" y="463"/>
                  </a:lnTo>
                  <a:lnTo>
                    <a:pt x="664" y="468"/>
                  </a:lnTo>
                  <a:lnTo>
                    <a:pt x="694" y="502"/>
                  </a:lnTo>
                  <a:lnTo>
                    <a:pt x="695" y="503"/>
                  </a:lnTo>
                  <a:lnTo>
                    <a:pt x="696" y="504"/>
                  </a:lnTo>
                  <a:lnTo>
                    <a:pt x="696" y="505"/>
                  </a:lnTo>
                  <a:lnTo>
                    <a:pt x="697" y="507"/>
                  </a:lnTo>
                  <a:lnTo>
                    <a:pt x="698" y="507"/>
                  </a:lnTo>
                  <a:lnTo>
                    <a:pt x="710" y="520"/>
                  </a:lnTo>
                  <a:lnTo>
                    <a:pt x="712" y="525"/>
                  </a:lnTo>
                  <a:lnTo>
                    <a:pt x="715" y="535"/>
                  </a:lnTo>
                  <a:lnTo>
                    <a:pt x="716" y="538"/>
                  </a:lnTo>
                  <a:lnTo>
                    <a:pt x="716" y="539"/>
                  </a:lnTo>
                  <a:lnTo>
                    <a:pt x="716" y="540"/>
                  </a:lnTo>
                  <a:lnTo>
                    <a:pt x="716" y="541"/>
                  </a:lnTo>
                  <a:lnTo>
                    <a:pt x="717" y="544"/>
                  </a:lnTo>
                  <a:lnTo>
                    <a:pt x="718" y="546"/>
                  </a:lnTo>
                  <a:lnTo>
                    <a:pt x="718" y="547"/>
                  </a:lnTo>
                  <a:lnTo>
                    <a:pt x="722" y="557"/>
                  </a:lnTo>
                  <a:lnTo>
                    <a:pt x="722" y="563"/>
                  </a:lnTo>
                  <a:lnTo>
                    <a:pt x="722" y="567"/>
                  </a:lnTo>
                  <a:lnTo>
                    <a:pt x="722" y="568"/>
                  </a:lnTo>
                  <a:lnTo>
                    <a:pt x="722" y="569"/>
                  </a:lnTo>
                  <a:lnTo>
                    <a:pt x="723" y="569"/>
                  </a:lnTo>
                  <a:lnTo>
                    <a:pt x="723" y="570"/>
                  </a:lnTo>
                  <a:lnTo>
                    <a:pt x="724" y="571"/>
                  </a:lnTo>
                  <a:lnTo>
                    <a:pt x="726" y="574"/>
                  </a:lnTo>
                  <a:lnTo>
                    <a:pt x="730" y="576"/>
                  </a:lnTo>
                  <a:lnTo>
                    <a:pt x="745" y="599"/>
                  </a:lnTo>
                  <a:lnTo>
                    <a:pt x="746" y="601"/>
                  </a:lnTo>
                  <a:lnTo>
                    <a:pt x="746" y="602"/>
                  </a:lnTo>
                  <a:lnTo>
                    <a:pt x="747" y="605"/>
                  </a:lnTo>
                  <a:lnTo>
                    <a:pt x="747" y="608"/>
                  </a:lnTo>
                  <a:lnTo>
                    <a:pt x="747" y="609"/>
                  </a:lnTo>
                  <a:lnTo>
                    <a:pt x="747" y="610"/>
                  </a:lnTo>
                  <a:lnTo>
                    <a:pt x="748" y="612"/>
                  </a:lnTo>
                  <a:lnTo>
                    <a:pt x="748" y="614"/>
                  </a:lnTo>
                  <a:lnTo>
                    <a:pt x="749" y="615"/>
                  </a:lnTo>
                  <a:lnTo>
                    <a:pt x="750" y="617"/>
                  </a:lnTo>
                  <a:lnTo>
                    <a:pt x="752" y="619"/>
                  </a:lnTo>
                  <a:lnTo>
                    <a:pt x="761" y="645"/>
                  </a:lnTo>
                  <a:lnTo>
                    <a:pt x="761" y="649"/>
                  </a:lnTo>
                  <a:lnTo>
                    <a:pt x="761" y="651"/>
                  </a:lnTo>
                  <a:lnTo>
                    <a:pt x="754" y="660"/>
                  </a:lnTo>
                  <a:lnTo>
                    <a:pt x="753" y="660"/>
                  </a:lnTo>
                  <a:lnTo>
                    <a:pt x="752" y="662"/>
                  </a:lnTo>
                  <a:lnTo>
                    <a:pt x="750" y="665"/>
                  </a:lnTo>
                  <a:lnTo>
                    <a:pt x="749" y="666"/>
                  </a:lnTo>
                  <a:lnTo>
                    <a:pt x="748" y="667"/>
                  </a:lnTo>
                  <a:lnTo>
                    <a:pt x="748" y="668"/>
                  </a:lnTo>
                  <a:lnTo>
                    <a:pt x="747" y="670"/>
                  </a:lnTo>
                  <a:lnTo>
                    <a:pt x="747" y="672"/>
                  </a:lnTo>
                  <a:lnTo>
                    <a:pt x="747" y="676"/>
                  </a:lnTo>
                  <a:lnTo>
                    <a:pt x="747" y="682"/>
                  </a:lnTo>
                  <a:lnTo>
                    <a:pt x="747" y="684"/>
                  </a:lnTo>
                  <a:lnTo>
                    <a:pt x="747" y="686"/>
                  </a:lnTo>
                  <a:lnTo>
                    <a:pt x="747" y="688"/>
                  </a:lnTo>
                  <a:lnTo>
                    <a:pt x="747" y="689"/>
                  </a:lnTo>
                  <a:lnTo>
                    <a:pt x="738" y="711"/>
                  </a:lnTo>
                  <a:lnTo>
                    <a:pt x="737" y="712"/>
                  </a:lnTo>
                  <a:lnTo>
                    <a:pt x="735" y="714"/>
                  </a:lnTo>
                  <a:lnTo>
                    <a:pt x="734" y="716"/>
                  </a:lnTo>
                  <a:lnTo>
                    <a:pt x="732" y="718"/>
                  </a:lnTo>
                  <a:lnTo>
                    <a:pt x="731" y="719"/>
                  </a:lnTo>
                  <a:lnTo>
                    <a:pt x="730" y="721"/>
                  </a:lnTo>
                  <a:lnTo>
                    <a:pt x="730" y="724"/>
                  </a:lnTo>
                  <a:lnTo>
                    <a:pt x="729" y="725"/>
                  </a:lnTo>
                  <a:lnTo>
                    <a:pt x="727" y="727"/>
                  </a:lnTo>
                  <a:lnTo>
                    <a:pt x="726" y="729"/>
                  </a:lnTo>
                  <a:lnTo>
                    <a:pt x="725" y="732"/>
                  </a:lnTo>
                  <a:lnTo>
                    <a:pt x="725" y="733"/>
                  </a:lnTo>
                  <a:lnTo>
                    <a:pt x="724" y="735"/>
                  </a:lnTo>
                  <a:lnTo>
                    <a:pt x="724" y="736"/>
                  </a:lnTo>
                  <a:lnTo>
                    <a:pt x="723" y="740"/>
                  </a:lnTo>
                  <a:lnTo>
                    <a:pt x="723" y="741"/>
                  </a:lnTo>
                  <a:lnTo>
                    <a:pt x="723" y="742"/>
                  </a:lnTo>
                  <a:lnTo>
                    <a:pt x="723" y="743"/>
                  </a:lnTo>
                  <a:lnTo>
                    <a:pt x="722" y="744"/>
                  </a:lnTo>
                  <a:lnTo>
                    <a:pt x="722" y="747"/>
                  </a:lnTo>
                  <a:lnTo>
                    <a:pt x="720" y="748"/>
                  </a:lnTo>
                  <a:lnTo>
                    <a:pt x="720" y="749"/>
                  </a:lnTo>
                  <a:lnTo>
                    <a:pt x="720" y="750"/>
                  </a:lnTo>
                  <a:lnTo>
                    <a:pt x="718" y="755"/>
                  </a:lnTo>
                  <a:lnTo>
                    <a:pt x="717" y="756"/>
                  </a:lnTo>
                  <a:lnTo>
                    <a:pt x="717" y="758"/>
                  </a:lnTo>
                  <a:lnTo>
                    <a:pt x="716" y="758"/>
                  </a:lnTo>
                  <a:lnTo>
                    <a:pt x="715" y="762"/>
                  </a:lnTo>
                  <a:lnTo>
                    <a:pt x="715" y="763"/>
                  </a:lnTo>
                  <a:lnTo>
                    <a:pt x="713" y="764"/>
                  </a:lnTo>
                  <a:lnTo>
                    <a:pt x="704" y="778"/>
                  </a:lnTo>
                  <a:lnTo>
                    <a:pt x="703" y="779"/>
                  </a:lnTo>
                  <a:lnTo>
                    <a:pt x="702" y="780"/>
                  </a:lnTo>
                  <a:lnTo>
                    <a:pt x="702" y="781"/>
                  </a:lnTo>
                  <a:lnTo>
                    <a:pt x="701" y="784"/>
                  </a:lnTo>
                  <a:lnTo>
                    <a:pt x="698" y="788"/>
                  </a:lnTo>
                  <a:lnTo>
                    <a:pt x="697" y="788"/>
                  </a:lnTo>
                  <a:lnTo>
                    <a:pt x="697" y="789"/>
                  </a:lnTo>
                  <a:lnTo>
                    <a:pt x="696" y="791"/>
                  </a:lnTo>
                  <a:lnTo>
                    <a:pt x="694" y="794"/>
                  </a:lnTo>
                  <a:lnTo>
                    <a:pt x="693" y="795"/>
                  </a:lnTo>
                  <a:lnTo>
                    <a:pt x="692" y="797"/>
                  </a:lnTo>
                  <a:lnTo>
                    <a:pt x="690" y="802"/>
                  </a:lnTo>
                  <a:lnTo>
                    <a:pt x="689" y="807"/>
                  </a:lnTo>
                  <a:lnTo>
                    <a:pt x="689" y="808"/>
                  </a:lnTo>
                  <a:lnTo>
                    <a:pt x="689" y="810"/>
                  </a:lnTo>
                  <a:lnTo>
                    <a:pt x="690" y="810"/>
                  </a:lnTo>
                  <a:lnTo>
                    <a:pt x="690" y="811"/>
                  </a:lnTo>
                  <a:lnTo>
                    <a:pt x="692" y="811"/>
                  </a:lnTo>
                  <a:lnTo>
                    <a:pt x="693" y="819"/>
                  </a:lnTo>
                  <a:lnTo>
                    <a:pt x="693" y="821"/>
                  </a:lnTo>
                  <a:lnTo>
                    <a:pt x="693" y="822"/>
                  </a:lnTo>
                  <a:lnTo>
                    <a:pt x="694" y="824"/>
                  </a:lnTo>
                  <a:lnTo>
                    <a:pt x="694" y="825"/>
                  </a:lnTo>
                  <a:lnTo>
                    <a:pt x="694" y="826"/>
                  </a:lnTo>
                  <a:lnTo>
                    <a:pt x="695" y="828"/>
                  </a:lnTo>
                  <a:lnTo>
                    <a:pt x="695" y="830"/>
                  </a:lnTo>
                  <a:lnTo>
                    <a:pt x="697" y="837"/>
                  </a:lnTo>
                  <a:lnTo>
                    <a:pt x="697" y="838"/>
                  </a:lnTo>
                  <a:lnTo>
                    <a:pt x="698" y="839"/>
                  </a:lnTo>
                  <a:lnTo>
                    <a:pt x="703" y="844"/>
                  </a:lnTo>
                  <a:lnTo>
                    <a:pt x="701" y="846"/>
                  </a:lnTo>
                  <a:lnTo>
                    <a:pt x="698" y="848"/>
                  </a:lnTo>
                  <a:lnTo>
                    <a:pt x="697" y="849"/>
                  </a:lnTo>
                  <a:lnTo>
                    <a:pt x="696" y="851"/>
                  </a:lnTo>
                  <a:lnTo>
                    <a:pt x="695" y="852"/>
                  </a:lnTo>
                  <a:lnTo>
                    <a:pt x="695" y="853"/>
                  </a:lnTo>
                  <a:lnTo>
                    <a:pt x="694" y="854"/>
                  </a:lnTo>
                  <a:lnTo>
                    <a:pt x="693" y="855"/>
                  </a:lnTo>
                  <a:lnTo>
                    <a:pt x="692" y="856"/>
                  </a:lnTo>
                  <a:lnTo>
                    <a:pt x="690" y="856"/>
                  </a:lnTo>
                  <a:lnTo>
                    <a:pt x="688" y="856"/>
                  </a:lnTo>
                  <a:lnTo>
                    <a:pt x="687" y="858"/>
                  </a:lnTo>
                  <a:lnTo>
                    <a:pt x="686" y="858"/>
                  </a:lnTo>
                  <a:lnTo>
                    <a:pt x="685" y="858"/>
                  </a:lnTo>
                  <a:lnTo>
                    <a:pt x="685" y="859"/>
                  </a:lnTo>
                  <a:lnTo>
                    <a:pt x="683" y="859"/>
                  </a:lnTo>
                  <a:lnTo>
                    <a:pt x="683" y="860"/>
                  </a:lnTo>
                  <a:lnTo>
                    <a:pt x="682" y="861"/>
                  </a:lnTo>
                  <a:lnTo>
                    <a:pt x="681" y="861"/>
                  </a:lnTo>
                  <a:lnTo>
                    <a:pt x="681" y="862"/>
                  </a:lnTo>
                  <a:lnTo>
                    <a:pt x="680" y="862"/>
                  </a:lnTo>
                  <a:lnTo>
                    <a:pt x="680" y="863"/>
                  </a:lnTo>
                  <a:lnTo>
                    <a:pt x="679" y="864"/>
                  </a:lnTo>
                  <a:lnTo>
                    <a:pt x="679" y="866"/>
                  </a:lnTo>
                  <a:lnTo>
                    <a:pt x="679" y="867"/>
                  </a:lnTo>
                  <a:lnTo>
                    <a:pt x="679" y="868"/>
                  </a:lnTo>
                  <a:lnTo>
                    <a:pt x="678" y="869"/>
                  </a:lnTo>
                  <a:lnTo>
                    <a:pt x="678" y="870"/>
                  </a:lnTo>
                  <a:lnTo>
                    <a:pt x="678" y="871"/>
                  </a:lnTo>
                  <a:lnTo>
                    <a:pt x="677" y="873"/>
                  </a:lnTo>
                  <a:lnTo>
                    <a:pt x="675" y="875"/>
                  </a:lnTo>
                  <a:lnTo>
                    <a:pt x="675" y="876"/>
                  </a:lnTo>
                  <a:lnTo>
                    <a:pt x="674" y="876"/>
                  </a:lnTo>
                  <a:lnTo>
                    <a:pt x="674" y="877"/>
                  </a:lnTo>
                  <a:lnTo>
                    <a:pt x="673" y="878"/>
                  </a:lnTo>
                  <a:lnTo>
                    <a:pt x="672" y="878"/>
                  </a:lnTo>
                  <a:lnTo>
                    <a:pt x="672" y="879"/>
                  </a:lnTo>
                  <a:lnTo>
                    <a:pt x="671" y="879"/>
                  </a:lnTo>
                  <a:lnTo>
                    <a:pt x="670" y="879"/>
                  </a:lnTo>
                  <a:lnTo>
                    <a:pt x="668" y="879"/>
                  </a:lnTo>
                  <a:lnTo>
                    <a:pt x="667" y="879"/>
                  </a:lnTo>
                  <a:lnTo>
                    <a:pt x="667" y="881"/>
                  </a:lnTo>
                  <a:lnTo>
                    <a:pt x="666" y="881"/>
                  </a:lnTo>
                  <a:lnTo>
                    <a:pt x="665" y="882"/>
                  </a:lnTo>
                  <a:lnTo>
                    <a:pt x="664" y="883"/>
                  </a:lnTo>
                  <a:lnTo>
                    <a:pt x="663" y="884"/>
                  </a:lnTo>
                  <a:lnTo>
                    <a:pt x="662" y="885"/>
                  </a:lnTo>
                  <a:lnTo>
                    <a:pt x="660" y="885"/>
                  </a:lnTo>
                  <a:lnTo>
                    <a:pt x="659" y="885"/>
                  </a:lnTo>
                  <a:lnTo>
                    <a:pt x="658" y="885"/>
                  </a:lnTo>
                  <a:lnTo>
                    <a:pt x="657" y="886"/>
                  </a:lnTo>
                  <a:lnTo>
                    <a:pt x="656" y="886"/>
                  </a:lnTo>
                  <a:lnTo>
                    <a:pt x="656" y="885"/>
                  </a:lnTo>
                  <a:lnTo>
                    <a:pt x="655" y="885"/>
                  </a:lnTo>
                  <a:lnTo>
                    <a:pt x="653" y="885"/>
                  </a:lnTo>
                  <a:lnTo>
                    <a:pt x="652" y="885"/>
                  </a:lnTo>
                  <a:lnTo>
                    <a:pt x="651" y="886"/>
                  </a:lnTo>
                  <a:lnTo>
                    <a:pt x="651" y="888"/>
                  </a:lnTo>
                  <a:lnTo>
                    <a:pt x="651" y="889"/>
                  </a:lnTo>
                  <a:lnTo>
                    <a:pt x="650" y="889"/>
                  </a:lnTo>
                  <a:lnTo>
                    <a:pt x="650" y="890"/>
                  </a:lnTo>
                  <a:lnTo>
                    <a:pt x="650" y="891"/>
                  </a:lnTo>
                  <a:lnTo>
                    <a:pt x="650" y="892"/>
                  </a:lnTo>
                  <a:lnTo>
                    <a:pt x="649" y="892"/>
                  </a:lnTo>
                  <a:lnTo>
                    <a:pt x="648" y="892"/>
                  </a:lnTo>
                  <a:lnTo>
                    <a:pt x="647" y="892"/>
                  </a:lnTo>
                  <a:lnTo>
                    <a:pt x="645" y="892"/>
                  </a:lnTo>
                  <a:lnTo>
                    <a:pt x="644" y="891"/>
                  </a:lnTo>
                  <a:lnTo>
                    <a:pt x="643" y="891"/>
                  </a:lnTo>
                  <a:lnTo>
                    <a:pt x="642" y="890"/>
                  </a:lnTo>
                  <a:lnTo>
                    <a:pt x="641" y="889"/>
                  </a:lnTo>
                  <a:lnTo>
                    <a:pt x="640" y="889"/>
                  </a:lnTo>
                  <a:lnTo>
                    <a:pt x="638" y="888"/>
                  </a:lnTo>
                  <a:lnTo>
                    <a:pt x="637" y="886"/>
                  </a:lnTo>
                  <a:lnTo>
                    <a:pt x="637" y="885"/>
                  </a:lnTo>
                  <a:lnTo>
                    <a:pt x="636" y="885"/>
                  </a:lnTo>
                  <a:lnTo>
                    <a:pt x="636" y="884"/>
                  </a:lnTo>
                  <a:lnTo>
                    <a:pt x="635" y="883"/>
                  </a:lnTo>
                  <a:lnTo>
                    <a:pt x="634" y="883"/>
                  </a:lnTo>
                  <a:lnTo>
                    <a:pt x="633" y="882"/>
                  </a:lnTo>
                  <a:lnTo>
                    <a:pt x="631" y="881"/>
                  </a:lnTo>
                  <a:lnTo>
                    <a:pt x="630" y="881"/>
                  </a:lnTo>
                  <a:lnTo>
                    <a:pt x="629" y="881"/>
                  </a:lnTo>
                  <a:lnTo>
                    <a:pt x="628" y="879"/>
                  </a:lnTo>
                  <a:lnTo>
                    <a:pt x="627" y="879"/>
                  </a:lnTo>
                  <a:lnTo>
                    <a:pt x="626" y="879"/>
                  </a:lnTo>
                  <a:lnTo>
                    <a:pt x="625" y="879"/>
                  </a:lnTo>
                  <a:lnTo>
                    <a:pt x="623" y="881"/>
                  </a:lnTo>
                  <a:lnTo>
                    <a:pt x="621" y="881"/>
                  </a:lnTo>
                  <a:lnTo>
                    <a:pt x="620" y="882"/>
                  </a:lnTo>
                  <a:lnTo>
                    <a:pt x="619" y="882"/>
                  </a:lnTo>
                  <a:lnTo>
                    <a:pt x="618" y="883"/>
                  </a:lnTo>
                  <a:lnTo>
                    <a:pt x="615" y="884"/>
                  </a:lnTo>
                  <a:lnTo>
                    <a:pt x="612" y="886"/>
                  </a:lnTo>
                  <a:lnTo>
                    <a:pt x="611" y="888"/>
                  </a:lnTo>
                  <a:lnTo>
                    <a:pt x="611" y="886"/>
                  </a:lnTo>
                  <a:lnTo>
                    <a:pt x="610" y="884"/>
                  </a:lnTo>
                  <a:lnTo>
                    <a:pt x="608" y="883"/>
                  </a:lnTo>
                  <a:lnTo>
                    <a:pt x="608" y="882"/>
                  </a:lnTo>
                  <a:lnTo>
                    <a:pt x="607" y="881"/>
                  </a:lnTo>
                  <a:lnTo>
                    <a:pt x="607" y="879"/>
                  </a:lnTo>
                  <a:lnTo>
                    <a:pt x="607" y="878"/>
                  </a:lnTo>
                  <a:lnTo>
                    <a:pt x="607" y="877"/>
                  </a:lnTo>
                  <a:lnTo>
                    <a:pt x="606" y="877"/>
                  </a:lnTo>
                  <a:lnTo>
                    <a:pt x="606" y="876"/>
                  </a:lnTo>
                  <a:lnTo>
                    <a:pt x="606" y="875"/>
                  </a:lnTo>
                  <a:lnTo>
                    <a:pt x="605" y="874"/>
                  </a:lnTo>
                  <a:lnTo>
                    <a:pt x="605" y="873"/>
                  </a:lnTo>
                  <a:lnTo>
                    <a:pt x="605" y="871"/>
                  </a:lnTo>
                  <a:lnTo>
                    <a:pt x="603" y="873"/>
                  </a:lnTo>
                  <a:lnTo>
                    <a:pt x="600" y="875"/>
                  </a:lnTo>
                  <a:lnTo>
                    <a:pt x="597" y="877"/>
                  </a:lnTo>
                  <a:lnTo>
                    <a:pt x="596" y="878"/>
                  </a:lnTo>
                  <a:lnTo>
                    <a:pt x="595" y="879"/>
                  </a:lnTo>
                  <a:lnTo>
                    <a:pt x="592" y="881"/>
                  </a:lnTo>
                  <a:lnTo>
                    <a:pt x="591" y="879"/>
                  </a:lnTo>
                  <a:lnTo>
                    <a:pt x="590" y="879"/>
                  </a:lnTo>
                  <a:lnTo>
                    <a:pt x="589" y="878"/>
                  </a:lnTo>
                  <a:lnTo>
                    <a:pt x="588" y="878"/>
                  </a:lnTo>
                  <a:lnTo>
                    <a:pt x="588" y="877"/>
                  </a:lnTo>
                  <a:lnTo>
                    <a:pt x="586" y="877"/>
                  </a:lnTo>
                  <a:lnTo>
                    <a:pt x="585" y="877"/>
                  </a:lnTo>
                  <a:lnTo>
                    <a:pt x="584" y="878"/>
                  </a:lnTo>
                  <a:lnTo>
                    <a:pt x="583" y="878"/>
                  </a:lnTo>
                  <a:lnTo>
                    <a:pt x="583" y="879"/>
                  </a:lnTo>
                  <a:lnTo>
                    <a:pt x="581" y="879"/>
                  </a:lnTo>
                  <a:lnTo>
                    <a:pt x="580" y="879"/>
                  </a:lnTo>
                  <a:lnTo>
                    <a:pt x="578" y="879"/>
                  </a:lnTo>
                  <a:lnTo>
                    <a:pt x="577" y="879"/>
                  </a:lnTo>
                  <a:lnTo>
                    <a:pt x="576" y="879"/>
                  </a:lnTo>
                  <a:lnTo>
                    <a:pt x="575" y="879"/>
                  </a:lnTo>
                  <a:lnTo>
                    <a:pt x="574" y="878"/>
                  </a:lnTo>
                  <a:lnTo>
                    <a:pt x="573" y="877"/>
                  </a:lnTo>
                  <a:lnTo>
                    <a:pt x="571" y="876"/>
                  </a:lnTo>
                  <a:lnTo>
                    <a:pt x="569" y="875"/>
                  </a:lnTo>
                  <a:lnTo>
                    <a:pt x="568" y="874"/>
                  </a:lnTo>
                  <a:lnTo>
                    <a:pt x="567" y="873"/>
                  </a:lnTo>
                  <a:lnTo>
                    <a:pt x="565" y="871"/>
                  </a:lnTo>
                  <a:lnTo>
                    <a:pt x="563" y="870"/>
                  </a:lnTo>
                  <a:lnTo>
                    <a:pt x="562" y="869"/>
                  </a:lnTo>
                  <a:lnTo>
                    <a:pt x="561" y="869"/>
                  </a:lnTo>
                  <a:lnTo>
                    <a:pt x="560" y="869"/>
                  </a:lnTo>
                  <a:lnTo>
                    <a:pt x="559" y="869"/>
                  </a:lnTo>
                  <a:lnTo>
                    <a:pt x="558" y="869"/>
                  </a:lnTo>
                  <a:lnTo>
                    <a:pt x="556" y="870"/>
                  </a:lnTo>
                  <a:lnTo>
                    <a:pt x="555" y="870"/>
                  </a:lnTo>
                  <a:lnTo>
                    <a:pt x="554" y="870"/>
                  </a:lnTo>
                  <a:lnTo>
                    <a:pt x="553" y="870"/>
                  </a:lnTo>
                  <a:lnTo>
                    <a:pt x="552" y="869"/>
                  </a:lnTo>
                  <a:lnTo>
                    <a:pt x="551" y="868"/>
                  </a:lnTo>
                  <a:lnTo>
                    <a:pt x="550" y="868"/>
                  </a:lnTo>
                  <a:lnTo>
                    <a:pt x="548" y="868"/>
                  </a:lnTo>
                  <a:lnTo>
                    <a:pt x="547" y="867"/>
                  </a:lnTo>
                  <a:lnTo>
                    <a:pt x="547" y="868"/>
                  </a:lnTo>
                  <a:lnTo>
                    <a:pt x="547" y="869"/>
                  </a:lnTo>
                  <a:lnTo>
                    <a:pt x="548" y="869"/>
                  </a:lnTo>
                  <a:lnTo>
                    <a:pt x="548" y="871"/>
                  </a:lnTo>
                  <a:lnTo>
                    <a:pt x="550" y="873"/>
                  </a:lnTo>
                  <a:lnTo>
                    <a:pt x="550" y="874"/>
                  </a:lnTo>
                  <a:lnTo>
                    <a:pt x="551" y="875"/>
                  </a:lnTo>
                  <a:lnTo>
                    <a:pt x="551" y="877"/>
                  </a:lnTo>
                  <a:lnTo>
                    <a:pt x="551" y="878"/>
                  </a:lnTo>
                  <a:lnTo>
                    <a:pt x="550" y="879"/>
                  </a:lnTo>
                  <a:lnTo>
                    <a:pt x="550" y="881"/>
                  </a:lnTo>
                  <a:lnTo>
                    <a:pt x="550" y="882"/>
                  </a:lnTo>
                  <a:lnTo>
                    <a:pt x="548" y="883"/>
                  </a:lnTo>
                  <a:lnTo>
                    <a:pt x="548" y="884"/>
                  </a:lnTo>
                  <a:lnTo>
                    <a:pt x="547" y="885"/>
                  </a:lnTo>
                  <a:lnTo>
                    <a:pt x="547" y="886"/>
                  </a:lnTo>
                  <a:lnTo>
                    <a:pt x="546" y="888"/>
                  </a:lnTo>
                  <a:lnTo>
                    <a:pt x="546" y="890"/>
                  </a:lnTo>
                  <a:lnTo>
                    <a:pt x="545" y="891"/>
                  </a:lnTo>
                  <a:lnTo>
                    <a:pt x="545" y="892"/>
                  </a:lnTo>
                  <a:lnTo>
                    <a:pt x="545" y="893"/>
                  </a:lnTo>
                  <a:lnTo>
                    <a:pt x="545" y="894"/>
                  </a:lnTo>
                  <a:lnTo>
                    <a:pt x="545" y="897"/>
                  </a:lnTo>
                  <a:lnTo>
                    <a:pt x="545" y="898"/>
                  </a:lnTo>
                  <a:lnTo>
                    <a:pt x="545" y="899"/>
                  </a:lnTo>
                  <a:lnTo>
                    <a:pt x="545" y="901"/>
                  </a:lnTo>
                  <a:lnTo>
                    <a:pt x="545" y="903"/>
                  </a:lnTo>
                  <a:lnTo>
                    <a:pt x="545" y="904"/>
                  </a:lnTo>
                  <a:lnTo>
                    <a:pt x="545" y="905"/>
                  </a:lnTo>
                  <a:lnTo>
                    <a:pt x="545" y="906"/>
                  </a:lnTo>
                  <a:lnTo>
                    <a:pt x="545" y="907"/>
                  </a:lnTo>
                  <a:lnTo>
                    <a:pt x="545" y="908"/>
                  </a:lnTo>
                  <a:lnTo>
                    <a:pt x="544" y="909"/>
                  </a:lnTo>
                  <a:lnTo>
                    <a:pt x="544" y="912"/>
                  </a:lnTo>
                  <a:lnTo>
                    <a:pt x="543" y="913"/>
                  </a:lnTo>
                  <a:lnTo>
                    <a:pt x="543" y="914"/>
                  </a:lnTo>
                  <a:lnTo>
                    <a:pt x="541" y="915"/>
                  </a:lnTo>
                  <a:lnTo>
                    <a:pt x="541" y="918"/>
                  </a:lnTo>
                  <a:lnTo>
                    <a:pt x="540" y="919"/>
                  </a:lnTo>
                  <a:lnTo>
                    <a:pt x="539" y="920"/>
                  </a:lnTo>
                  <a:lnTo>
                    <a:pt x="538" y="922"/>
                  </a:lnTo>
                  <a:lnTo>
                    <a:pt x="537" y="922"/>
                  </a:lnTo>
                  <a:lnTo>
                    <a:pt x="536" y="923"/>
                  </a:lnTo>
                  <a:lnTo>
                    <a:pt x="534" y="923"/>
                  </a:lnTo>
                  <a:lnTo>
                    <a:pt x="533" y="923"/>
                  </a:lnTo>
                  <a:lnTo>
                    <a:pt x="533" y="922"/>
                  </a:lnTo>
                  <a:lnTo>
                    <a:pt x="532" y="922"/>
                  </a:lnTo>
                  <a:lnTo>
                    <a:pt x="531" y="921"/>
                  </a:lnTo>
                  <a:lnTo>
                    <a:pt x="530" y="920"/>
                  </a:lnTo>
                  <a:lnTo>
                    <a:pt x="530" y="919"/>
                  </a:lnTo>
                  <a:lnTo>
                    <a:pt x="529" y="918"/>
                  </a:lnTo>
                  <a:lnTo>
                    <a:pt x="528" y="918"/>
                  </a:lnTo>
                  <a:lnTo>
                    <a:pt x="526" y="916"/>
                  </a:lnTo>
                  <a:lnTo>
                    <a:pt x="525" y="916"/>
                  </a:lnTo>
                  <a:lnTo>
                    <a:pt x="524" y="916"/>
                  </a:lnTo>
                  <a:lnTo>
                    <a:pt x="523" y="915"/>
                  </a:lnTo>
                  <a:lnTo>
                    <a:pt x="523" y="914"/>
                  </a:lnTo>
                  <a:lnTo>
                    <a:pt x="523" y="913"/>
                  </a:lnTo>
                  <a:lnTo>
                    <a:pt x="523" y="912"/>
                  </a:lnTo>
                  <a:lnTo>
                    <a:pt x="523" y="911"/>
                  </a:lnTo>
                  <a:lnTo>
                    <a:pt x="522" y="909"/>
                  </a:lnTo>
                  <a:lnTo>
                    <a:pt x="521" y="909"/>
                  </a:lnTo>
                  <a:lnTo>
                    <a:pt x="521" y="908"/>
                  </a:lnTo>
                  <a:lnTo>
                    <a:pt x="522" y="908"/>
                  </a:lnTo>
                  <a:lnTo>
                    <a:pt x="522" y="907"/>
                  </a:lnTo>
                  <a:lnTo>
                    <a:pt x="522" y="906"/>
                  </a:lnTo>
                  <a:lnTo>
                    <a:pt x="522" y="905"/>
                  </a:lnTo>
                  <a:lnTo>
                    <a:pt x="522" y="904"/>
                  </a:lnTo>
                  <a:lnTo>
                    <a:pt x="521" y="903"/>
                  </a:lnTo>
                  <a:lnTo>
                    <a:pt x="519" y="901"/>
                  </a:lnTo>
                  <a:lnTo>
                    <a:pt x="519" y="900"/>
                  </a:lnTo>
                  <a:lnTo>
                    <a:pt x="519" y="899"/>
                  </a:lnTo>
                  <a:lnTo>
                    <a:pt x="519" y="898"/>
                  </a:lnTo>
                  <a:lnTo>
                    <a:pt x="518" y="898"/>
                  </a:lnTo>
                  <a:lnTo>
                    <a:pt x="518" y="897"/>
                  </a:lnTo>
                  <a:lnTo>
                    <a:pt x="517" y="897"/>
                  </a:lnTo>
                  <a:lnTo>
                    <a:pt x="517" y="896"/>
                  </a:lnTo>
                  <a:lnTo>
                    <a:pt x="516" y="896"/>
                  </a:lnTo>
                  <a:lnTo>
                    <a:pt x="516" y="894"/>
                  </a:lnTo>
                  <a:lnTo>
                    <a:pt x="515" y="893"/>
                  </a:lnTo>
                  <a:lnTo>
                    <a:pt x="515" y="892"/>
                  </a:lnTo>
                  <a:lnTo>
                    <a:pt x="514" y="890"/>
                  </a:lnTo>
                  <a:lnTo>
                    <a:pt x="513" y="889"/>
                  </a:lnTo>
                  <a:lnTo>
                    <a:pt x="511" y="888"/>
                  </a:lnTo>
                  <a:lnTo>
                    <a:pt x="510" y="886"/>
                  </a:lnTo>
                  <a:lnTo>
                    <a:pt x="509" y="885"/>
                  </a:lnTo>
                  <a:lnTo>
                    <a:pt x="508" y="885"/>
                  </a:lnTo>
                  <a:lnTo>
                    <a:pt x="507" y="885"/>
                  </a:lnTo>
                  <a:lnTo>
                    <a:pt x="507" y="886"/>
                  </a:lnTo>
                  <a:lnTo>
                    <a:pt x="506" y="886"/>
                  </a:lnTo>
                  <a:lnTo>
                    <a:pt x="506" y="888"/>
                  </a:lnTo>
                  <a:lnTo>
                    <a:pt x="506" y="889"/>
                  </a:lnTo>
                  <a:lnTo>
                    <a:pt x="506" y="890"/>
                  </a:lnTo>
                  <a:lnTo>
                    <a:pt x="504" y="891"/>
                  </a:lnTo>
                  <a:lnTo>
                    <a:pt x="504" y="892"/>
                  </a:lnTo>
                  <a:lnTo>
                    <a:pt x="504" y="893"/>
                  </a:lnTo>
                  <a:lnTo>
                    <a:pt x="504" y="894"/>
                  </a:lnTo>
                  <a:lnTo>
                    <a:pt x="504" y="897"/>
                  </a:lnTo>
                  <a:lnTo>
                    <a:pt x="504" y="898"/>
                  </a:lnTo>
                  <a:lnTo>
                    <a:pt x="503" y="899"/>
                  </a:lnTo>
                  <a:lnTo>
                    <a:pt x="503" y="900"/>
                  </a:lnTo>
                  <a:lnTo>
                    <a:pt x="503" y="901"/>
                  </a:lnTo>
                  <a:lnTo>
                    <a:pt x="504" y="901"/>
                  </a:lnTo>
                  <a:lnTo>
                    <a:pt x="504" y="903"/>
                  </a:lnTo>
                  <a:lnTo>
                    <a:pt x="506" y="905"/>
                  </a:lnTo>
                  <a:lnTo>
                    <a:pt x="504" y="905"/>
                  </a:lnTo>
                  <a:lnTo>
                    <a:pt x="503" y="906"/>
                  </a:lnTo>
                  <a:lnTo>
                    <a:pt x="503" y="907"/>
                  </a:lnTo>
                  <a:lnTo>
                    <a:pt x="503" y="908"/>
                  </a:lnTo>
                  <a:lnTo>
                    <a:pt x="502" y="908"/>
                  </a:lnTo>
                  <a:lnTo>
                    <a:pt x="501" y="909"/>
                  </a:lnTo>
                  <a:lnTo>
                    <a:pt x="501" y="911"/>
                  </a:lnTo>
                  <a:lnTo>
                    <a:pt x="501" y="912"/>
                  </a:lnTo>
                  <a:lnTo>
                    <a:pt x="500" y="913"/>
                  </a:lnTo>
                  <a:lnTo>
                    <a:pt x="499" y="912"/>
                  </a:lnTo>
                  <a:lnTo>
                    <a:pt x="498" y="912"/>
                  </a:lnTo>
                  <a:lnTo>
                    <a:pt x="496" y="912"/>
                  </a:lnTo>
                  <a:lnTo>
                    <a:pt x="496" y="911"/>
                  </a:lnTo>
                  <a:lnTo>
                    <a:pt x="496" y="912"/>
                  </a:lnTo>
                  <a:lnTo>
                    <a:pt x="495" y="912"/>
                  </a:lnTo>
                  <a:lnTo>
                    <a:pt x="495" y="913"/>
                  </a:lnTo>
                  <a:lnTo>
                    <a:pt x="494" y="914"/>
                  </a:lnTo>
                  <a:lnTo>
                    <a:pt x="494" y="915"/>
                  </a:lnTo>
                  <a:lnTo>
                    <a:pt x="494" y="916"/>
                  </a:lnTo>
                  <a:lnTo>
                    <a:pt x="493" y="918"/>
                  </a:lnTo>
                  <a:lnTo>
                    <a:pt x="492" y="919"/>
                  </a:lnTo>
                  <a:lnTo>
                    <a:pt x="492" y="920"/>
                  </a:lnTo>
                  <a:lnTo>
                    <a:pt x="492" y="921"/>
                  </a:lnTo>
                  <a:lnTo>
                    <a:pt x="491" y="922"/>
                  </a:lnTo>
                  <a:lnTo>
                    <a:pt x="491" y="923"/>
                  </a:lnTo>
                  <a:lnTo>
                    <a:pt x="489" y="924"/>
                  </a:lnTo>
                  <a:lnTo>
                    <a:pt x="489" y="926"/>
                  </a:lnTo>
                  <a:lnTo>
                    <a:pt x="488" y="927"/>
                  </a:lnTo>
                  <a:lnTo>
                    <a:pt x="488" y="928"/>
                  </a:lnTo>
                  <a:lnTo>
                    <a:pt x="488" y="930"/>
                  </a:lnTo>
                  <a:lnTo>
                    <a:pt x="487" y="931"/>
                  </a:lnTo>
                  <a:lnTo>
                    <a:pt x="487" y="933"/>
                  </a:lnTo>
                  <a:lnTo>
                    <a:pt x="486" y="934"/>
                  </a:lnTo>
                  <a:lnTo>
                    <a:pt x="486" y="935"/>
                  </a:lnTo>
                  <a:lnTo>
                    <a:pt x="486" y="936"/>
                  </a:lnTo>
                  <a:lnTo>
                    <a:pt x="485" y="938"/>
                  </a:lnTo>
                  <a:lnTo>
                    <a:pt x="486" y="939"/>
                  </a:lnTo>
                  <a:lnTo>
                    <a:pt x="486" y="941"/>
                  </a:lnTo>
                  <a:lnTo>
                    <a:pt x="486" y="942"/>
                  </a:lnTo>
                  <a:lnTo>
                    <a:pt x="486" y="943"/>
                  </a:lnTo>
                  <a:lnTo>
                    <a:pt x="485" y="944"/>
                  </a:lnTo>
                  <a:lnTo>
                    <a:pt x="484" y="945"/>
                  </a:lnTo>
                  <a:lnTo>
                    <a:pt x="484" y="948"/>
                  </a:lnTo>
                  <a:lnTo>
                    <a:pt x="481" y="950"/>
                  </a:lnTo>
                  <a:lnTo>
                    <a:pt x="480" y="950"/>
                  </a:lnTo>
                  <a:lnTo>
                    <a:pt x="478" y="952"/>
                  </a:lnTo>
                  <a:lnTo>
                    <a:pt x="476" y="955"/>
                  </a:lnTo>
                  <a:lnTo>
                    <a:pt x="472" y="957"/>
                  </a:lnTo>
                  <a:lnTo>
                    <a:pt x="471" y="958"/>
                  </a:lnTo>
                  <a:lnTo>
                    <a:pt x="468" y="960"/>
                  </a:lnTo>
                  <a:lnTo>
                    <a:pt x="464" y="963"/>
                  </a:lnTo>
                  <a:lnTo>
                    <a:pt x="462" y="965"/>
                  </a:lnTo>
                  <a:lnTo>
                    <a:pt x="459" y="965"/>
                  </a:lnTo>
                  <a:lnTo>
                    <a:pt x="458" y="966"/>
                  </a:lnTo>
                  <a:lnTo>
                    <a:pt x="457" y="967"/>
                  </a:lnTo>
                  <a:lnTo>
                    <a:pt x="455" y="968"/>
                  </a:lnTo>
                  <a:lnTo>
                    <a:pt x="453" y="970"/>
                  </a:lnTo>
                  <a:lnTo>
                    <a:pt x="450" y="972"/>
                  </a:lnTo>
                  <a:lnTo>
                    <a:pt x="449" y="972"/>
                  </a:lnTo>
                  <a:lnTo>
                    <a:pt x="446" y="974"/>
                  </a:lnTo>
                  <a:lnTo>
                    <a:pt x="444" y="975"/>
                  </a:lnTo>
                  <a:lnTo>
                    <a:pt x="442" y="975"/>
                  </a:lnTo>
                  <a:lnTo>
                    <a:pt x="440" y="976"/>
                  </a:lnTo>
                  <a:lnTo>
                    <a:pt x="439" y="978"/>
                  </a:lnTo>
                  <a:lnTo>
                    <a:pt x="437" y="979"/>
                  </a:lnTo>
                  <a:lnTo>
                    <a:pt x="436" y="980"/>
                  </a:lnTo>
                  <a:lnTo>
                    <a:pt x="435" y="981"/>
                  </a:lnTo>
                  <a:lnTo>
                    <a:pt x="434" y="982"/>
                  </a:lnTo>
                  <a:lnTo>
                    <a:pt x="434" y="983"/>
                  </a:lnTo>
                  <a:lnTo>
                    <a:pt x="433" y="983"/>
                  </a:lnTo>
                  <a:lnTo>
                    <a:pt x="432" y="983"/>
                  </a:lnTo>
                  <a:lnTo>
                    <a:pt x="431" y="985"/>
                  </a:lnTo>
                  <a:lnTo>
                    <a:pt x="431" y="983"/>
                  </a:lnTo>
                  <a:lnTo>
                    <a:pt x="429" y="983"/>
                  </a:lnTo>
                  <a:lnTo>
                    <a:pt x="428" y="983"/>
                  </a:lnTo>
                  <a:lnTo>
                    <a:pt x="427" y="983"/>
                  </a:lnTo>
                  <a:lnTo>
                    <a:pt x="426" y="983"/>
                  </a:lnTo>
                  <a:lnTo>
                    <a:pt x="425" y="983"/>
                  </a:lnTo>
                  <a:lnTo>
                    <a:pt x="424" y="982"/>
                  </a:lnTo>
                  <a:lnTo>
                    <a:pt x="422" y="982"/>
                  </a:lnTo>
                  <a:lnTo>
                    <a:pt x="421" y="982"/>
                  </a:lnTo>
                  <a:lnTo>
                    <a:pt x="420" y="982"/>
                  </a:lnTo>
                  <a:lnTo>
                    <a:pt x="419" y="982"/>
                  </a:lnTo>
                  <a:lnTo>
                    <a:pt x="418" y="982"/>
                  </a:lnTo>
                  <a:lnTo>
                    <a:pt x="417" y="982"/>
                  </a:lnTo>
                  <a:lnTo>
                    <a:pt x="416" y="982"/>
                  </a:lnTo>
                  <a:lnTo>
                    <a:pt x="416" y="983"/>
                  </a:lnTo>
                  <a:lnTo>
                    <a:pt x="414" y="983"/>
                  </a:lnTo>
                  <a:lnTo>
                    <a:pt x="413" y="983"/>
                  </a:lnTo>
                  <a:lnTo>
                    <a:pt x="412" y="983"/>
                  </a:lnTo>
                  <a:lnTo>
                    <a:pt x="411" y="983"/>
                  </a:lnTo>
                  <a:lnTo>
                    <a:pt x="410" y="983"/>
                  </a:lnTo>
                  <a:lnTo>
                    <a:pt x="409" y="983"/>
                  </a:lnTo>
                  <a:lnTo>
                    <a:pt x="407" y="985"/>
                  </a:lnTo>
                  <a:lnTo>
                    <a:pt x="406" y="985"/>
                  </a:lnTo>
                  <a:lnTo>
                    <a:pt x="405" y="985"/>
                  </a:lnTo>
                  <a:lnTo>
                    <a:pt x="403" y="983"/>
                  </a:lnTo>
                  <a:lnTo>
                    <a:pt x="402" y="983"/>
                  </a:lnTo>
                  <a:lnTo>
                    <a:pt x="401" y="983"/>
                  </a:lnTo>
                  <a:lnTo>
                    <a:pt x="399" y="983"/>
                  </a:lnTo>
                  <a:lnTo>
                    <a:pt x="398" y="982"/>
                  </a:lnTo>
                  <a:lnTo>
                    <a:pt x="397" y="982"/>
                  </a:lnTo>
                  <a:lnTo>
                    <a:pt x="396" y="981"/>
                  </a:lnTo>
                  <a:lnTo>
                    <a:pt x="395" y="981"/>
                  </a:lnTo>
                  <a:lnTo>
                    <a:pt x="392" y="980"/>
                  </a:lnTo>
                  <a:lnTo>
                    <a:pt x="391" y="979"/>
                  </a:lnTo>
                  <a:lnTo>
                    <a:pt x="390" y="979"/>
                  </a:lnTo>
                  <a:lnTo>
                    <a:pt x="389" y="978"/>
                  </a:lnTo>
                  <a:lnTo>
                    <a:pt x="388" y="976"/>
                  </a:lnTo>
                  <a:lnTo>
                    <a:pt x="387" y="975"/>
                  </a:lnTo>
                  <a:lnTo>
                    <a:pt x="386" y="974"/>
                  </a:lnTo>
                  <a:lnTo>
                    <a:pt x="384" y="974"/>
                  </a:lnTo>
                  <a:lnTo>
                    <a:pt x="383" y="974"/>
                  </a:lnTo>
                  <a:lnTo>
                    <a:pt x="382" y="974"/>
                  </a:lnTo>
                  <a:lnTo>
                    <a:pt x="381" y="973"/>
                  </a:lnTo>
                  <a:lnTo>
                    <a:pt x="380" y="973"/>
                  </a:lnTo>
                  <a:lnTo>
                    <a:pt x="379" y="973"/>
                  </a:lnTo>
                  <a:lnTo>
                    <a:pt x="377" y="972"/>
                  </a:lnTo>
                  <a:lnTo>
                    <a:pt x="376" y="972"/>
                  </a:lnTo>
                  <a:lnTo>
                    <a:pt x="374" y="971"/>
                  </a:lnTo>
                  <a:lnTo>
                    <a:pt x="373" y="970"/>
                  </a:lnTo>
                  <a:lnTo>
                    <a:pt x="372" y="970"/>
                  </a:lnTo>
                  <a:lnTo>
                    <a:pt x="371" y="970"/>
                  </a:lnTo>
                  <a:lnTo>
                    <a:pt x="369" y="971"/>
                  </a:lnTo>
                  <a:lnTo>
                    <a:pt x="368" y="971"/>
                  </a:lnTo>
                  <a:lnTo>
                    <a:pt x="367" y="970"/>
                  </a:lnTo>
                  <a:lnTo>
                    <a:pt x="366" y="970"/>
                  </a:lnTo>
                  <a:lnTo>
                    <a:pt x="365" y="970"/>
                  </a:lnTo>
                  <a:lnTo>
                    <a:pt x="364" y="970"/>
                  </a:lnTo>
                  <a:lnTo>
                    <a:pt x="362" y="968"/>
                  </a:lnTo>
                  <a:lnTo>
                    <a:pt x="361" y="968"/>
                  </a:lnTo>
                  <a:lnTo>
                    <a:pt x="360" y="968"/>
                  </a:lnTo>
                  <a:lnTo>
                    <a:pt x="358" y="968"/>
                  </a:lnTo>
                  <a:lnTo>
                    <a:pt x="357" y="970"/>
                  </a:lnTo>
                  <a:lnTo>
                    <a:pt x="354" y="970"/>
                  </a:lnTo>
                  <a:lnTo>
                    <a:pt x="353" y="970"/>
                  </a:lnTo>
                  <a:lnTo>
                    <a:pt x="352" y="970"/>
                  </a:lnTo>
                  <a:lnTo>
                    <a:pt x="350" y="971"/>
                  </a:lnTo>
                  <a:lnTo>
                    <a:pt x="349" y="972"/>
                  </a:lnTo>
                  <a:lnTo>
                    <a:pt x="346" y="973"/>
                  </a:lnTo>
                  <a:lnTo>
                    <a:pt x="345" y="973"/>
                  </a:lnTo>
                  <a:lnTo>
                    <a:pt x="343" y="974"/>
                  </a:lnTo>
                  <a:lnTo>
                    <a:pt x="342" y="975"/>
                  </a:lnTo>
                  <a:lnTo>
                    <a:pt x="339" y="975"/>
                  </a:lnTo>
                  <a:lnTo>
                    <a:pt x="338" y="975"/>
                  </a:lnTo>
                  <a:lnTo>
                    <a:pt x="337" y="975"/>
                  </a:lnTo>
                  <a:lnTo>
                    <a:pt x="336" y="975"/>
                  </a:lnTo>
                  <a:lnTo>
                    <a:pt x="335" y="974"/>
                  </a:lnTo>
                  <a:lnTo>
                    <a:pt x="334" y="974"/>
                  </a:lnTo>
                  <a:lnTo>
                    <a:pt x="332" y="975"/>
                  </a:lnTo>
                  <a:lnTo>
                    <a:pt x="332" y="976"/>
                  </a:lnTo>
                  <a:lnTo>
                    <a:pt x="331" y="976"/>
                  </a:lnTo>
                  <a:lnTo>
                    <a:pt x="330" y="976"/>
                  </a:lnTo>
                  <a:lnTo>
                    <a:pt x="329" y="978"/>
                  </a:lnTo>
                  <a:lnTo>
                    <a:pt x="329" y="979"/>
                  </a:lnTo>
                  <a:lnTo>
                    <a:pt x="329" y="980"/>
                  </a:lnTo>
                  <a:lnTo>
                    <a:pt x="328" y="981"/>
                  </a:lnTo>
                  <a:lnTo>
                    <a:pt x="328" y="982"/>
                  </a:lnTo>
                  <a:lnTo>
                    <a:pt x="327" y="982"/>
                  </a:lnTo>
                  <a:lnTo>
                    <a:pt x="324" y="983"/>
                  </a:lnTo>
                  <a:lnTo>
                    <a:pt x="322" y="985"/>
                  </a:lnTo>
                  <a:lnTo>
                    <a:pt x="321" y="986"/>
                  </a:lnTo>
                  <a:lnTo>
                    <a:pt x="320" y="987"/>
                  </a:lnTo>
                  <a:lnTo>
                    <a:pt x="319" y="987"/>
                  </a:lnTo>
                  <a:lnTo>
                    <a:pt x="319" y="988"/>
                  </a:lnTo>
                  <a:lnTo>
                    <a:pt x="316" y="988"/>
                  </a:lnTo>
                  <a:lnTo>
                    <a:pt x="315" y="989"/>
                  </a:lnTo>
                  <a:lnTo>
                    <a:pt x="314" y="989"/>
                  </a:lnTo>
                  <a:lnTo>
                    <a:pt x="312" y="989"/>
                  </a:lnTo>
                  <a:lnTo>
                    <a:pt x="310" y="990"/>
                  </a:lnTo>
                  <a:lnTo>
                    <a:pt x="309" y="990"/>
                  </a:lnTo>
                  <a:lnTo>
                    <a:pt x="309" y="991"/>
                  </a:lnTo>
                  <a:lnTo>
                    <a:pt x="308" y="993"/>
                  </a:lnTo>
                  <a:lnTo>
                    <a:pt x="306" y="995"/>
                  </a:lnTo>
                  <a:lnTo>
                    <a:pt x="304" y="997"/>
                  </a:lnTo>
                  <a:lnTo>
                    <a:pt x="301" y="1001"/>
                  </a:lnTo>
                  <a:lnTo>
                    <a:pt x="300" y="1002"/>
                  </a:lnTo>
                  <a:lnTo>
                    <a:pt x="300" y="1003"/>
                  </a:lnTo>
                  <a:lnTo>
                    <a:pt x="299" y="1004"/>
                  </a:lnTo>
                  <a:lnTo>
                    <a:pt x="298" y="1008"/>
                  </a:lnTo>
                  <a:lnTo>
                    <a:pt x="295" y="1010"/>
                  </a:lnTo>
                  <a:lnTo>
                    <a:pt x="293" y="1011"/>
                  </a:lnTo>
                  <a:lnTo>
                    <a:pt x="291" y="1015"/>
                  </a:lnTo>
                  <a:lnTo>
                    <a:pt x="290" y="1017"/>
                  </a:lnTo>
                  <a:lnTo>
                    <a:pt x="289" y="1018"/>
                  </a:lnTo>
                  <a:lnTo>
                    <a:pt x="287" y="1019"/>
                  </a:lnTo>
                  <a:lnTo>
                    <a:pt x="287" y="1020"/>
                  </a:lnTo>
                  <a:lnTo>
                    <a:pt x="286" y="1023"/>
                  </a:lnTo>
                  <a:lnTo>
                    <a:pt x="285" y="1025"/>
                  </a:lnTo>
                  <a:lnTo>
                    <a:pt x="284" y="1030"/>
                  </a:lnTo>
                  <a:lnTo>
                    <a:pt x="284" y="1031"/>
                  </a:lnTo>
                  <a:lnTo>
                    <a:pt x="283" y="1031"/>
                  </a:lnTo>
                  <a:lnTo>
                    <a:pt x="283" y="1032"/>
                  </a:lnTo>
                  <a:lnTo>
                    <a:pt x="282" y="1033"/>
                  </a:lnTo>
                  <a:lnTo>
                    <a:pt x="282" y="1034"/>
                  </a:lnTo>
                  <a:lnTo>
                    <a:pt x="280" y="1035"/>
                  </a:lnTo>
                  <a:lnTo>
                    <a:pt x="280" y="1036"/>
                  </a:lnTo>
                  <a:lnTo>
                    <a:pt x="280" y="1038"/>
                  </a:lnTo>
                  <a:lnTo>
                    <a:pt x="279" y="1039"/>
                  </a:lnTo>
                  <a:lnTo>
                    <a:pt x="279" y="1040"/>
                  </a:lnTo>
                  <a:lnTo>
                    <a:pt x="278" y="1042"/>
                  </a:lnTo>
                  <a:lnTo>
                    <a:pt x="277" y="1043"/>
                  </a:lnTo>
                  <a:lnTo>
                    <a:pt x="277" y="1045"/>
                  </a:lnTo>
                  <a:lnTo>
                    <a:pt x="276" y="1046"/>
                  </a:lnTo>
                  <a:lnTo>
                    <a:pt x="275" y="1047"/>
                  </a:lnTo>
                  <a:lnTo>
                    <a:pt x="274" y="1048"/>
                  </a:lnTo>
                  <a:lnTo>
                    <a:pt x="274" y="1049"/>
                  </a:lnTo>
                  <a:lnTo>
                    <a:pt x="272" y="1050"/>
                  </a:lnTo>
                  <a:lnTo>
                    <a:pt x="271" y="1051"/>
                  </a:lnTo>
                  <a:lnTo>
                    <a:pt x="270" y="1053"/>
                  </a:lnTo>
                  <a:lnTo>
                    <a:pt x="268" y="1053"/>
                  </a:lnTo>
                  <a:lnTo>
                    <a:pt x="267" y="1054"/>
                  </a:lnTo>
                  <a:lnTo>
                    <a:pt x="265" y="1054"/>
                  </a:lnTo>
                  <a:lnTo>
                    <a:pt x="264" y="1054"/>
                  </a:lnTo>
                  <a:lnTo>
                    <a:pt x="263" y="1054"/>
                  </a:lnTo>
                  <a:lnTo>
                    <a:pt x="261" y="1053"/>
                  </a:lnTo>
                  <a:lnTo>
                    <a:pt x="260" y="1053"/>
                  </a:lnTo>
                  <a:lnTo>
                    <a:pt x="258" y="1053"/>
                  </a:lnTo>
                  <a:lnTo>
                    <a:pt x="257" y="1051"/>
                  </a:lnTo>
                  <a:lnTo>
                    <a:pt x="256" y="1051"/>
                  </a:lnTo>
                  <a:lnTo>
                    <a:pt x="255" y="1051"/>
                  </a:lnTo>
                  <a:lnTo>
                    <a:pt x="254" y="1051"/>
                  </a:lnTo>
                  <a:lnTo>
                    <a:pt x="253" y="1050"/>
                  </a:lnTo>
                  <a:lnTo>
                    <a:pt x="250" y="1049"/>
                  </a:lnTo>
                  <a:lnTo>
                    <a:pt x="249" y="1049"/>
                  </a:lnTo>
                  <a:lnTo>
                    <a:pt x="247" y="1049"/>
                  </a:lnTo>
                  <a:lnTo>
                    <a:pt x="245" y="1048"/>
                  </a:lnTo>
                  <a:lnTo>
                    <a:pt x="241" y="1047"/>
                  </a:lnTo>
                  <a:lnTo>
                    <a:pt x="239" y="1047"/>
                  </a:lnTo>
                  <a:lnTo>
                    <a:pt x="238" y="1047"/>
                  </a:lnTo>
                  <a:lnTo>
                    <a:pt x="237" y="1046"/>
                  </a:lnTo>
                  <a:lnTo>
                    <a:pt x="235" y="1046"/>
                  </a:lnTo>
                  <a:lnTo>
                    <a:pt x="234" y="1046"/>
                  </a:lnTo>
                  <a:lnTo>
                    <a:pt x="232" y="1045"/>
                  </a:lnTo>
                  <a:lnTo>
                    <a:pt x="230" y="1045"/>
                  </a:lnTo>
                  <a:lnTo>
                    <a:pt x="228" y="1045"/>
                  </a:lnTo>
                  <a:lnTo>
                    <a:pt x="226" y="1045"/>
                  </a:lnTo>
                  <a:lnTo>
                    <a:pt x="225" y="1045"/>
                  </a:lnTo>
                  <a:lnTo>
                    <a:pt x="225" y="1046"/>
                  </a:lnTo>
                  <a:lnTo>
                    <a:pt x="224" y="1046"/>
                  </a:lnTo>
                  <a:lnTo>
                    <a:pt x="224" y="1047"/>
                  </a:lnTo>
                  <a:lnTo>
                    <a:pt x="224" y="1048"/>
                  </a:lnTo>
                  <a:lnTo>
                    <a:pt x="224" y="1049"/>
                  </a:lnTo>
                  <a:lnTo>
                    <a:pt x="224" y="1050"/>
                  </a:lnTo>
                  <a:lnTo>
                    <a:pt x="225" y="1053"/>
                  </a:lnTo>
                  <a:lnTo>
                    <a:pt x="226" y="1055"/>
                  </a:lnTo>
                  <a:lnTo>
                    <a:pt x="227" y="1055"/>
                  </a:lnTo>
                  <a:lnTo>
                    <a:pt x="230" y="1056"/>
                  </a:lnTo>
                  <a:lnTo>
                    <a:pt x="233" y="1056"/>
                  </a:lnTo>
                  <a:lnTo>
                    <a:pt x="234" y="1057"/>
                  </a:lnTo>
                  <a:lnTo>
                    <a:pt x="237" y="1057"/>
                  </a:lnTo>
                  <a:lnTo>
                    <a:pt x="238" y="1058"/>
                  </a:lnTo>
                  <a:lnTo>
                    <a:pt x="239" y="1063"/>
                  </a:lnTo>
                  <a:lnTo>
                    <a:pt x="241" y="1066"/>
                  </a:lnTo>
                  <a:lnTo>
                    <a:pt x="243" y="1070"/>
                  </a:lnTo>
                  <a:lnTo>
                    <a:pt x="243" y="1071"/>
                  </a:lnTo>
                  <a:lnTo>
                    <a:pt x="245" y="1072"/>
                  </a:lnTo>
                  <a:lnTo>
                    <a:pt x="245" y="1073"/>
                  </a:lnTo>
                  <a:lnTo>
                    <a:pt x="246" y="1075"/>
                  </a:lnTo>
                  <a:lnTo>
                    <a:pt x="246" y="1076"/>
                  </a:lnTo>
                  <a:lnTo>
                    <a:pt x="247" y="1076"/>
                  </a:lnTo>
                  <a:lnTo>
                    <a:pt x="248" y="1077"/>
                  </a:lnTo>
                  <a:lnTo>
                    <a:pt x="249" y="1078"/>
                  </a:lnTo>
                  <a:lnTo>
                    <a:pt x="249" y="1079"/>
                  </a:lnTo>
                  <a:lnTo>
                    <a:pt x="250" y="1079"/>
                  </a:lnTo>
                  <a:lnTo>
                    <a:pt x="250" y="1080"/>
                  </a:lnTo>
                  <a:lnTo>
                    <a:pt x="249" y="1080"/>
                  </a:lnTo>
                  <a:lnTo>
                    <a:pt x="250" y="1081"/>
                  </a:lnTo>
                  <a:lnTo>
                    <a:pt x="249" y="1081"/>
                  </a:lnTo>
                  <a:lnTo>
                    <a:pt x="249" y="1083"/>
                  </a:lnTo>
                  <a:lnTo>
                    <a:pt x="249" y="1084"/>
                  </a:lnTo>
                  <a:lnTo>
                    <a:pt x="248" y="1084"/>
                  </a:lnTo>
                  <a:lnTo>
                    <a:pt x="248" y="1085"/>
                  </a:lnTo>
                  <a:lnTo>
                    <a:pt x="248" y="1086"/>
                  </a:lnTo>
                  <a:lnTo>
                    <a:pt x="248" y="1087"/>
                  </a:lnTo>
                  <a:lnTo>
                    <a:pt x="248" y="1088"/>
                  </a:lnTo>
                  <a:lnTo>
                    <a:pt x="248" y="1090"/>
                  </a:lnTo>
                  <a:lnTo>
                    <a:pt x="248" y="1091"/>
                  </a:lnTo>
                  <a:lnTo>
                    <a:pt x="247" y="1091"/>
                  </a:lnTo>
                  <a:lnTo>
                    <a:pt x="247" y="1092"/>
                  </a:lnTo>
                  <a:lnTo>
                    <a:pt x="246" y="1093"/>
                  </a:lnTo>
                  <a:lnTo>
                    <a:pt x="245" y="1093"/>
                  </a:lnTo>
                  <a:lnTo>
                    <a:pt x="245" y="1094"/>
                  </a:lnTo>
                  <a:lnTo>
                    <a:pt x="245" y="1095"/>
                  </a:lnTo>
                  <a:lnTo>
                    <a:pt x="245" y="1097"/>
                  </a:lnTo>
                  <a:lnTo>
                    <a:pt x="245" y="1098"/>
                  </a:lnTo>
                  <a:lnTo>
                    <a:pt x="243" y="1097"/>
                  </a:lnTo>
                  <a:lnTo>
                    <a:pt x="241" y="1094"/>
                  </a:lnTo>
                  <a:lnTo>
                    <a:pt x="240" y="1094"/>
                  </a:lnTo>
                  <a:lnTo>
                    <a:pt x="239" y="1093"/>
                  </a:lnTo>
                  <a:lnTo>
                    <a:pt x="238" y="1093"/>
                  </a:lnTo>
                  <a:lnTo>
                    <a:pt x="237" y="1092"/>
                  </a:lnTo>
                  <a:lnTo>
                    <a:pt x="235" y="1091"/>
                  </a:lnTo>
                  <a:lnTo>
                    <a:pt x="234" y="1090"/>
                  </a:lnTo>
                  <a:lnTo>
                    <a:pt x="234" y="1088"/>
                  </a:lnTo>
                  <a:lnTo>
                    <a:pt x="234" y="1087"/>
                  </a:lnTo>
                  <a:lnTo>
                    <a:pt x="234" y="1086"/>
                  </a:lnTo>
                  <a:lnTo>
                    <a:pt x="233" y="1086"/>
                  </a:lnTo>
                  <a:lnTo>
                    <a:pt x="232" y="1086"/>
                  </a:lnTo>
                  <a:lnTo>
                    <a:pt x="230" y="1086"/>
                  </a:lnTo>
                  <a:lnTo>
                    <a:pt x="230" y="1085"/>
                  </a:lnTo>
                  <a:lnTo>
                    <a:pt x="227" y="1085"/>
                  </a:lnTo>
                  <a:lnTo>
                    <a:pt x="225" y="1085"/>
                  </a:lnTo>
                  <a:lnTo>
                    <a:pt x="223" y="1084"/>
                  </a:lnTo>
                  <a:lnTo>
                    <a:pt x="223" y="1085"/>
                  </a:lnTo>
                  <a:lnTo>
                    <a:pt x="222" y="1086"/>
                  </a:lnTo>
                  <a:lnTo>
                    <a:pt x="222" y="1087"/>
                  </a:lnTo>
                  <a:lnTo>
                    <a:pt x="220" y="1088"/>
                  </a:lnTo>
                  <a:lnTo>
                    <a:pt x="220" y="1090"/>
                  </a:lnTo>
                  <a:lnTo>
                    <a:pt x="219" y="1091"/>
                  </a:lnTo>
                  <a:lnTo>
                    <a:pt x="219" y="1092"/>
                  </a:lnTo>
                  <a:lnTo>
                    <a:pt x="218" y="1092"/>
                  </a:lnTo>
                  <a:lnTo>
                    <a:pt x="217" y="1092"/>
                  </a:lnTo>
                  <a:lnTo>
                    <a:pt x="216" y="1092"/>
                  </a:lnTo>
                  <a:lnTo>
                    <a:pt x="216" y="1093"/>
                  </a:lnTo>
                  <a:lnTo>
                    <a:pt x="215" y="1093"/>
                  </a:lnTo>
                  <a:lnTo>
                    <a:pt x="213" y="1094"/>
                  </a:lnTo>
                  <a:lnTo>
                    <a:pt x="212" y="1094"/>
                  </a:lnTo>
                  <a:lnTo>
                    <a:pt x="211" y="1093"/>
                  </a:lnTo>
                  <a:lnTo>
                    <a:pt x="211" y="1094"/>
                  </a:lnTo>
                  <a:lnTo>
                    <a:pt x="211" y="1095"/>
                  </a:lnTo>
                  <a:lnTo>
                    <a:pt x="211" y="1098"/>
                  </a:lnTo>
                  <a:lnTo>
                    <a:pt x="210" y="1099"/>
                  </a:lnTo>
                  <a:lnTo>
                    <a:pt x="209" y="1101"/>
                  </a:lnTo>
                  <a:lnTo>
                    <a:pt x="205" y="1103"/>
                  </a:lnTo>
                  <a:lnTo>
                    <a:pt x="205" y="1105"/>
                  </a:lnTo>
                  <a:lnTo>
                    <a:pt x="203" y="1106"/>
                  </a:lnTo>
                  <a:lnTo>
                    <a:pt x="201" y="1108"/>
                  </a:lnTo>
                  <a:lnTo>
                    <a:pt x="200" y="1108"/>
                  </a:lnTo>
                  <a:lnTo>
                    <a:pt x="198" y="1108"/>
                  </a:lnTo>
                  <a:lnTo>
                    <a:pt x="197" y="1108"/>
                  </a:lnTo>
                  <a:lnTo>
                    <a:pt x="197" y="1107"/>
                  </a:lnTo>
                  <a:lnTo>
                    <a:pt x="196" y="1107"/>
                  </a:lnTo>
                  <a:lnTo>
                    <a:pt x="196" y="1106"/>
                  </a:lnTo>
                  <a:lnTo>
                    <a:pt x="196" y="1105"/>
                  </a:lnTo>
                  <a:lnTo>
                    <a:pt x="195" y="1105"/>
                  </a:lnTo>
                  <a:lnTo>
                    <a:pt x="194" y="1103"/>
                  </a:lnTo>
                  <a:lnTo>
                    <a:pt x="193" y="1103"/>
                  </a:lnTo>
                  <a:lnTo>
                    <a:pt x="193" y="1102"/>
                  </a:lnTo>
                  <a:lnTo>
                    <a:pt x="192" y="1101"/>
                  </a:lnTo>
                  <a:lnTo>
                    <a:pt x="190" y="1101"/>
                  </a:lnTo>
                  <a:lnTo>
                    <a:pt x="190" y="1100"/>
                  </a:lnTo>
                  <a:lnTo>
                    <a:pt x="190" y="1098"/>
                  </a:lnTo>
                  <a:lnTo>
                    <a:pt x="189" y="1097"/>
                  </a:lnTo>
                  <a:lnTo>
                    <a:pt x="189" y="1095"/>
                  </a:lnTo>
                  <a:lnTo>
                    <a:pt x="187" y="1094"/>
                  </a:lnTo>
                  <a:lnTo>
                    <a:pt x="185" y="1092"/>
                  </a:lnTo>
                  <a:lnTo>
                    <a:pt x="182" y="1091"/>
                  </a:lnTo>
                  <a:lnTo>
                    <a:pt x="181" y="1091"/>
                  </a:lnTo>
                  <a:lnTo>
                    <a:pt x="180" y="1090"/>
                  </a:lnTo>
                  <a:lnTo>
                    <a:pt x="178" y="1090"/>
                  </a:lnTo>
                  <a:lnTo>
                    <a:pt x="173" y="1088"/>
                  </a:lnTo>
                  <a:lnTo>
                    <a:pt x="168" y="1088"/>
                  </a:lnTo>
                  <a:lnTo>
                    <a:pt x="166" y="1087"/>
                  </a:lnTo>
                  <a:lnTo>
                    <a:pt x="164" y="1087"/>
                  </a:lnTo>
                  <a:lnTo>
                    <a:pt x="163" y="1087"/>
                  </a:lnTo>
                  <a:lnTo>
                    <a:pt x="161" y="1087"/>
                  </a:lnTo>
                  <a:lnTo>
                    <a:pt x="159" y="1087"/>
                  </a:lnTo>
                  <a:lnTo>
                    <a:pt x="158" y="1087"/>
                  </a:lnTo>
                  <a:lnTo>
                    <a:pt x="157" y="1086"/>
                  </a:lnTo>
                  <a:lnTo>
                    <a:pt x="155" y="1085"/>
                  </a:lnTo>
                  <a:lnTo>
                    <a:pt x="153" y="1084"/>
                  </a:lnTo>
                  <a:lnTo>
                    <a:pt x="151" y="1083"/>
                  </a:lnTo>
                  <a:lnTo>
                    <a:pt x="150" y="1083"/>
                  </a:lnTo>
                  <a:lnTo>
                    <a:pt x="150" y="1081"/>
                  </a:lnTo>
                  <a:lnTo>
                    <a:pt x="149" y="1081"/>
                  </a:lnTo>
                  <a:lnTo>
                    <a:pt x="148" y="1081"/>
                  </a:lnTo>
                  <a:lnTo>
                    <a:pt x="146" y="1081"/>
                  </a:lnTo>
                  <a:lnTo>
                    <a:pt x="145" y="1081"/>
                  </a:lnTo>
                  <a:lnTo>
                    <a:pt x="143" y="1081"/>
                  </a:lnTo>
                  <a:lnTo>
                    <a:pt x="142" y="1081"/>
                  </a:lnTo>
                  <a:lnTo>
                    <a:pt x="140" y="1081"/>
                  </a:lnTo>
                  <a:lnTo>
                    <a:pt x="140" y="1083"/>
                  </a:lnTo>
                  <a:lnTo>
                    <a:pt x="138" y="1083"/>
                  </a:lnTo>
                  <a:lnTo>
                    <a:pt x="137" y="1083"/>
                  </a:lnTo>
                  <a:lnTo>
                    <a:pt x="136" y="1083"/>
                  </a:lnTo>
                  <a:lnTo>
                    <a:pt x="135" y="1084"/>
                  </a:lnTo>
                  <a:lnTo>
                    <a:pt x="134" y="1085"/>
                  </a:lnTo>
                  <a:lnTo>
                    <a:pt x="134" y="1086"/>
                  </a:lnTo>
                  <a:lnTo>
                    <a:pt x="131" y="1088"/>
                  </a:lnTo>
                  <a:lnTo>
                    <a:pt x="130" y="1088"/>
                  </a:lnTo>
                  <a:lnTo>
                    <a:pt x="130" y="1087"/>
                  </a:lnTo>
                  <a:lnTo>
                    <a:pt x="129" y="1087"/>
                  </a:lnTo>
                  <a:lnTo>
                    <a:pt x="129" y="1086"/>
                  </a:lnTo>
                  <a:lnTo>
                    <a:pt x="128" y="1086"/>
                  </a:lnTo>
                  <a:lnTo>
                    <a:pt x="127" y="1086"/>
                  </a:lnTo>
                  <a:lnTo>
                    <a:pt x="126" y="1085"/>
                  </a:lnTo>
                  <a:lnTo>
                    <a:pt x="126" y="1086"/>
                  </a:lnTo>
                  <a:lnTo>
                    <a:pt x="126" y="1087"/>
                  </a:lnTo>
                  <a:lnTo>
                    <a:pt x="126" y="1088"/>
                  </a:lnTo>
                  <a:lnTo>
                    <a:pt x="125" y="1090"/>
                  </a:lnTo>
                  <a:lnTo>
                    <a:pt x="125" y="1091"/>
                  </a:lnTo>
                  <a:lnTo>
                    <a:pt x="123" y="1093"/>
                  </a:lnTo>
                  <a:lnTo>
                    <a:pt x="123" y="1095"/>
                  </a:lnTo>
                  <a:lnTo>
                    <a:pt x="123" y="1097"/>
                  </a:lnTo>
                  <a:lnTo>
                    <a:pt x="125" y="1098"/>
                  </a:lnTo>
                  <a:lnTo>
                    <a:pt x="123" y="1098"/>
                  </a:lnTo>
                  <a:lnTo>
                    <a:pt x="122" y="1099"/>
                  </a:lnTo>
                  <a:lnTo>
                    <a:pt x="121" y="1099"/>
                  </a:lnTo>
                  <a:lnTo>
                    <a:pt x="120" y="1099"/>
                  </a:lnTo>
                  <a:lnTo>
                    <a:pt x="119" y="1099"/>
                  </a:lnTo>
                  <a:lnTo>
                    <a:pt x="118" y="1100"/>
                  </a:lnTo>
                  <a:lnTo>
                    <a:pt x="116" y="1100"/>
                  </a:lnTo>
                  <a:lnTo>
                    <a:pt x="115" y="1100"/>
                  </a:lnTo>
                  <a:lnTo>
                    <a:pt x="115" y="1102"/>
                  </a:lnTo>
                  <a:lnTo>
                    <a:pt x="115" y="1103"/>
                  </a:lnTo>
                  <a:lnTo>
                    <a:pt x="115" y="1105"/>
                  </a:lnTo>
                  <a:lnTo>
                    <a:pt x="114" y="1106"/>
                  </a:lnTo>
                  <a:lnTo>
                    <a:pt x="114" y="1107"/>
                  </a:lnTo>
                  <a:lnTo>
                    <a:pt x="114" y="1108"/>
                  </a:lnTo>
                  <a:lnTo>
                    <a:pt x="113" y="1109"/>
                  </a:lnTo>
                  <a:lnTo>
                    <a:pt x="113" y="1110"/>
                  </a:lnTo>
                  <a:lnTo>
                    <a:pt x="114" y="1112"/>
                  </a:lnTo>
                  <a:lnTo>
                    <a:pt x="114" y="1113"/>
                  </a:lnTo>
                  <a:lnTo>
                    <a:pt x="114" y="1114"/>
                  </a:lnTo>
                  <a:lnTo>
                    <a:pt x="113" y="1115"/>
                  </a:lnTo>
                  <a:lnTo>
                    <a:pt x="113" y="1116"/>
                  </a:lnTo>
                  <a:lnTo>
                    <a:pt x="112" y="1117"/>
                  </a:lnTo>
                  <a:lnTo>
                    <a:pt x="111" y="1118"/>
                  </a:lnTo>
                  <a:lnTo>
                    <a:pt x="110" y="1120"/>
                  </a:lnTo>
                  <a:lnTo>
                    <a:pt x="110" y="1118"/>
                  </a:lnTo>
                  <a:lnTo>
                    <a:pt x="108" y="1116"/>
                  </a:lnTo>
                  <a:lnTo>
                    <a:pt x="106" y="1117"/>
                  </a:lnTo>
                  <a:lnTo>
                    <a:pt x="105" y="1120"/>
                  </a:lnTo>
                  <a:lnTo>
                    <a:pt x="104" y="1121"/>
                  </a:lnTo>
                  <a:lnTo>
                    <a:pt x="101" y="1123"/>
                  </a:lnTo>
                  <a:lnTo>
                    <a:pt x="100" y="1124"/>
                  </a:lnTo>
                  <a:lnTo>
                    <a:pt x="99" y="1124"/>
                  </a:lnTo>
                  <a:lnTo>
                    <a:pt x="99" y="1123"/>
                  </a:lnTo>
                  <a:lnTo>
                    <a:pt x="99" y="1122"/>
                  </a:lnTo>
                  <a:lnTo>
                    <a:pt x="98" y="1122"/>
                  </a:lnTo>
                  <a:lnTo>
                    <a:pt x="97" y="1123"/>
                  </a:lnTo>
                  <a:lnTo>
                    <a:pt x="96" y="1123"/>
                  </a:lnTo>
                  <a:lnTo>
                    <a:pt x="93" y="1124"/>
                  </a:lnTo>
                  <a:lnTo>
                    <a:pt x="90" y="1125"/>
                  </a:lnTo>
                  <a:lnTo>
                    <a:pt x="86" y="1128"/>
                  </a:lnTo>
                  <a:lnTo>
                    <a:pt x="83" y="1129"/>
                  </a:lnTo>
                  <a:lnTo>
                    <a:pt x="81" y="1130"/>
                  </a:lnTo>
                  <a:lnTo>
                    <a:pt x="78" y="1130"/>
                  </a:lnTo>
                  <a:lnTo>
                    <a:pt x="77" y="1130"/>
                  </a:lnTo>
                  <a:lnTo>
                    <a:pt x="75" y="1129"/>
                  </a:lnTo>
                  <a:lnTo>
                    <a:pt x="73" y="1127"/>
                  </a:lnTo>
                  <a:lnTo>
                    <a:pt x="70" y="1124"/>
                  </a:lnTo>
                  <a:lnTo>
                    <a:pt x="68" y="1123"/>
                  </a:lnTo>
                  <a:lnTo>
                    <a:pt x="66" y="1121"/>
                  </a:lnTo>
                  <a:lnTo>
                    <a:pt x="62" y="1120"/>
                  </a:lnTo>
                  <a:lnTo>
                    <a:pt x="62" y="1118"/>
                  </a:lnTo>
                  <a:lnTo>
                    <a:pt x="60" y="1117"/>
                  </a:lnTo>
                  <a:lnTo>
                    <a:pt x="59" y="1116"/>
                  </a:lnTo>
                  <a:lnTo>
                    <a:pt x="58" y="1115"/>
                  </a:lnTo>
                  <a:lnTo>
                    <a:pt x="56" y="1114"/>
                  </a:lnTo>
                  <a:lnTo>
                    <a:pt x="55" y="1113"/>
                  </a:lnTo>
                  <a:lnTo>
                    <a:pt x="54" y="1113"/>
                  </a:lnTo>
                  <a:lnTo>
                    <a:pt x="54" y="1112"/>
                  </a:lnTo>
                  <a:lnTo>
                    <a:pt x="53" y="1112"/>
                  </a:lnTo>
                  <a:lnTo>
                    <a:pt x="53" y="1110"/>
                  </a:lnTo>
                  <a:lnTo>
                    <a:pt x="52" y="1109"/>
                  </a:lnTo>
                  <a:lnTo>
                    <a:pt x="52" y="1108"/>
                  </a:lnTo>
                  <a:lnTo>
                    <a:pt x="51" y="1107"/>
                  </a:lnTo>
                  <a:lnTo>
                    <a:pt x="49" y="1106"/>
                  </a:lnTo>
                  <a:lnTo>
                    <a:pt x="48" y="1103"/>
                  </a:lnTo>
                  <a:lnTo>
                    <a:pt x="47" y="1102"/>
                  </a:lnTo>
                  <a:lnTo>
                    <a:pt x="46" y="1101"/>
                  </a:lnTo>
                  <a:lnTo>
                    <a:pt x="45" y="1098"/>
                  </a:lnTo>
                  <a:lnTo>
                    <a:pt x="41" y="1095"/>
                  </a:lnTo>
                  <a:lnTo>
                    <a:pt x="41" y="1097"/>
                  </a:lnTo>
                  <a:lnTo>
                    <a:pt x="40" y="1098"/>
                  </a:lnTo>
                  <a:lnTo>
                    <a:pt x="40" y="1099"/>
                  </a:lnTo>
                  <a:lnTo>
                    <a:pt x="39" y="1099"/>
                  </a:lnTo>
                  <a:lnTo>
                    <a:pt x="38" y="1100"/>
                  </a:lnTo>
                  <a:lnTo>
                    <a:pt x="38" y="1101"/>
                  </a:lnTo>
                  <a:lnTo>
                    <a:pt x="37" y="1101"/>
                  </a:lnTo>
                  <a:lnTo>
                    <a:pt x="36" y="1102"/>
                  </a:lnTo>
                  <a:lnTo>
                    <a:pt x="34" y="1102"/>
                  </a:lnTo>
                  <a:lnTo>
                    <a:pt x="33" y="1103"/>
                  </a:lnTo>
                  <a:lnTo>
                    <a:pt x="32" y="1105"/>
                  </a:lnTo>
                  <a:lnTo>
                    <a:pt x="31" y="1106"/>
                  </a:lnTo>
                  <a:lnTo>
                    <a:pt x="30" y="1107"/>
                  </a:lnTo>
                  <a:lnTo>
                    <a:pt x="29" y="1107"/>
                  </a:lnTo>
                  <a:lnTo>
                    <a:pt x="28" y="1107"/>
                  </a:lnTo>
                  <a:lnTo>
                    <a:pt x="26" y="1107"/>
                  </a:lnTo>
                  <a:lnTo>
                    <a:pt x="26" y="1108"/>
                  </a:lnTo>
                  <a:lnTo>
                    <a:pt x="25" y="1109"/>
                  </a:lnTo>
                  <a:lnTo>
                    <a:pt x="25" y="1110"/>
                  </a:lnTo>
                  <a:lnTo>
                    <a:pt x="25" y="1112"/>
                  </a:lnTo>
                  <a:lnTo>
                    <a:pt x="24" y="1113"/>
                  </a:lnTo>
                  <a:lnTo>
                    <a:pt x="23" y="1114"/>
                  </a:lnTo>
                  <a:lnTo>
                    <a:pt x="22" y="1114"/>
                  </a:lnTo>
                  <a:lnTo>
                    <a:pt x="21" y="1114"/>
                  </a:lnTo>
                  <a:lnTo>
                    <a:pt x="21" y="1115"/>
                  </a:lnTo>
                  <a:lnTo>
                    <a:pt x="21" y="1116"/>
                  </a:lnTo>
                  <a:lnTo>
                    <a:pt x="19" y="1116"/>
                  </a:lnTo>
                  <a:lnTo>
                    <a:pt x="18" y="1117"/>
                  </a:lnTo>
                  <a:lnTo>
                    <a:pt x="17" y="1117"/>
                  </a:lnTo>
                  <a:lnTo>
                    <a:pt x="16" y="1117"/>
                  </a:lnTo>
                  <a:lnTo>
                    <a:pt x="15" y="1117"/>
                  </a:lnTo>
                  <a:lnTo>
                    <a:pt x="14" y="1118"/>
                  </a:lnTo>
                  <a:lnTo>
                    <a:pt x="13" y="1118"/>
                  </a:lnTo>
                  <a:lnTo>
                    <a:pt x="10" y="1118"/>
                  </a:lnTo>
                  <a:lnTo>
                    <a:pt x="9" y="1118"/>
                  </a:lnTo>
                  <a:lnTo>
                    <a:pt x="8" y="1118"/>
                  </a:lnTo>
                  <a:lnTo>
                    <a:pt x="8" y="1120"/>
                  </a:lnTo>
                  <a:lnTo>
                    <a:pt x="7" y="1120"/>
                  </a:lnTo>
                  <a:lnTo>
                    <a:pt x="6" y="1120"/>
                  </a:lnTo>
                  <a:lnTo>
                    <a:pt x="6" y="1121"/>
                  </a:lnTo>
                  <a:lnTo>
                    <a:pt x="4" y="1121"/>
                  </a:lnTo>
                  <a:lnTo>
                    <a:pt x="3" y="1121"/>
                  </a:lnTo>
                  <a:lnTo>
                    <a:pt x="3" y="1122"/>
                  </a:lnTo>
                  <a:lnTo>
                    <a:pt x="3" y="1123"/>
                  </a:lnTo>
                  <a:lnTo>
                    <a:pt x="2" y="1123"/>
                  </a:lnTo>
                  <a:lnTo>
                    <a:pt x="2" y="1122"/>
                  </a:lnTo>
                  <a:lnTo>
                    <a:pt x="1" y="1123"/>
                  </a:lnTo>
                  <a:lnTo>
                    <a:pt x="1" y="1122"/>
                  </a:lnTo>
                  <a:lnTo>
                    <a:pt x="0" y="1122"/>
                  </a:lnTo>
                  <a:lnTo>
                    <a:pt x="1" y="1117"/>
                  </a:lnTo>
                  <a:lnTo>
                    <a:pt x="2" y="1114"/>
                  </a:lnTo>
                  <a:lnTo>
                    <a:pt x="2" y="1109"/>
                  </a:lnTo>
                  <a:lnTo>
                    <a:pt x="3" y="1107"/>
                  </a:lnTo>
                  <a:lnTo>
                    <a:pt x="3" y="1105"/>
                  </a:lnTo>
                  <a:lnTo>
                    <a:pt x="6" y="1095"/>
                  </a:lnTo>
                  <a:lnTo>
                    <a:pt x="7" y="1091"/>
                  </a:lnTo>
                  <a:lnTo>
                    <a:pt x="7" y="1088"/>
                  </a:lnTo>
                  <a:lnTo>
                    <a:pt x="8" y="1079"/>
                  </a:lnTo>
                  <a:lnTo>
                    <a:pt x="9" y="1075"/>
                  </a:lnTo>
                  <a:lnTo>
                    <a:pt x="9" y="1076"/>
                  </a:lnTo>
                  <a:lnTo>
                    <a:pt x="10" y="1076"/>
                  </a:lnTo>
                  <a:lnTo>
                    <a:pt x="13" y="1076"/>
                  </a:lnTo>
                  <a:lnTo>
                    <a:pt x="13" y="1077"/>
                  </a:lnTo>
                  <a:lnTo>
                    <a:pt x="15" y="1076"/>
                  </a:lnTo>
                  <a:lnTo>
                    <a:pt x="17" y="1076"/>
                  </a:lnTo>
                  <a:lnTo>
                    <a:pt x="18" y="1076"/>
                  </a:lnTo>
                  <a:lnTo>
                    <a:pt x="18" y="1075"/>
                  </a:lnTo>
                  <a:lnTo>
                    <a:pt x="19" y="1075"/>
                  </a:lnTo>
                  <a:lnTo>
                    <a:pt x="21" y="1075"/>
                  </a:lnTo>
                  <a:lnTo>
                    <a:pt x="21" y="1073"/>
                  </a:lnTo>
                  <a:lnTo>
                    <a:pt x="22" y="1073"/>
                  </a:lnTo>
                  <a:lnTo>
                    <a:pt x="22" y="1072"/>
                  </a:lnTo>
                  <a:lnTo>
                    <a:pt x="23" y="1072"/>
                  </a:lnTo>
                  <a:lnTo>
                    <a:pt x="25" y="1071"/>
                  </a:lnTo>
                  <a:lnTo>
                    <a:pt x="26" y="1071"/>
                  </a:lnTo>
                  <a:lnTo>
                    <a:pt x="28" y="1071"/>
                  </a:lnTo>
                  <a:lnTo>
                    <a:pt x="30" y="1070"/>
                  </a:lnTo>
                  <a:lnTo>
                    <a:pt x="31" y="1069"/>
                  </a:lnTo>
                  <a:lnTo>
                    <a:pt x="31" y="1068"/>
                  </a:lnTo>
                  <a:lnTo>
                    <a:pt x="32" y="1068"/>
                  </a:lnTo>
                  <a:lnTo>
                    <a:pt x="32" y="1066"/>
                  </a:lnTo>
                  <a:lnTo>
                    <a:pt x="32" y="1065"/>
                  </a:lnTo>
                  <a:lnTo>
                    <a:pt x="32" y="1064"/>
                  </a:lnTo>
                  <a:lnTo>
                    <a:pt x="33" y="1063"/>
                  </a:lnTo>
                  <a:lnTo>
                    <a:pt x="33" y="1062"/>
                  </a:lnTo>
                  <a:lnTo>
                    <a:pt x="34" y="1062"/>
                  </a:lnTo>
                  <a:lnTo>
                    <a:pt x="36" y="1061"/>
                  </a:lnTo>
                  <a:lnTo>
                    <a:pt x="36" y="1060"/>
                  </a:lnTo>
                  <a:lnTo>
                    <a:pt x="36" y="1058"/>
                  </a:lnTo>
                  <a:lnTo>
                    <a:pt x="37" y="1058"/>
                  </a:lnTo>
                  <a:lnTo>
                    <a:pt x="38" y="1057"/>
                  </a:lnTo>
                  <a:lnTo>
                    <a:pt x="39" y="1056"/>
                  </a:lnTo>
                  <a:lnTo>
                    <a:pt x="40" y="1056"/>
                  </a:lnTo>
                  <a:lnTo>
                    <a:pt x="41" y="1056"/>
                  </a:lnTo>
                  <a:lnTo>
                    <a:pt x="43" y="1055"/>
                  </a:lnTo>
                  <a:lnTo>
                    <a:pt x="43" y="1054"/>
                  </a:lnTo>
                  <a:lnTo>
                    <a:pt x="44" y="1053"/>
                  </a:lnTo>
                  <a:lnTo>
                    <a:pt x="45" y="1051"/>
                  </a:lnTo>
                  <a:lnTo>
                    <a:pt x="46" y="1050"/>
                  </a:lnTo>
                  <a:lnTo>
                    <a:pt x="48" y="1049"/>
                  </a:lnTo>
                  <a:lnTo>
                    <a:pt x="49" y="1047"/>
                  </a:lnTo>
                  <a:lnTo>
                    <a:pt x="51" y="1046"/>
                  </a:lnTo>
                  <a:lnTo>
                    <a:pt x="53" y="1046"/>
                  </a:lnTo>
                  <a:lnTo>
                    <a:pt x="54" y="1045"/>
                  </a:lnTo>
                  <a:lnTo>
                    <a:pt x="55" y="1042"/>
                  </a:lnTo>
                  <a:lnTo>
                    <a:pt x="58" y="1042"/>
                  </a:lnTo>
                  <a:lnTo>
                    <a:pt x="58" y="1041"/>
                  </a:lnTo>
                  <a:lnTo>
                    <a:pt x="59" y="1041"/>
                  </a:lnTo>
                  <a:lnTo>
                    <a:pt x="59" y="1040"/>
                  </a:lnTo>
                  <a:lnTo>
                    <a:pt x="58" y="1038"/>
                  </a:lnTo>
                  <a:lnTo>
                    <a:pt x="58" y="1035"/>
                  </a:lnTo>
                  <a:lnTo>
                    <a:pt x="58" y="1034"/>
                  </a:lnTo>
                  <a:lnTo>
                    <a:pt x="58" y="1033"/>
                  </a:lnTo>
                  <a:lnTo>
                    <a:pt x="59" y="1032"/>
                  </a:lnTo>
                  <a:lnTo>
                    <a:pt x="59" y="1028"/>
                  </a:lnTo>
                  <a:lnTo>
                    <a:pt x="58" y="1028"/>
                  </a:lnTo>
                  <a:lnTo>
                    <a:pt x="56" y="1028"/>
                  </a:lnTo>
                  <a:lnTo>
                    <a:pt x="55" y="1028"/>
                  </a:lnTo>
                  <a:lnTo>
                    <a:pt x="53" y="1030"/>
                  </a:lnTo>
                  <a:lnTo>
                    <a:pt x="48" y="1031"/>
                  </a:lnTo>
                  <a:lnTo>
                    <a:pt x="46" y="1031"/>
                  </a:lnTo>
                  <a:lnTo>
                    <a:pt x="44" y="1031"/>
                  </a:lnTo>
                  <a:lnTo>
                    <a:pt x="41" y="1031"/>
                  </a:lnTo>
                  <a:lnTo>
                    <a:pt x="40" y="1031"/>
                  </a:lnTo>
                  <a:lnTo>
                    <a:pt x="38" y="1030"/>
                  </a:lnTo>
                  <a:lnTo>
                    <a:pt x="37" y="1030"/>
                  </a:lnTo>
                  <a:lnTo>
                    <a:pt x="36" y="1028"/>
                  </a:lnTo>
                  <a:lnTo>
                    <a:pt x="34" y="1028"/>
                  </a:lnTo>
                  <a:lnTo>
                    <a:pt x="34" y="1027"/>
                  </a:lnTo>
                  <a:lnTo>
                    <a:pt x="32" y="1025"/>
                  </a:lnTo>
                  <a:lnTo>
                    <a:pt x="31" y="1025"/>
                  </a:lnTo>
                  <a:lnTo>
                    <a:pt x="31" y="1024"/>
                  </a:lnTo>
                  <a:lnTo>
                    <a:pt x="30" y="1023"/>
                  </a:lnTo>
                  <a:lnTo>
                    <a:pt x="30" y="1021"/>
                  </a:lnTo>
                  <a:lnTo>
                    <a:pt x="29" y="1020"/>
                  </a:lnTo>
                  <a:lnTo>
                    <a:pt x="28" y="1019"/>
                  </a:lnTo>
                  <a:lnTo>
                    <a:pt x="26" y="1017"/>
                  </a:lnTo>
                  <a:lnTo>
                    <a:pt x="28" y="1015"/>
                  </a:lnTo>
                  <a:lnTo>
                    <a:pt x="29" y="1012"/>
                  </a:lnTo>
                  <a:lnTo>
                    <a:pt x="29" y="1011"/>
                  </a:lnTo>
                  <a:lnTo>
                    <a:pt x="30" y="1010"/>
                  </a:lnTo>
                  <a:lnTo>
                    <a:pt x="30" y="1009"/>
                  </a:lnTo>
                  <a:lnTo>
                    <a:pt x="31" y="1009"/>
                  </a:lnTo>
                  <a:lnTo>
                    <a:pt x="32" y="1008"/>
                  </a:lnTo>
                  <a:lnTo>
                    <a:pt x="33" y="1006"/>
                  </a:lnTo>
                  <a:lnTo>
                    <a:pt x="33" y="1005"/>
                  </a:lnTo>
                  <a:lnTo>
                    <a:pt x="33" y="1004"/>
                  </a:lnTo>
                  <a:lnTo>
                    <a:pt x="34" y="1003"/>
                  </a:lnTo>
                  <a:lnTo>
                    <a:pt x="36" y="1002"/>
                  </a:lnTo>
                  <a:lnTo>
                    <a:pt x="37" y="1002"/>
                  </a:lnTo>
                  <a:lnTo>
                    <a:pt x="39" y="1002"/>
                  </a:lnTo>
                  <a:lnTo>
                    <a:pt x="40" y="1003"/>
                  </a:lnTo>
                  <a:lnTo>
                    <a:pt x="41" y="1003"/>
                  </a:lnTo>
                  <a:lnTo>
                    <a:pt x="43" y="1003"/>
                  </a:lnTo>
                  <a:lnTo>
                    <a:pt x="45" y="1004"/>
                  </a:lnTo>
                  <a:lnTo>
                    <a:pt x="46" y="1004"/>
                  </a:lnTo>
                  <a:lnTo>
                    <a:pt x="47" y="1003"/>
                  </a:lnTo>
                  <a:lnTo>
                    <a:pt x="48" y="1003"/>
                  </a:lnTo>
                  <a:lnTo>
                    <a:pt x="49" y="1002"/>
                  </a:lnTo>
                  <a:lnTo>
                    <a:pt x="52" y="1001"/>
                  </a:lnTo>
                  <a:lnTo>
                    <a:pt x="54" y="1000"/>
                  </a:lnTo>
                  <a:lnTo>
                    <a:pt x="58" y="998"/>
                  </a:lnTo>
                  <a:lnTo>
                    <a:pt x="60" y="997"/>
                  </a:lnTo>
                  <a:lnTo>
                    <a:pt x="63" y="995"/>
                  </a:lnTo>
                  <a:lnTo>
                    <a:pt x="63" y="994"/>
                  </a:lnTo>
                  <a:lnTo>
                    <a:pt x="64" y="991"/>
                  </a:lnTo>
                  <a:lnTo>
                    <a:pt x="64" y="988"/>
                  </a:lnTo>
                  <a:lnTo>
                    <a:pt x="66" y="985"/>
                  </a:lnTo>
                  <a:lnTo>
                    <a:pt x="66" y="981"/>
                  </a:lnTo>
                  <a:lnTo>
                    <a:pt x="66" y="979"/>
                  </a:lnTo>
                  <a:lnTo>
                    <a:pt x="66" y="976"/>
                  </a:lnTo>
                  <a:lnTo>
                    <a:pt x="67" y="973"/>
                  </a:lnTo>
                  <a:lnTo>
                    <a:pt x="67" y="968"/>
                  </a:lnTo>
                  <a:lnTo>
                    <a:pt x="67" y="965"/>
                  </a:lnTo>
                  <a:lnTo>
                    <a:pt x="67" y="958"/>
                  </a:lnTo>
                  <a:lnTo>
                    <a:pt x="68" y="956"/>
                  </a:lnTo>
                  <a:lnTo>
                    <a:pt x="68" y="955"/>
                  </a:lnTo>
                  <a:lnTo>
                    <a:pt x="69" y="953"/>
                  </a:lnTo>
                  <a:lnTo>
                    <a:pt x="70" y="951"/>
                  </a:lnTo>
                  <a:lnTo>
                    <a:pt x="71" y="950"/>
                  </a:lnTo>
                  <a:lnTo>
                    <a:pt x="73" y="950"/>
                  </a:lnTo>
                  <a:lnTo>
                    <a:pt x="73" y="949"/>
                  </a:lnTo>
                  <a:lnTo>
                    <a:pt x="74" y="948"/>
                  </a:lnTo>
                  <a:lnTo>
                    <a:pt x="75" y="948"/>
                  </a:lnTo>
                  <a:lnTo>
                    <a:pt x="76" y="948"/>
                  </a:lnTo>
                  <a:lnTo>
                    <a:pt x="77" y="948"/>
                  </a:lnTo>
                  <a:lnTo>
                    <a:pt x="78" y="948"/>
                  </a:lnTo>
                  <a:lnTo>
                    <a:pt x="79" y="948"/>
                  </a:lnTo>
                  <a:lnTo>
                    <a:pt x="79" y="946"/>
                  </a:lnTo>
                  <a:lnTo>
                    <a:pt x="81" y="946"/>
                  </a:lnTo>
                  <a:lnTo>
                    <a:pt x="81" y="945"/>
                  </a:lnTo>
                  <a:lnTo>
                    <a:pt x="82" y="944"/>
                  </a:lnTo>
                  <a:lnTo>
                    <a:pt x="82" y="943"/>
                  </a:lnTo>
                  <a:lnTo>
                    <a:pt x="83" y="942"/>
                  </a:lnTo>
                  <a:lnTo>
                    <a:pt x="84" y="941"/>
                  </a:lnTo>
                  <a:lnTo>
                    <a:pt x="84" y="939"/>
                  </a:lnTo>
                  <a:lnTo>
                    <a:pt x="85" y="938"/>
                  </a:lnTo>
                  <a:lnTo>
                    <a:pt x="85" y="937"/>
                  </a:lnTo>
                  <a:lnTo>
                    <a:pt x="86" y="937"/>
                  </a:lnTo>
                  <a:lnTo>
                    <a:pt x="88" y="935"/>
                  </a:lnTo>
                  <a:lnTo>
                    <a:pt x="90" y="931"/>
                  </a:lnTo>
                  <a:lnTo>
                    <a:pt x="91" y="929"/>
                  </a:lnTo>
                  <a:lnTo>
                    <a:pt x="91" y="928"/>
                  </a:lnTo>
                  <a:lnTo>
                    <a:pt x="92" y="927"/>
                  </a:lnTo>
                  <a:lnTo>
                    <a:pt x="92" y="926"/>
                  </a:lnTo>
                  <a:lnTo>
                    <a:pt x="93" y="926"/>
                  </a:lnTo>
                  <a:lnTo>
                    <a:pt x="93" y="924"/>
                  </a:lnTo>
                  <a:lnTo>
                    <a:pt x="93" y="926"/>
                  </a:lnTo>
                  <a:lnTo>
                    <a:pt x="93" y="924"/>
                  </a:lnTo>
                  <a:lnTo>
                    <a:pt x="93" y="923"/>
                  </a:lnTo>
                  <a:lnTo>
                    <a:pt x="93" y="922"/>
                  </a:lnTo>
                  <a:lnTo>
                    <a:pt x="95" y="921"/>
                  </a:lnTo>
                  <a:lnTo>
                    <a:pt x="95" y="920"/>
                  </a:lnTo>
                  <a:lnTo>
                    <a:pt x="93" y="920"/>
                  </a:lnTo>
                  <a:lnTo>
                    <a:pt x="93" y="919"/>
                  </a:lnTo>
                  <a:lnTo>
                    <a:pt x="95" y="919"/>
                  </a:lnTo>
                  <a:lnTo>
                    <a:pt x="95" y="918"/>
                  </a:lnTo>
                  <a:lnTo>
                    <a:pt x="96" y="916"/>
                  </a:lnTo>
                  <a:lnTo>
                    <a:pt x="97" y="916"/>
                  </a:lnTo>
                  <a:lnTo>
                    <a:pt x="97" y="915"/>
                  </a:lnTo>
                  <a:lnTo>
                    <a:pt x="98" y="912"/>
                  </a:lnTo>
                  <a:lnTo>
                    <a:pt x="98" y="911"/>
                  </a:lnTo>
                  <a:lnTo>
                    <a:pt x="98" y="909"/>
                  </a:lnTo>
                  <a:lnTo>
                    <a:pt x="99" y="907"/>
                  </a:lnTo>
                  <a:lnTo>
                    <a:pt x="99" y="906"/>
                  </a:lnTo>
                  <a:lnTo>
                    <a:pt x="99" y="905"/>
                  </a:lnTo>
                  <a:lnTo>
                    <a:pt x="100" y="904"/>
                  </a:lnTo>
                  <a:lnTo>
                    <a:pt x="100" y="903"/>
                  </a:lnTo>
                  <a:lnTo>
                    <a:pt x="100" y="901"/>
                  </a:lnTo>
                  <a:lnTo>
                    <a:pt x="101" y="899"/>
                  </a:lnTo>
                  <a:lnTo>
                    <a:pt x="103" y="897"/>
                  </a:lnTo>
                  <a:lnTo>
                    <a:pt x="103" y="896"/>
                  </a:lnTo>
                  <a:lnTo>
                    <a:pt x="104" y="893"/>
                  </a:lnTo>
                  <a:lnTo>
                    <a:pt x="105" y="889"/>
                  </a:lnTo>
                  <a:lnTo>
                    <a:pt x="106" y="885"/>
                  </a:lnTo>
                  <a:lnTo>
                    <a:pt x="108" y="882"/>
                  </a:lnTo>
                  <a:lnTo>
                    <a:pt x="111" y="877"/>
                  </a:lnTo>
                  <a:lnTo>
                    <a:pt x="113" y="874"/>
                  </a:lnTo>
                  <a:lnTo>
                    <a:pt x="114" y="871"/>
                  </a:lnTo>
                  <a:lnTo>
                    <a:pt x="115" y="867"/>
                  </a:lnTo>
                  <a:lnTo>
                    <a:pt x="118" y="863"/>
                  </a:lnTo>
                  <a:lnTo>
                    <a:pt x="118" y="860"/>
                  </a:lnTo>
                  <a:lnTo>
                    <a:pt x="119" y="859"/>
                  </a:lnTo>
                  <a:lnTo>
                    <a:pt x="119" y="858"/>
                  </a:lnTo>
                  <a:lnTo>
                    <a:pt x="119" y="856"/>
                  </a:lnTo>
                  <a:lnTo>
                    <a:pt x="119" y="854"/>
                  </a:lnTo>
                  <a:lnTo>
                    <a:pt x="119" y="853"/>
                  </a:lnTo>
                  <a:lnTo>
                    <a:pt x="120" y="851"/>
                  </a:lnTo>
                  <a:lnTo>
                    <a:pt x="120" y="848"/>
                  </a:lnTo>
                  <a:lnTo>
                    <a:pt x="120" y="847"/>
                  </a:lnTo>
                  <a:lnTo>
                    <a:pt x="121" y="846"/>
                  </a:lnTo>
                  <a:lnTo>
                    <a:pt x="121" y="845"/>
                  </a:lnTo>
                  <a:lnTo>
                    <a:pt x="121" y="844"/>
                  </a:lnTo>
                  <a:lnTo>
                    <a:pt x="122" y="843"/>
                  </a:lnTo>
                  <a:lnTo>
                    <a:pt x="122" y="841"/>
                  </a:lnTo>
                  <a:lnTo>
                    <a:pt x="123" y="840"/>
                  </a:lnTo>
                  <a:lnTo>
                    <a:pt x="127" y="838"/>
                  </a:lnTo>
                  <a:lnTo>
                    <a:pt x="129" y="836"/>
                  </a:lnTo>
                  <a:lnTo>
                    <a:pt x="130" y="834"/>
                  </a:lnTo>
                  <a:lnTo>
                    <a:pt x="130" y="833"/>
                  </a:lnTo>
                  <a:lnTo>
                    <a:pt x="130" y="832"/>
                  </a:lnTo>
                  <a:lnTo>
                    <a:pt x="130" y="831"/>
                  </a:lnTo>
                  <a:lnTo>
                    <a:pt x="131" y="831"/>
                  </a:lnTo>
                  <a:lnTo>
                    <a:pt x="131" y="830"/>
                  </a:lnTo>
                  <a:lnTo>
                    <a:pt x="133" y="830"/>
                  </a:lnTo>
                  <a:lnTo>
                    <a:pt x="133" y="829"/>
                  </a:lnTo>
                  <a:lnTo>
                    <a:pt x="134" y="828"/>
                  </a:lnTo>
                  <a:lnTo>
                    <a:pt x="135" y="826"/>
                  </a:lnTo>
                  <a:lnTo>
                    <a:pt x="136" y="825"/>
                  </a:lnTo>
                  <a:lnTo>
                    <a:pt x="136" y="824"/>
                  </a:lnTo>
                  <a:lnTo>
                    <a:pt x="137" y="823"/>
                  </a:lnTo>
                  <a:lnTo>
                    <a:pt x="138" y="822"/>
                  </a:lnTo>
                  <a:lnTo>
                    <a:pt x="140" y="821"/>
                  </a:lnTo>
                  <a:lnTo>
                    <a:pt x="140" y="819"/>
                  </a:lnTo>
                  <a:lnTo>
                    <a:pt x="141" y="818"/>
                  </a:lnTo>
                  <a:lnTo>
                    <a:pt x="143" y="816"/>
                  </a:lnTo>
                  <a:lnTo>
                    <a:pt x="143" y="814"/>
                  </a:lnTo>
                  <a:lnTo>
                    <a:pt x="145" y="810"/>
                  </a:lnTo>
                  <a:lnTo>
                    <a:pt x="146" y="808"/>
                  </a:lnTo>
                  <a:lnTo>
                    <a:pt x="149" y="806"/>
                  </a:lnTo>
                  <a:lnTo>
                    <a:pt x="149" y="804"/>
                  </a:lnTo>
                  <a:lnTo>
                    <a:pt x="150" y="804"/>
                  </a:lnTo>
                  <a:lnTo>
                    <a:pt x="151" y="803"/>
                  </a:lnTo>
                  <a:lnTo>
                    <a:pt x="152" y="801"/>
                  </a:lnTo>
                  <a:lnTo>
                    <a:pt x="157" y="799"/>
                  </a:lnTo>
                  <a:lnTo>
                    <a:pt x="158" y="795"/>
                  </a:lnTo>
                  <a:lnTo>
                    <a:pt x="160" y="792"/>
                  </a:lnTo>
                  <a:lnTo>
                    <a:pt x="163" y="788"/>
                  </a:lnTo>
                  <a:lnTo>
                    <a:pt x="164" y="787"/>
                  </a:lnTo>
                  <a:lnTo>
                    <a:pt x="165" y="785"/>
                  </a:lnTo>
                  <a:lnTo>
                    <a:pt x="167" y="781"/>
                  </a:lnTo>
                  <a:lnTo>
                    <a:pt x="167" y="780"/>
                  </a:lnTo>
                  <a:lnTo>
                    <a:pt x="168" y="779"/>
                  </a:lnTo>
                  <a:lnTo>
                    <a:pt x="168" y="778"/>
                  </a:lnTo>
                  <a:lnTo>
                    <a:pt x="170" y="776"/>
                  </a:lnTo>
                  <a:lnTo>
                    <a:pt x="170" y="774"/>
                  </a:lnTo>
                  <a:lnTo>
                    <a:pt x="171" y="771"/>
                  </a:lnTo>
                  <a:lnTo>
                    <a:pt x="172" y="767"/>
                  </a:lnTo>
                  <a:lnTo>
                    <a:pt x="172" y="766"/>
                  </a:lnTo>
                  <a:lnTo>
                    <a:pt x="172" y="765"/>
                  </a:lnTo>
                  <a:lnTo>
                    <a:pt x="172" y="764"/>
                  </a:lnTo>
                  <a:lnTo>
                    <a:pt x="173" y="762"/>
                  </a:lnTo>
                  <a:lnTo>
                    <a:pt x="173" y="761"/>
                  </a:lnTo>
                  <a:lnTo>
                    <a:pt x="173" y="756"/>
                  </a:lnTo>
                  <a:lnTo>
                    <a:pt x="174" y="751"/>
                  </a:lnTo>
                  <a:lnTo>
                    <a:pt x="174" y="749"/>
                  </a:lnTo>
                  <a:lnTo>
                    <a:pt x="175" y="748"/>
                  </a:lnTo>
                  <a:lnTo>
                    <a:pt x="175" y="747"/>
                  </a:lnTo>
                  <a:lnTo>
                    <a:pt x="175" y="744"/>
                  </a:lnTo>
                  <a:lnTo>
                    <a:pt x="176" y="744"/>
                  </a:lnTo>
                  <a:lnTo>
                    <a:pt x="178" y="743"/>
                  </a:lnTo>
                  <a:lnTo>
                    <a:pt x="178" y="742"/>
                  </a:lnTo>
                  <a:lnTo>
                    <a:pt x="179" y="742"/>
                  </a:lnTo>
                  <a:lnTo>
                    <a:pt x="179" y="741"/>
                  </a:lnTo>
                  <a:lnTo>
                    <a:pt x="178" y="740"/>
                  </a:lnTo>
                  <a:lnTo>
                    <a:pt x="178" y="739"/>
                  </a:lnTo>
                  <a:lnTo>
                    <a:pt x="178" y="737"/>
                  </a:lnTo>
                  <a:lnTo>
                    <a:pt x="179" y="737"/>
                  </a:lnTo>
                  <a:lnTo>
                    <a:pt x="179" y="736"/>
                  </a:lnTo>
                  <a:lnTo>
                    <a:pt x="178" y="735"/>
                  </a:lnTo>
                  <a:lnTo>
                    <a:pt x="179" y="734"/>
                  </a:lnTo>
                  <a:lnTo>
                    <a:pt x="178" y="733"/>
                  </a:lnTo>
                  <a:lnTo>
                    <a:pt x="178" y="732"/>
                  </a:lnTo>
                  <a:lnTo>
                    <a:pt x="178" y="733"/>
                  </a:lnTo>
                  <a:lnTo>
                    <a:pt x="178" y="734"/>
                  </a:lnTo>
                  <a:lnTo>
                    <a:pt x="178" y="733"/>
                  </a:lnTo>
                  <a:lnTo>
                    <a:pt x="176" y="733"/>
                  </a:lnTo>
                  <a:lnTo>
                    <a:pt x="176" y="732"/>
                  </a:lnTo>
                  <a:lnTo>
                    <a:pt x="176" y="731"/>
                  </a:lnTo>
                  <a:lnTo>
                    <a:pt x="175" y="731"/>
                  </a:lnTo>
                  <a:lnTo>
                    <a:pt x="175" y="729"/>
                  </a:lnTo>
                  <a:lnTo>
                    <a:pt x="175" y="728"/>
                  </a:lnTo>
                  <a:lnTo>
                    <a:pt x="175" y="727"/>
                  </a:lnTo>
                  <a:lnTo>
                    <a:pt x="176" y="727"/>
                  </a:lnTo>
                  <a:lnTo>
                    <a:pt x="178" y="727"/>
                  </a:lnTo>
                  <a:lnTo>
                    <a:pt x="176" y="726"/>
                  </a:lnTo>
                  <a:lnTo>
                    <a:pt x="176" y="725"/>
                  </a:lnTo>
                  <a:lnTo>
                    <a:pt x="176" y="724"/>
                  </a:lnTo>
                  <a:lnTo>
                    <a:pt x="175" y="724"/>
                  </a:lnTo>
                  <a:lnTo>
                    <a:pt x="175" y="722"/>
                  </a:lnTo>
                  <a:lnTo>
                    <a:pt x="174" y="722"/>
                  </a:lnTo>
                  <a:lnTo>
                    <a:pt x="174" y="721"/>
                  </a:lnTo>
                  <a:lnTo>
                    <a:pt x="173" y="721"/>
                  </a:lnTo>
                  <a:lnTo>
                    <a:pt x="173" y="722"/>
                  </a:lnTo>
                  <a:lnTo>
                    <a:pt x="172" y="722"/>
                  </a:lnTo>
                  <a:lnTo>
                    <a:pt x="171" y="722"/>
                  </a:lnTo>
                  <a:lnTo>
                    <a:pt x="171" y="721"/>
                  </a:lnTo>
                  <a:lnTo>
                    <a:pt x="171" y="720"/>
                  </a:lnTo>
                  <a:lnTo>
                    <a:pt x="170" y="720"/>
                  </a:lnTo>
                  <a:lnTo>
                    <a:pt x="170" y="719"/>
                  </a:lnTo>
                  <a:lnTo>
                    <a:pt x="170" y="718"/>
                  </a:lnTo>
                  <a:lnTo>
                    <a:pt x="168" y="718"/>
                  </a:lnTo>
                  <a:lnTo>
                    <a:pt x="168" y="717"/>
                  </a:lnTo>
                  <a:lnTo>
                    <a:pt x="168" y="716"/>
                  </a:lnTo>
                  <a:lnTo>
                    <a:pt x="167" y="716"/>
                  </a:lnTo>
                  <a:lnTo>
                    <a:pt x="168" y="716"/>
                  </a:lnTo>
                  <a:lnTo>
                    <a:pt x="167" y="714"/>
                  </a:lnTo>
                  <a:lnTo>
                    <a:pt x="166" y="713"/>
                  </a:lnTo>
                  <a:lnTo>
                    <a:pt x="166" y="714"/>
                  </a:lnTo>
                  <a:lnTo>
                    <a:pt x="166" y="713"/>
                  </a:lnTo>
                  <a:lnTo>
                    <a:pt x="165" y="713"/>
                  </a:lnTo>
                  <a:lnTo>
                    <a:pt x="165" y="712"/>
                  </a:lnTo>
                  <a:lnTo>
                    <a:pt x="164" y="712"/>
                  </a:lnTo>
                  <a:lnTo>
                    <a:pt x="164" y="711"/>
                  </a:lnTo>
                  <a:lnTo>
                    <a:pt x="163" y="711"/>
                  </a:lnTo>
                  <a:lnTo>
                    <a:pt x="163" y="710"/>
                  </a:lnTo>
                  <a:lnTo>
                    <a:pt x="161" y="710"/>
                  </a:lnTo>
                  <a:lnTo>
                    <a:pt x="160" y="710"/>
                  </a:lnTo>
                  <a:lnTo>
                    <a:pt x="159" y="710"/>
                  </a:lnTo>
                  <a:lnTo>
                    <a:pt x="159" y="709"/>
                  </a:lnTo>
                  <a:lnTo>
                    <a:pt x="159" y="707"/>
                  </a:lnTo>
                  <a:lnTo>
                    <a:pt x="158" y="707"/>
                  </a:lnTo>
                  <a:lnTo>
                    <a:pt x="158" y="706"/>
                  </a:lnTo>
                  <a:lnTo>
                    <a:pt x="158" y="705"/>
                  </a:lnTo>
                  <a:lnTo>
                    <a:pt x="157" y="705"/>
                  </a:lnTo>
                  <a:lnTo>
                    <a:pt x="157" y="704"/>
                  </a:lnTo>
                  <a:lnTo>
                    <a:pt x="157" y="703"/>
                  </a:lnTo>
                  <a:lnTo>
                    <a:pt x="157" y="702"/>
                  </a:lnTo>
                  <a:lnTo>
                    <a:pt x="156" y="701"/>
                  </a:lnTo>
                  <a:lnTo>
                    <a:pt x="155" y="699"/>
                  </a:lnTo>
                  <a:lnTo>
                    <a:pt x="156" y="699"/>
                  </a:lnTo>
                  <a:lnTo>
                    <a:pt x="156" y="698"/>
                  </a:lnTo>
                  <a:lnTo>
                    <a:pt x="155" y="698"/>
                  </a:lnTo>
                  <a:lnTo>
                    <a:pt x="155" y="697"/>
                  </a:lnTo>
                  <a:lnTo>
                    <a:pt x="156" y="697"/>
                  </a:lnTo>
                  <a:lnTo>
                    <a:pt x="155" y="696"/>
                  </a:lnTo>
                  <a:lnTo>
                    <a:pt x="155" y="695"/>
                  </a:lnTo>
                  <a:lnTo>
                    <a:pt x="156" y="694"/>
                  </a:lnTo>
                  <a:lnTo>
                    <a:pt x="157" y="692"/>
                  </a:lnTo>
                  <a:lnTo>
                    <a:pt x="156" y="692"/>
                  </a:lnTo>
                  <a:lnTo>
                    <a:pt x="156" y="691"/>
                  </a:lnTo>
                  <a:lnTo>
                    <a:pt x="156" y="692"/>
                  </a:lnTo>
                  <a:lnTo>
                    <a:pt x="155" y="692"/>
                  </a:lnTo>
                  <a:lnTo>
                    <a:pt x="155" y="691"/>
                  </a:lnTo>
                  <a:lnTo>
                    <a:pt x="153" y="691"/>
                  </a:lnTo>
                  <a:lnTo>
                    <a:pt x="153" y="690"/>
                  </a:lnTo>
                  <a:lnTo>
                    <a:pt x="152" y="690"/>
                  </a:lnTo>
                  <a:lnTo>
                    <a:pt x="151" y="689"/>
                  </a:lnTo>
                  <a:lnTo>
                    <a:pt x="150" y="689"/>
                  </a:lnTo>
                  <a:lnTo>
                    <a:pt x="150" y="688"/>
                  </a:lnTo>
                  <a:lnTo>
                    <a:pt x="150" y="687"/>
                  </a:lnTo>
                  <a:lnTo>
                    <a:pt x="149" y="687"/>
                  </a:lnTo>
                  <a:lnTo>
                    <a:pt x="149" y="686"/>
                  </a:lnTo>
                  <a:lnTo>
                    <a:pt x="148" y="686"/>
                  </a:lnTo>
                  <a:lnTo>
                    <a:pt x="148" y="684"/>
                  </a:lnTo>
                  <a:lnTo>
                    <a:pt x="146" y="684"/>
                  </a:lnTo>
                  <a:lnTo>
                    <a:pt x="146" y="683"/>
                  </a:lnTo>
                  <a:lnTo>
                    <a:pt x="145" y="683"/>
                  </a:lnTo>
                  <a:lnTo>
                    <a:pt x="144" y="682"/>
                  </a:lnTo>
                  <a:lnTo>
                    <a:pt x="144" y="681"/>
                  </a:lnTo>
                  <a:lnTo>
                    <a:pt x="143" y="681"/>
                  </a:lnTo>
                  <a:lnTo>
                    <a:pt x="142" y="681"/>
                  </a:lnTo>
                  <a:lnTo>
                    <a:pt x="142" y="680"/>
                  </a:lnTo>
                  <a:lnTo>
                    <a:pt x="142" y="679"/>
                  </a:lnTo>
                  <a:lnTo>
                    <a:pt x="142" y="677"/>
                  </a:lnTo>
                  <a:lnTo>
                    <a:pt x="141" y="676"/>
                  </a:lnTo>
                  <a:lnTo>
                    <a:pt x="141" y="675"/>
                  </a:lnTo>
                  <a:lnTo>
                    <a:pt x="141" y="674"/>
                  </a:lnTo>
                  <a:lnTo>
                    <a:pt x="142" y="674"/>
                  </a:lnTo>
                  <a:lnTo>
                    <a:pt x="142" y="673"/>
                  </a:lnTo>
                  <a:lnTo>
                    <a:pt x="142" y="672"/>
                  </a:lnTo>
                  <a:lnTo>
                    <a:pt x="141" y="672"/>
                  </a:lnTo>
                  <a:lnTo>
                    <a:pt x="141" y="670"/>
                  </a:lnTo>
                  <a:lnTo>
                    <a:pt x="140" y="670"/>
                  </a:lnTo>
                  <a:lnTo>
                    <a:pt x="140" y="669"/>
                  </a:lnTo>
                  <a:lnTo>
                    <a:pt x="141" y="669"/>
                  </a:lnTo>
                  <a:lnTo>
                    <a:pt x="141" y="668"/>
                  </a:lnTo>
                  <a:lnTo>
                    <a:pt x="140" y="668"/>
                  </a:lnTo>
                  <a:lnTo>
                    <a:pt x="140" y="667"/>
                  </a:lnTo>
                  <a:lnTo>
                    <a:pt x="140" y="666"/>
                  </a:lnTo>
                  <a:lnTo>
                    <a:pt x="138" y="666"/>
                  </a:lnTo>
                  <a:lnTo>
                    <a:pt x="138" y="665"/>
                  </a:lnTo>
                  <a:lnTo>
                    <a:pt x="138" y="664"/>
                  </a:lnTo>
                  <a:lnTo>
                    <a:pt x="137" y="664"/>
                  </a:lnTo>
                  <a:lnTo>
                    <a:pt x="137" y="662"/>
                  </a:lnTo>
                  <a:lnTo>
                    <a:pt x="137" y="661"/>
                  </a:lnTo>
                  <a:lnTo>
                    <a:pt x="137" y="660"/>
                  </a:lnTo>
                  <a:lnTo>
                    <a:pt x="136" y="660"/>
                  </a:lnTo>
                  <a:lnTo>
                    <a:pt x="135" y="659"/>
                  </a:lnTo>
                  <a:lnTo>
                    <a:pt x="134" y="658"/>
                  </a:lnTo>
                  <a:lnTo>
                    <a:pt x="133" y="658"/>
                  </a:lnTo>
                  <a:lnTo>
                    <a:pt x="131" y="658"/>
                  </a:lnTo>
                  <a:lnTo>
                    <a:pt x="131" y="657"/>
                  </a:lnTo>
                  <a:lnTo>
                    <a:pt x="131" y="655"/>
                  </a:lnTo>
                  <a:lnTo>
                    <a:pt x="133" y="655"/>
                  </a:lnTo>
                  <a:lnTo>
                    <a:pt x="134" y="654"/>
                  </a:lnTo>
                  <a:lnTo>
                    <a:pt x="135" y="654"/>
                  </a:lnTo>
                  <a:lnTo>
                    <a:pt x="135" y="653"/>
                  </a:lnTo>
                  <a:lnTo>
                    <a:pt x="136" y="652"/>
                  </a:lnTo>
                  <a:lnTo>
                    <a:pt x="136" y="651"/>
                  </a:lnTo>
                  <a:lnTo>
                    <a:pt x="137" y="650"/>
                  </a:lnTo>
                  <a:lnTo>
                    <a:pt x="138" y="650"/>
                  </a:lnTo>
                  <a:lnTo>
                    <a:pt x="138" y="649"/>
                  </a:lnTo>
                  <a:lnTo>
                    <a:pt x="141" y="643"/>
                  </a:lnTo>
                  <a:lnTo>
                    <a:pt x="143" y="638"/>
                  </a:lnTo>
                  <a:lnTo>
                    <a:pt x="144" y="637"/>
                  </a:lnTo>
                  <a:lnTo>
                    <a:pt x="144" y="636"/>
                  </a:lnTo>
                  <a:lnTo>
                    <a:pt x="145" y="630"/>
                  </a:lnTo>
                  <a:lnTo>
                    <a:pt x="145" y="627"/>
                  </a:lnTo>
                  <a:lnTo>
                    <a:pt x="146" y="625"/>
                  </a:lnTo>
                  <a:lnTo>
                    <a:pt x="146" y="624"/>
                  </a:lnTo>
                  <a:lnTo>
                    <a:pt x="148" y="623"/>
                  </a:lnTo>
                  <a:lnTo>
                    <a:pt x="149" y="622"/>
                  </a:lnTo>
                  <a:lnTo>
                    <a:pt x="150" y="621"/>
                  </a:lnTo>
                  <a:lnTo>
                    <a:pt x="152" y="617"/>
                  </a:lnTo>
                  <a:lnTo>
                    <a:pt x="156" y="614"/>
                  </a:lnTo>
                  <a:lnTo>
                    <a:pt x="158" y="612"/>
                  </a:lnTo>
                  <a:lnTo>
                    <a:pt x="158" y="610"/>
                  </a:lnTo>
                  <a:lnTo>
                    <a:pt x="159" y="610"/>
                  </a:lnTo>
                  <a:lnTo>
                    <a:pt x="160" y="609"/>
                  </a:lnTo>
                  <a:lnTo>
                    <a:pt x="161" y="608"/>
                  </a:lnTo>
                  <a:lnTo>
                    <a:pt x="161" y="607"/>
                  </a:lnTo>
                  <a:lnTo>
                    <a:pt x="163" y="606"/>
                  </a:lnTo>
                  <a:lnTo>
                    <a:pt x="163" y="605"/>
                  </a:lnTo>
                  <a:lnTo>
                    <a:pt x="164" y="604"/>
                  </a:lnTo>
                  <a:lnTo>
                    <a:pt x="164" y="602"/>
                  </a:lnTo>
                  <a:lnTo>
                    <a:pt x="165" y="601"/>
                  </a:lnTo>
                  <a:lnTo>
                    <a:pt x="166" y="599"/>
                  </a:lnTo>
                  <a:lnTo>
                    <a:pt x="166" y="598"/>
                  </a:lnTo>
                  <a:lnTo>
                    <a:pt x="166" y="597"/>
                  </a:lnTo>
                  <a:lnTo>
                    <a:pt x="168" y="593"/>
                  </a:lnTo>
                  <a:lnTo>
                    <a:pt x="171" y="590"/>
                  </a:lnTo>
                  <a:lnTo>
                    <a:pt x="174" y="585"/>
                  </a:lnTo>
                  <a:lnTo>
                    <a:pt x="176" y="583"/>
                  </a:lnTo>
                  <a:lnTo>
                    <a:pt x="176" y="582"/>
                  </a:lnTo>
                  <a:lnTo>
                    <a:pt x="180" y="578"/>
                  </a:lnTo>
                  <a:lnTo>
                    <a:pt x="183" y="575"/>
                  </a:lnTo>
                  <a:lnTo>
                    <a:pt x="185" y="572"/>
                  </a:lnTo>
                  <a:lnTo>
                    <a:pt x="186" y="571"/>
                  </a:lnTo>
                  <a:lnTo>
                    <a:pt x="189" y="567"/>
                  </a:lnTo>
                  <a:lnTo>
                    <a:pt x="196" y="560"/>
                  </a:lnTo>
                  <a:lnTo>
                    <a:pt x="197" y="557"/>
                  </a:lnTo>
                  <a:lnTo>
                    <a:pt x="197" y="556"/>
                  </a:lnTo>
                  <a:lnTo>
                    <a:pt x="196" y="556"/>
                  </a:lnTo>
                  <a:lnTo>
                    <a:pt x="196" y="555"/>
                  </a:lnTo>
                  <a:lnTo>
                    <a:pt x="197" y="554"/>
                  </a:lnTo>
                  <a:lnTo>
                    <a:pt x="197" y="553"/>
                  </a:lnTo>
                  <a:lnTo>
                    <a:pt x="198" y="552"/>
                  </a:lnTo>
                  <a:lnTo>
                    <a:pt x="200" y="552"/>
                  </a:lnTo>
                  <a:lnTo>
                    <a:pt x="200" y="550"/>
                  </a:lnTo>
                  <a:lnTo>
                    <a:pt x="198" y="548"/>
                  </a:lnTo>
                  <a:lnTo>
                    <a:pt x="204" y="503"/>
                  </a:lnTo>
                  <a:lnTo>
                    <a:pt x="205" y="498"/>
                  </a:lnTo>
                  <a:lnTo>
                    <a:pt x="207" y="489"/>
                  </a:lnTo>
                  <a:lnTo>
                    <a:pt x="207" y="486"/>
                  </a:lnTo>
                  <a:lnTo>
                    <a:pt x="208" y="479"/>
                  </a:lnTo>
                  <a:lnTo>
                    <a:pt x="208" y="474"/>
                  </a:lnTo>
                  <a:lnTo>
                    <a:pt x="211" y="448"/>
                  </a:lnTo>
                  <a:lnTo>
                    <a:pt x="212" y="447"/>
                  </a:lnTo>
                  <a:lnTo>
                    <a:pt x="212" y="442"/>
                  </a:lnTo>
                  <a:lnTo>
                    <a:pt x="212" y="441"/>
                  </a:lnTo>
                  <a:lnTo>
                    <a:pt x="211" y="438"/>
                  </a:lnTo>
                  <a:lnTo>
                    <a:pt x="211" y="437"/>
                  </a:lnTo>
                  <a:lnTo>
                    <a:pt x="210" y="436"/>
                  </a:lnTo>
                  <a:lnTo>
                    <a:pt x="209" y="435"/>
                  </a:lnTo>
                  <a:lnTo>
                    <a:pt x="209" y="434"/>
                  </a:lnTo>
                  <a:lnTo>
                    <a:pt x="210" y="433"/>
                  </a:lnTo>
                  <a:lnTo>
                    <a:pt x="211" y="433"/>
                  </a:lnTo>
                  <a:lnTo>
                    <a:pt x="215" y="430"/>
                  </a:lnTo>
                  <a:lnTo>
                    <a:pt x="220" y="426"/>
                  </a:lnTo>
                  <a:lnTo>
                    <a:pt x="245" y="405"/>
                  </a:lnTo>
                  <a:lnTo>
                    <a:pt x="246" y="404"/>
                  </a:lnTo>
                  <a:lnTo>
                    <a:pt x="247" y="403"/>
                  </a:lnTo>
                  <a:lnTo>
                    <a:pt x="248" y="402"/>
                  </a:lnTo>
                  <a:lnTo>
                    <a:pt x="250" y="399"/>
                  </a:lnTo>
                  <a:lnTo>
                    <a:pt x="252" y="398"/>
                  </a:lnTo>
                  <a:lnTo>
                    <a:pt x="253" y="398"/>
                  </a:lnTo>
                  <a:lnTo>
                    <a:pt x="255" y="395"/>
                  </a:lnTo>
                  <a:lnTo>
                    <a:pt x="257" y="392"/>
                  </a:lnTo>
                  <a:lnTo>
                    <a:pt x="261" y="390"/>
                  </a:lnTo>
                  <a:lnTo>
                    <a:pt x="263" y="389"/>
                  </a:lnTo>
                  <a:lnTo>
                    <a:pt x="263" y="388"/>
                  </a:lnTo>
                  <a:lnTo>
                    <a:pt x="264" y="386"/>
                  </a:lnTo>
                  <a:lnTo>
                    <a:pt x="267" y="385"/>
                  </a:lnTo>
                  <a:lnTo>
                    <a:pt x="267" y="384"/>
                  </a:lnTo>
                  <a:lnTo>
                    <a:pt x="269" y="383"/>
                  </a:lnTo>
                  <a:lnTo>
                    <a:pt x="272" y="380"/>
                  </a:lnTo>
                  <a:lnTo>
                    <a:pt x="274" y="380"/>
                  </a:lnTo>
                  <a:lnTo>
                    <a:pt x="277" y="376"/>
                  </a:lnTo>
                  <a:lnTo>
                    <a:pt x="277" y="375"/>
                  </a:lnTo>
                  <a:lnTo>
                    <a:pt x="278" y="374"/>
                  </a:lnTo>
                  <a:lnTo>
                    <a:pt x="280" y="373"/>
                  </a:lnTo>
                  <a:lnTo>
                    <a:pt x="284" y="370"/>
                  </a:lnTo>
                  <a:lnTo>
                    <a:pt x="289" y="366"/>
                  </a:lnTo>
                  <a:lnTo>
                    <a:pt x="293" y="361"/>
                  </a:lnTo>
                  <a:lnTo>
                    <a:pt x="294" y="360"/>
                  </a:lnTo>
                  <a:lnTo>
                    <a:pt x="297" y="359"/>
                  </a:lnTo>
                  <a:lnTo>
                    <a:pt x="299" y="356"/>
                  </a:lnTo>
                  <a:lnTo>
                    <a:pt x="304" y="352"/>
                  </a:lnTo>
                  <a:lnTo>
                    <a:pt x="308" y="348"/>
                  </a:lnTo>
                  <a:lnTo>
                    <a:pt x="313" y="344"/>
                  </a:lnTo>
                  <a:lnTo>
                    <a:pt x="319" y="339"/>
                  </a:lnTo>
                  <a:lnTo>
                    <a:pt x="322" y="336"/>
                  </a:lnTo>
                  <a:lnTo>
                    <a:pt x="325" y="332"/>
                  </a:lnTo>
                  <a:lnTo>
                    <a:pt x="331" y="328"/>
                  </a:lnTo>
                  <a:lnTo>
                    <a:pt x="337" y="322"/>
                  </a:lnTo>
                  <a:lnTo>
                    <a:pt x="343" y="317"/>
                  </a:lnTo>
                  <a:lnTo>
                    <a:pt x="347" y="313"/>
                  </a:lnTo>
                  <a:lnTo>
                    <a:pt x="352" y="309"/>
                  </a:lnTo>
                  <a:lnTo>
                    <a:pt x="352" y="308"/>
                  </a:lnTo>
                  <a:lnTo>
                    <a:pt x="355" y="306"/>
                  </a:lnTo>
                  <a:lnTo>
                    <a:pt x="359" y="302"/>
                  </a:lnTo>
                  <a:lnTo>
                    <a:pt x="362" y="299"/>
                  </a:lnTo>
                  <a:lnTo>
                    <a:pt x="364" y="298"/>
                  </a:lnTo>
                  <a:lnTo>
                    <a:pt x="365" y="298"/>
                  </a:lnTo>
                  <a:lnTo>
                    <a:pt x="366" y="295"/>
                  </a:lnTo>
                  <a:lnTo>
                    <a:pt x="367" y="295"/>
                  </a:lnTo>
                  <a:lnTo>
                    <a:pt x="371" y="292"/>
                  </a:lnTo>
                  <a:lnTo>
                    <a:pt x="374" y="288"/>
                  </a:lnTo>
                  <a:lnTo>
                    <a:pt x="375" y="287"/>
                  </a:lnTo>
                  <a:lnTo>
                    <a:pt x="384" y="280"/>
                  </a:lnTo>
                  <a:lnTo>
                    <a:pt x="390" y="273"/>
                  </a:lnTo>
                  <a:lnTo>
                    <a:pt x="397" y="269"/>
                  </a:lnTo>
                  <a:lnTo>
                    <a:pt x="402" y="264"/>
                  </a:lnTo>
                  <a:lnTo>
                    <a:pt x="404" y="262"/>
                  </a:lnTo>
                  <a:lnTo>
                    <a:pt x="407" y="258"/>
                  </a:lnTo>
                  <a:lnTo>
                    <a:pt x="409" y="255"/>
                  </a:lnTo>
                  <a:lnTo>
                    <a:pt x="411" y="251"/>
                  </a:lnTo>
                  <a:lnTo>
                    <a:pt x="412" y="246"/>
                  </a:lnTo>
                  <a:lnTo>
                    <a:pt x="414" y="241"/>
                  </a:lnTo>
                  <a:lnTo>
                    <a:pt x="417" y="236"/>
                  </a:lnTo>
                  <a:lnTo>
                    <a:pt x="418" y="233"/>
                  </a:lnTo>
                  <a:lnTo>
                    <a:pt x="419" y="229"/>
                  </a:lnTo>
                  <a:lnTo>
                    <a:pt x="420" y="228"/>
                  </a:lnTo>
                  <a:lnTo>
                    <a:pt x="421" y="227"/>
                  </a:lnTo>
                  <a:lnTo>
                    <a:pt x="421" y="226"/>
                  </a:lnTo>
                  <a:lnTo>
                    <a:pt x="422" y="224"/>
                  </a:lnTo>
                  <a:lnTo>
                    <a:pt x="421" y="221"/>
                  </a:lnTo>
                  <a:lnTo>
                    <a:pt x="420" y="221"/>
                  </a:lnTo>
                  <a:lnTo>
                    <a:pt x="421" y="219"/>
                  </a:lnTo>
                  <a:lnTo>
                    <a:pt x="421" y="217"/>
                  </a:lnTo>
                  <a:lnTo>
                    <a:pt x="421" y="214"/>
                  </a:lnTo>
                  <a:lnTo>
                    <a:pt x="421" y="211"/>
                  </a:lnTo>
                  <a:lnTo>
                    <a:pt x="421" y="210"/>
                  </a:lnTo>
                  <a:lnTo>
                    <a:pt x="420" y="209"/>
                  </a:lnTo>
                  <a:lnTo>
                    <a:pt x="420" y="206"/>
                  </a:lnTo>
                  <a:lnTo>
                    <a:pt x="420" y="204"/>
                  </a:lnTo>
                  <a:lnTo>
                    <a:pt x="421" y="201"/>
                  </a:lnTo>
                  <a:lnTo>
                    <a:pt x="421" y="198"/>
                  </a:lnTo>
                  <a:lnTo>
                    <a:pt x="421" y="197"/>
                  </a:lnTo>
                  <a:lnTo>
                    <a:pt x="421" y="196"/>
                  </a:lnTo>
                  <a:lnTo>
                    <a:pt x="422" y="195"/>
                  </a:lnTo>
                  <a:lnTo>
                    <a:pt x="425" y="193"/>
                  </a:lnTo>
                  <a:lnTo>
                    <a:pt x="426" y="191"/>
                  </a:lnTo>
                  <a:lnTo>
                    <a:pt x="427" y="189"/>
                  </a:lnTo>
                  <a:lnTo>
                    <a:pt x="429" y="187"/>
                  </a:lnTo>
                  <a:lnTo>
                    <a:pt x="431" y="186"/>
                  </a:lnTo>
                  <a:lnTo>
                    <a:pt x="432" y="186"/>
                  </a:lnTo>
                  <a:lnTo>
                    <a:pt x="432" y="184"/>
                  </a:lnTo>
                  <a:lnTo>
                    <a:pt x="433" y="182"/>
                  </a:lnTo>
                  <a:lnTo>
                    <a:pt x="434" y="181"/>
                  </a:lnTo>
                  <a:lnTo>
                    <a:pt x="436" y="179"/>
                  </a:lnTo>
                  <a:lnTo>
                    <a:pt x="439" y="178"/>
                  </a:lnTo>
                  <a:lnTo>
                    <a:pt x="440" y="175"/>
                  </a:lnTo>
                  <a:lnTo>
                    <a:pt x="442" y="172"/>
                  </a:lnTo>
                  <a:lnTo>
                    <a:pt x="444" y="171"/>
                  </a:lnTo>
                  <a:lnTo>
                    <a:pt x="446" y="169"/>
                  </a:lnTo>
                  <a:lnTo>
                    <a:pt x="447" y="168"/>
                  </a:lnTo>
                  <a:lnTo>
                    <a:pt x="447" y="167"/>
                  </a:lnTo>
                  <a:lnTo>
                    <a:pt x="450" y="164"/>
                  </a:lnTo>
                  <a:lnTo>
                    <a:pt x="451" y="163"/>
                  </a:lnTo>
                  <a:lnTo>
                    <a:pt x="453" y="161"/>
                  </a:lnTo>
                  <a:lnTo>
                    <a:pt x="453" y="160"/>
                  </a:lnTo>
                  <a:lnTo>
                    <a:pt x="454" y="160"/>
                  </a:lnTo>
                  <a:lnTo>
                    <a:pt x="455" y="159"/>
                  </a:lnTo>
                  <a:lnTo>
                    <a:pt x="457" y="157"/>
                  </a:lnTo>
                  <a:lnTo>
                    <a:pt x="457" y="156"/>
                  </a:lnTo>
                  <a:lnTo>
                    <a:pt x="458" y="154"/>
                  </a:lnTo>
                  <a:lnTo>
                    <a:pt x="459" y="153"/>
                  </a:lnTo>
                  <a:lnTo>
                    <a:pt x="461" y="152"/>
                  </a:lnTo>
                  <a:lnTo>
                    <a:pt x="463" y="150"/>
                  </a:lnTo>
                  <a:lnTo>
                    <a:pt x="463" y="149"/>
                  </a:lnTo>
                  <a:lnTo>
                    <a:pt x="464" y="149"/>
                  </a:lnTo>
                  <a:lnTo>
                    <a:pt x="465" y="146"/>
                  </a:lnTo>
                  <a:lnTo>
                    <a:pt x="466" y="145"/>
                  </a:lnTo>
                  <a:lnTo>
                    <a:pt x="468" y="144"/>
                  </a:lnTo>
                  <a:lnTo>
                    <a:pt x="470" y="142"/>
                  </a:lnTo>
                  <a:lnTo>
                    <a:pt x="472" y="139"/>
                  </a:lnTo>
                  <a:lnTo>
                    <a:pt x="474" y="137"/>
                  </a:lnTo>
                  <a:lnTo>
                    <a:pt x="474" y="136"/>
                  </a:lnTo>
                  <a:lnTo>
                    <a:pt x="476" y="135"/>
                  </a:lnTo>
                  <a:lnTo>
                    <a:pt x="478" y="133"/>
                  </a:lnTo>
                  <a:lnTo>
                    <a:pt x="480" y="129"/>
                  </a:lnTo>
                  <a:lnTo>
                    <a:pt x="483" y="127"/>
                  </a:lnTo>
                  <a:lnTo>
                    <a:pt x="485" y="124"/>
                  </a:lnTo>
                  <a:lnTo>
                    <a:pt x="488" y="121"/>
                  </a:lnTo>
                  <a:lnTo>
                    <a:pt x="491" y="119"/>
                  </a:lnTo>
                  <a:lnTo>
                    <a:pt x="492" y="118"/>
                  </a:lnTo>
                  <a:lnTo>
                    <a:pt x="493" y="115"/>
                  </a:lnTo>
                  <a:lnTo>
                    <a:pt x="495" y="113"/>
                  </a:lnTo>
                  <a:lnTo>
                    <a:pt x="498" y="109"/>
                  </a:lnTo>
                  <a:lnTo>
                    <a:pt x="499" y="109"/>
                  </a:lnTo>
                  <a:lnTo>
                    <a:pt x="499" y="108"/>
                  </a:lnTo>
                  <a:lnTo>
                    <a:pt x="500" y="107"/>
                  </a:lnTo>
                  <a:lnTo>
                    <a:pt x="501" y="106"/>
                  </a:lnTo>
                  <a:lnTo>
                    <a:pt x="502" y="105"/>
                  </a:lnTo>
                  <a:lnTo>
                    <a:pt x="503" y="104"/>
                  </a:lnTo>
                  <a:lnTo>
                    <a:pt x="506" y="101"/>
                  </a:lnTo>
                  <a:lnTo>
                    <a:pt x="506" y="100"/>
                  </a:lnTo>
                  <a:lnTo>
                    <a:pt x="507" y="99"/>
                  </a:lnTo>
                  <a:lnTo>
                    <a:pt x="508" y="99"/>
                  </a:lnTo>
                  <a:lnTo>
                    <a:pt x="509" y="97"/>
                  </a:lnTo>
                  <a:lnTo>
                    <a:pt x="510" y="96"/>
                  </a:lnTo>
                  <a:lnTo>
                    <a:pt x="511" y="96"/>
                  </a:lnTo>
                  <a:lnTo>
                    <a:pt x="513" y="93"/>
                  </a:lnTo>
                  <a:lnTo>
                    <a:pt x="515" y="91"/>
                  </a:lnTo>
                  <a:lnTo>
                    <a:pt x="516" y="89"/>
                  </a:lnTo>
                  <a:lnTo>
                    <a:pt x="517" y="87"/>
                  </a:lnTo>
                  <a:lnTo>
                    <a:pt x="518" y="86"/>
                  </a:lnTo>
                  <a:lnTo>
                    <a:pt x="519" y="86"/>
                  </a:lnTo>
                  <a:lnTo>
                    <a:pt x="521" y="84"/>
                  </a:lnTo>
                  <a:lnTo>
                    <a:pt x="522" y="83"/>
                  </a:lnTo>
                  <a:lnTo>
                    <a:pt x="524" y="83"/>
                  </a:lnTo>
                  <a:lnTo>
                    <a:pt x="525" y="83"/>
                  </a:lnTo>
                  <a:lnTo>
                    <a:pt x="526" y="83"/>
                  </a:lnTo>
                  <a:lnTo>
                    <a:pt x="526" y="82"/>
                  </a:lnTo>
                  <a:lnTo>
                    <a:pt x="526" y="81"/>
                  </a:lnTo>
                  <a:lnTo>
                    <a:pt x="526" y="77"/>
                  </a:lnTo>
                  <a:lnTo>
                    <a:pt x="528" y="76"/>
                  </a:lnTo>
                  <a:lnTo>
                    <a:pt x="529" y="75"/>
                  </a:lnTo>
                  <a:lnTo>
                    <a:pt x="531" y="72"/>
                  </a:lnTo>
                  <a:lnTo>
                    <a:pt x="532" y="71"/>
                  </a:lnTo>
                  <a:lnTo>
                    <a:pt x="532" y="70"/>
                  </a:lnTo>
                  <a:lnTo>
                    <a:pt x="533" y="69"/>
                  </a:lnTo>
                  <a:lnTo>
                    <a:pt x="534" y="68"/>
                  </a:lnTo>
                  <a:lnTo>
                    <a:pt x="536" y="67"/>
                  </a:lnTo>
                  <a:lnTo>
                    <a:pt x="536" y="64"/>
                  </a:lnTo>
                  <a:lnTo>
                    <a:pt x="537" y="61"/>
                  </a:lnTo>
                  <a:lnTo>
                    <a:pt x="538" y="59"/>
                  </a:lnTo>
                  <a:lnTo>
                    <a:pt x="538" y="56"/>
                  </a:lnTo>
                  <a:lnTo>
                    <a:pt x="538" y="54"/>
                  </a:lnTo>
                  <a:lnTo>
                    <a:pt x="539" y="51"/>
                  </a:lnTo>
                  <a:lnTo>
                    <a:pt x="540" y="48"/>
                  </a:lnTo>
                  <a:lnTo>
                    <a:pt x="540" y="46"/>
                  </a:lnTo>
                  <a:lnTo>
                    <a:pt x="540" y="45"/>
                  </a:lnTo>
                  <a:lnTo>
                    <a:pt x="541" y="44"/>
                  </a:lnTo>
                  <a:lnTo>
                    <a:pt x="541" y="42"/>
                  </a:lnTo>
                  <a:lnTo>
                    <a:pt x="541" y="40"/>
                  </a:lnTo>
                  <a:lnTo>
                    <a:pt x="543" y="38"/>
                  </a:lnTo>
                  <a:lnTo>
                    <a:pt x="544" y="34"/>
                  </a:lnTo>
                  <a:lnTo>
                    <a:pt x="544" y="31"/>
                  </a:lnTo>
                  <a:lnTo>
                    <a:pt x="548" y="31"/>
                  </a:lnTo>
                  <a:lnTo>
                    <a:pt x="550" y="31"/>
                  </a:lnTo>
                  <a:lnTo>
                    <a:pt x="554" y="31"/>
                  </a:lnTo>
                  <a:lnTo>
                    <a:pt x="558" y="31"/>
                  </a:lnTo>
                  <a:lnTo>
                    <a:pt x="558" y="30"/>
                  </a:lnTo>
                  <a:lnTo>
                    <a:pt x="559" y="30"/>
                  </a:lnTo>
                  <a:lnTo>
                    <a:pt x="560" y="30"/>
                  </a:lnTo>
                  <a:lnTo>
                    <a:pt x="561" y="30"/>
                  </a:lnTo>
                  <a:lnTo>
                    <a:pt x="565" y="30"/>
                  </a:lnTo>
                  <a:lnTo>
                    <a:pt x="568" y="29"/>
                  </a:lnTo>
                  <a:lnTo>
                    <a:pt x="571" y="29"/>
                  </a:lnTo>
                  <a:lnTo>
                    <a:pt x="575" y="29"/>
                  </a:lnTo>
                  <a:lnTo>
                    <a:pt x="578" y="29"/>
                  </a:lnTo>
                  <a:lnTo>
                    <a:pt x="580" y="27"/>
                  </a:lnTo>
                  <a:lnTo>
                    <a:pt x="581" y="27"/>
                  </a:lnTo>
                  <a:lnTo>
                    <a:pt x="582" y="27"/>
                  </a:lnTo>
                  <a:lnTo>
                    <a:pt x="585" y="25"/>
                  </a:lnTo>
                  <a:lnTo>
                    <a:pt x="588" y="23"/>
                  </a:lnTo>
                  <a:lnTo>
                    <a:pt x="590" y="21"/>
                  </a:lnTo>
                  <a:lnTo>
                    <a:pt x="592" y="19"/>
                  </a:lnTo>
                  <a:lnTo>
                    <a:pt x="595" y="18"/>
                  </a:lnTo>
                  <a:lnTo>
                    <a:pt x="597" y="16"/>
                  </a:lnTo>
                  <a:lnTo>
                    <a:pt x="599" y="15"/>
                  </a:lnTo>
                  <a:lnTo>
                    <a:pt x="601" y="14"/>
                  </a:lnTo>
                  <a:lnTo>
                    <a:pt x="604" y="11"/>
                  </a:lnTo>
                  <a:lnTo>
                    <a:pt x="606" y="9"/>
                  </a:lnTo>
                  <a:lnTo>
                    <a:pt x="608" y="8"/>
                  </a:lnTo>
                  <a:lnTo>
                    <a:pt x="610" y="8"/>
                  </a:lnTo>
                  <a:lnTo>
                    <a:pt x="612" y="7"/>
                  </a:lnTo>
                  <a:lnTo>
                    <a:pt x="613" y="7"/>
                  </a:lnTo>
                  <a:lnTo>
                    <a:pt x="616" y="6"/>
                  </a:lnTo>
                  <a:lnTo>
                    <a:pt x="621" y="4"/>
                  </a:lnTo>
                  <a:lnTo>
                    <a:pt x="623" y="3"/>
                  </a:lnTo>
                  <a:lnTo>
                    <a:pt x="625" y="3"/>
                  </a:lnTo>
                  <a:lnTo>
                    <a:pt x="627" y="3"/>
                  </a:lnTo>
                  <a:lnTo>
                    <a:pt x="630" y="3"/>
                  </a:lnTo>
                  <a:lnTo>
                    <a:pt x="631" y="3"/>
                  </a:lnTo>
                  <a:lnTo>
                    <a:pt x="634" y="3"/>
                  </a:lnTo>
                  <a:lnTo>
                    <a:pt x="635" y="2"/>
                  </a:lnTo>
                  <a:lnTo>
                    <a:pt x="637" y="2"/>
                  </a:lnTo>
                  <a:lnTo>
                    <a:pt x="638" y="2"/>
                  </a:lnTo>
                  <a:lnTo>
                    <a:pt x="640" y="3"/>
                  </a:lnTo>
                  <a:lnTo>
                    <a:pt x="641" y="3"/>
                  </a:lnTo>
                  <a:lnTo>
                    <a:pt x="643" y="3"/>
                  </a:lnTo>
                  <a:lnTo>
                    <a:pt x="645" y="3"/>
                  </a:lnTo>
                  <a:lnTo>
                    <a:pt x="647" y="3"/>
                  </a:lnTo>
                  <a:lnTo>
                    <a:pt x="649" y="2"/>
                  </a:lnTo>
                  <a:lnTo>
                    <a:pt x="651" y="2"/>
                  </a:lnTo>
                  <a:lnTo>
                    <a:pt x="653" y="2"/>
                  </a:lnTo>
                  <a:lnTo>
                    <a:pt x="656" y="1"/>
                  </a:lnTo>
                  <a:lnTo>
                    <a:pt x="658" y="1"/>
                  </a:lnTo>
                  <a:lnTo>
                    <a:pt x="660" y="0"/>
                  </a:lnTo>
                  <a:lnTo>
                    <a:pt x="662" y="1"/>
                  </a:lnTo>
                  <a:lnTo>
                    <a:pt x="663" y="3"/>
                  </a:lnTo>
                  <a:lnTo>
                    <a:pt x="663" y="4"/>
                  </a:lnTo>
                  <a:lnTo>
                    <a:pt x="662" y="6"/>
                  </a:lnTo>
                  <a:lnTo>
                    <a:pt x="660" y="8"/>
                  </a:lnTo>
                  <a:lnTo>
                    <a:pt x="660" y="9"/>
                  </a:lnTo>
                  <a:lnTo>
                    <a:pt x="660" y="10"/>
                  </a:lnTo>
                  <a:lnTo>
                    <a:pt x="659" y="12"/>
                  </a:lnTo>
                  <a:lnTo>
                    <a:pt x="659" y="16"/>
                  </a:lnTo>
                  <a:lnTo>
                    <a:pt x="659" y="17"/>
                  </a:lnTo>
                  <a:lnTo>
                    <a:pt x="659" y="18"/>
                  </a:lnTo>
                  <a:lnTo>
                    <a:pt x="658" y="19"/>
                  </a:lnTo>
                  <a:lnTo>
                    <a:pt x="658" y="21"/>
                  </a:lnTo>
                  <a:lnTo>
                    <a:pt x="658" y="22"/>
                  </a:lnTo>
                  <a:lnTo>
                    <a:pt x="659" y="22"/>
                  </a:lnTo>
                  <a:lnTo>
                    <a:pt x="659" y="23"/>
                  </a:lnTo>
                  <a:lnTo>
                    <a:pt x="660" y="23"/>
                  </a:lnTo>
                  <a:lnTo>
                    <a:pt x="660" y="24"/>
                  </a:lnTo>
                  <a:lnTo>
                    <a:pt x="660" y="26"/>
                  </a:lnTo>
                  <a:lnTo>
                    <a:pt x="662" y="26"/>
                  </a:lnTo>
                  <a:lnTo>
                    <a:pt x="662" y="27"/>
                  </a:lnTo>
                  <a:lnTo>
                    <a:pt x="662" y="29"/>
                  </a:lnTo>
                  <a:lnTo>
                    <a:pt x="660" y="30"/>
                  </a:lnTo>
                  <a:lnTo>
                    <a:pt x="660" y="31"/>
                  </a:lnTo>
                  <a:lnTo>
                    <a:pt x="660" y="32"/>
                  </a:lnTo>
                  <a:lnTo>
                    <a:pt x="659" y="33"/>
                  </a:lnTo>
                  <a:lnTo>
                    <a:pt x="659" y="34"/>
                  </a:lnTo>
                  <a:lnTo>
                    <a:pt x="660" y="34"/>
                  </a:lnTo>
                  <a:lnTo>
                    <a:pt x="660" y="36"/>
                  </a:lnTo>
                  <a:lnTo>
                    <a:pt x="662" y="36"/>
                  </a:lnTo>
                  <a:lnTo>
                    <a:pt x="662" y="37"/>
                  </a:lnTo>
                  <a:lnTo>
                    <a:pt x="663" y="37"/>
                  </a:lnTo>
                  <a:lnTo>
                    <a:pt x="663" y="36"/>
                  </a:lnTo>
                  <a:lnTo>
                    <a:pt x="664" y="36"/>
                  </a:lnTo>
                  <a:lnTo>
                    <a:pt x="664" y="37"/>
                  </a:lnTo>
                  <a:lnTo>
                    <a:pt x="665" y="37"/>
                  </a:lnTo>
                  <a:lnTo>
                    <a:pt x="665" y="36"/>
                  </a:lnTo>
                  <a:lnTo>
                    <a:pt x="666" y="36"/>
                  </a:lnTo>
                  <a:lnTo>
                    <a:pt x="667" y="37"/>
                  </a:lnTo>
                  <a:lnTo>
                    <a:pt x="670" y="38"/>
                  </a:lnTo>
                  <a:lnTo>
                    <a:pt x="671" y="39"/>
                  </a:lnTo>
                  <a:lnTo>
                    <a:pt x="671" y="40"/>
                  </a:lnTo>
                  <a:lnTo>
                    <a:pt x="671" y="41"/>
                  </a:lnTo>
                  <a:lnTo>
                    <a:pt x="672" y="42"/>
                  </a:lnTo>
                  <a:lnTo>
                    <a:pt x="673" y="42"/>
                  </a:lnTo>
                  <a:lnTo>
                    <a:pt x="675" y="45"/>
                  </a:lnTo>
                  <a:lnTo>
                    <a:pt x="677" y="44"/>
                  </a:lnTo>
                  <a:lnTo>
                    <a:pt x="677" y="45"/>
                  </a:lnTo>
                  <a:lnTo>
                    <a:pt x="678" y="45"/>
                  </a:lnTo>
                  <a:lnTo>
                    <a:pt x="679" y="45"/>
                  </a:lnTo>
                  <a:lnTo>
                    <a:pt x="680" y="44"/>
                  </a:lnTo>
                  <a:lnTo>
                    <a:pt x="681" y="44"/>
                  </a:lnTo>
                  <a:lnTo>
                    <a:pt x="682" y="44"/>
                  </a:lnTo>
                  <a:lnTo>
                    <a:pt x="685" y="44"/>
                  </a:lnTo>
                  <a:lnTo>
                    <a:pt x="687" y="45"/>
                  </a:lnTo>
                  <a:lnTo>
                    <a:pt x="688" y="45"/>
                  </a:lnTo>
                  <a:lnTo>
                    <a:pt x="689" y="46"/>
                  </a:lnTo>
                  <a:lnTo>
                    <a:pt x="689" y="47"/>
                  </a:lnTo>
                  <a:lnTo>
                    <a:pt x="689" y="49"/>
                  </a:lnTo>
                  <a:lnTo>
                    <a:pt x="689" y="51"/>
                  </a:lnTo>
                  <a:lnTo>
                    <a:pt x="689" y="52"/>
                  </a:lnTo>
                  <a:lnTo>
                    <a:pt x="690" y="52"/>
                  </a:lnTo>
                  <a:lnTo>
                    <a:pt x="690" y="53"/>
                  </a:lnTo>
                  <a:lnTo>
                    <a:pt x="692" y="53"/>
                  </a:lnTo>
                  <a:lnTo>
                    <a:pt x="693" y="53"/>
                  </a:lnTo>
                  <a:lnTo>
                    <a:pt x="694" y="53"/>
                  </a:lnTo>
                  <a:lnTo>
                    <a:pt x="695" y="53"/>
                  </a:lnTo>
                  <a:lnTo>
                    <a:pt x="695" y="54"/>
                  </a:lnTo>
                  <a:lnTo>
                    <a:pt x="695" y="55"/>
                  </a:lnTo>
                  <a:lnTo>
                    <a:pt x="695" y="56"/>
                  </a:lnTo>
                  <a:lnTo>
                    <a:pt x="695" y="57"/>
                  </a:lnTo>
                  <a:lnTo>
                    <a:pt x="695" y="59"/>
                  </a:lnTo>
                  <a:lnTo>
                    <a:pt x="696" y="59"/>
                  </a:lnTo>
                  <a:lnTo>
                    <a:pt x="696" y="60"/>
                  </a:lnTo>
                  <a:lnTo>
                    <a:pt x="695" y="60"/>
                  </a:lnTo>
                  <a:lnTo>
                    <a:pt x="696" y="61"/>
                  </a:lnTo>
                  <a:lnTo>
                    <a:pt x="696" y="62"/>
                  </a:lnTo>
                  <a:lnTo>
                    <a:pt x="697" y="63"/>
                  </a:lnTo>
                  <a:lnTo>
                    <a:pt x="698" y="64"/>
                  </a:lnTo>
                  <a:lnTo>
                    <a:pt x="698" y="66"/>
                  </a:lnTo>
                  <a:lnTo>
                    <a:pt x="698" y="67"/>
                  </a:lnTo>
                  <a:lnTo>
                    <a:pt x="697" y="67"/>
                  </a:lnTo>
                  <a:lnTo>
                    <a:pt x="697" y="68"/>
                  </a:lnTo>
                  <a:lnTo>
                    <a:pt x="697" y="69"/>
                  </a:lnTo>
                  <a:lnTo>
                    <a:pt x="697" y="70"/>
                  </a:lnTo>
                  <a:lnTo>
                    <a:pt x="697" y="71"/>
                  </a:lnTo>
                  <a:lnTo>
                    <a:pt x="697" y="72"/>
                  </a:lnTo>
                  <a:lnTo>
                    <a:pt x="696" y="74"/>
                  </a:lnTo>
                  <a:lnTo>
                    <a:pt x="696" y="75"/>
                  </a:lnTo>
                  <a:lnTo>
                    <a:pt x="696" y="76"/>
                  </a:lnTo>
                  <a:lnTo>
                    <a:pt x="697" y="76"/>
                  </a:lnTo>
                  <a:lnTo>
                    <a:pt x="697" y="77"/>
                  </a:lnTo>
                  <a:lnTo>
                    <a:pt x="697" y="78"/>
                  </a:lnTo>
                  <a:lnTo>
                    <a:pt x="697" y="79"/>
                  </a:lnTo>
                  <a:lnTo>
                    <a:pt x="698" y="79"/>
                  </a:lnTo>
                  <a:lnTo>
                    <a:pt x="700" y="81"/>
                  </a:lnTo>
                  <a:lnTo>
                    <a:pt x="700" y="82"/>
                  </a:lnTo>
                  <a:lnTo>
                    <a:pt x="700" y="83"/>
                  </a:lnTo>
                  <a:lnTo>
                    <a:pt x="700" y="84"/>
                  </a:lnTo>
                  <a:lnTo>
                    <a:pt x="700" y="85"/>
                  </a:lnTo>
                  <a:lnTo>
                    <a:pt x="701" y="85"/>
                  </a:lnTo>
                  <a:lnTo>
                    <a:pt x="701" y="86"/>
                  </a:lnTo>
                  <a:lnTo>
                    <a:pt x="701" y="87"/>
                  </a:lnTo>
                  <a:lnTo>
                    <a:pt x="702" y="87"/>
                  </a:lnTo>
                  <a:lnTo>
                    <a:pt x="702" y="89"/>
                  </a:lnTo>
                  <a:lnTo>
                    <a:pt x="703" y="89"/>
                  </a:lnTo>
                  <a:lnTo>
                    <a:pt x="703" y="90"/>
                  </a:lnTo>
                  <a:lnTo>
                    <a:pt x="703" y="91"/>
                  </a:lnTo>
                  <a:lnTo>
                    <a:pt x="703" y="92"/>
                  </a:lnTo>
                  <a:lnTo>
                    <a:pt x="701" y="92"/>
                  </a:lnTo>
                  <a:lnTo>
                    <a:pt x="700" y="92"/>
                  </a:lnTo>
                  <a:lnTo>
                    <a:pt x="698" y="92"/>
                  </a:lnTo>
                  <a:lnTo>
                    <a:pt x="697" y="93"/>
                  </a:lnTo>
                  <a:lnTo>
                    <a:pt x="696" y="93"/>
                  </a:lnTo>
                  <a:lnTo>
                    <a:pt x="694" y="93"/>
                  </a:lnTo>
                  <a:lnTo>
                    <a:pt x="692" y="93"/>
                  </a:lnTo>
                  <a:lnTo>
                    <a:pt x="690" y="93"/>
                  </a:lnTo>
                  <a:lnTo>
                    <a:pt x="689" y="93"/>
                  </a:lnTo>
                  <a:lnTo>
                    <a:pt x="689" y="94"/>
                  </a:lnTo>
                  <a:lnTo>
                    <a:pt x="688" y="94"/>
                  </a:lnTo>
                  <a:lnTo>
                    <a:pt x="687" y="94"/>
                  </a:lnTo>
                  <a:lnTo>
                    <a:pt x="686" y="96"/>
                  </a:lnTo>
                  <a:lnTo>
                    <a:pt x="685" y="97"/>
                  </a:lnTo>
                  <a:close/>
                </a:path>
              </a:pathLst>
            </a:custGeom>
            <a:solidFill>
              <a:srgbClr val="FFEBAF"/>
            </a:solidFill>
            <a:ln w="31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76" name="Freeform 28"/>
            <p:cNvSpPr>
              <a:spLocks/>
            </p:cNvSpPr>
            <p:nvPr/>
          </p:nvSpPr>
          <p:spPr bwMode="auto">
            <a:xfrm>
              <a:off x="9710259" y="3749990"/>
              <a:ext cx="861789" cy="1171194"/>
            </a:xfrm>
            <a:custGeom>
              <a:avLst/>
              <a:gdLst>
                <a:gd name="T0" fmla="*/ 617 w 754"/>
                <a:gd name="T1" fmla="*/ 33 h 1033"/>
                <a:gd name="T2" fmla="*/ 612 w 754"/>
                <a:gd name="T3" fmla="*/ 52 h 1033"/>
                <a:gd name="T4" fmla="*/ 623 w 754"/>
                <a:gd name="T5" fmla="*/ 87 h 1033"/>
                <a:gd name="T6" fmla="*/ 659 w 754"/>
                <a:gd name="T7" fmla="*/ 107 h 1033"/>
                <a:gd name="T8" fmla="*/ 699 w 754"/>
                <a:gd name="T9" fmla="*/ 175 h 1033"/>
                <a:gd name="T10" fmla="*/ 716 w 754"/>
                <a:gd name="T11" fmla="*/ 183 h 1033"/>
                <a:gd name="T12" fmla="*/ 718 w 754"/>
                <a:gd name="T13" fmla="*/ 205 h 1033"/>
                <a:gd name="T14" fmla="*/ 710 w 754"/>
                <a:gd name="T15" fmla="*/ 246 h 1033"/>
                <a:gd name="T16" fmla="*/ 712 w 754"/>
                <a:gd name="T17" fmla="*/ 276 h 1033"/>
                <a:gd name="T18" fmla="*/ 726 w 754"/>
                <a:gd name="T19" fmla="*/ 291 h 1033"/>
                <a:gd name="T20" fmla="*/ 749 w 754"/>
                <a:gd name="T21" fmla="*/ 328 h 1033"/>
                <a:gd name="T22" fmla="*/ 640 w 754"/>
                <a:gd name="T23" fmla="*/ 410 h 1033"/>
                <a:gd name="T24" fmla="*/ 665 w 754"/>
                <a:gd name="T25" fmla="*/ 473 h 1033"/>
                <a:gd name="T26" fmla="*/ 703 w 754"/>
                <a:gd name="T27" fmla="*/ 552 h 1033"/>
                <a:gd name="T28" fmla="*/ 680 w 754"/>
                <a:gd name="T29" fmla="*/ 614 h 1033"/>
                <a:gd name="T30" fmla="*/ 665 w 754"/>
                <a:gd name="T31" fmla="*/ 645 h 1033"/>
                <a:gd name="T32" fmla="*/ 644 w 754"/>
                <a:gd name="T33" fmla="*/ 684 h 1033"/>
                <a:gd name="T34" fmla="*/ 635 w 754"/>
                <a:gd name="T35" fmla="*/ 724 h 1033"/>
                <a:gd name="T36" fmla="*/ 636 w 754"/>
                <a:gd name="T37" fmla="*/ 757 h 1033"/>
                <a:gd name="T38" fmla="*/ 621 w 754"/>
                <a:gd name="T39" fmla="*/ 769 h 1033"/>
                <a:gd name="T40" fmla="*/ 609 w 754"/>
                <a:gd name="T41" fmla="*/ 782 h 1033"/>
                <a:gd name="T42" fmla="*/ 593 w 754"/>
                <a:gd name="T43" fmla="*/ 791 h 1033"/>
                <a:gd name="T44" fmla="*/ 579 w 754"/>
                <a:gd name="T45" fmla="*/ 788 h 1033"/>
                <a:gd name="T46" fmla="*/ 560 w 754"/>
                <a:gd name="T47" fmla="*/ 786 h 1033"/>
                <a:gd name="T48" fmla="*/ 547 w 754"/>
                <a:gd name="T49" fmla="*/ 774 h 1033"/>
                <a:gd name="T50" fmla="*/ 523 w 754"/>
                <a:gd name="T51" fmla="*/ 782 h 1033"/>
                <a:gd name="T52" fmla="*/ 501 w 754"/>
                <a:gd name="T53" fmla="*/ 772 h 1033"/>
                <a:gd name="T54" fmla="*/ 493 w 754"/>
                <a:gd name="T55" fmla="*/ 778 h 1033"/>
                <a:gd name="T56" fmla="*/ 487 w 754"/>
                <a:gd name="T57" fmla="*/ 801 h 1033"/>
                <a:gd name="T58" fmla="*/ 480 w 754"/>
                <a:gd name="T59" fmla="*/ 825 h 1033"/>
                <a:gd name="T60" fmla="*/ 465 w 754"/>
                <a:gd name="T61" fmla="*/ 816 h 1033"/>
                <a:gd name="T62" fmla="*/ 460 w 754"/>
                <a:gd name="T63" fmla="*/ 800 h 1033"/>
                <a:gd name="T64" fmla="*/ 448 w 754"/>
                <a:gd name="T65" fmla="*/ 792 h 1033"/>
                <a:gd name="T66" fmla="*/ 445 w 754"/>
                <a:gd name="T67" fmla="*/ 811 h 1033"/>
                <a:gd name="T68" fmla="*/ 434 w 754"/>
                <a:gd name="T69" fmla="*/ 822 h 1033"/>
                <a:gd name="T70" fmla="*/ 428 w 754"/>
                <a:gd name="T71" fmla="*/ 844 h 1033"/>
                <a:gd name="T72" fmla="*/ 399 w 754"/>
                <a:gd name="T73" fmla="*/ 870 h 1033"/>
                <a:gd name="T74" fmla="*/ 373 w 754"/>
                <a:gd name="T75" fmla="*/ 888 h 1033"/>
                <a:gd name="T76" fmla="*/ 355 w 754"/>
                <a:gd name="T77" fmla="*/ 886 h 1033"/>
                <a:gd name="T78" fmla="*/ 333 w 754"/>
                <a:gd name="T79" fmla="*/ 882 h 1033"/>
                <a:gd name="T80" fmla="*/ 313 w 754"/>
                <a:gd name="T81" fmla="*/ 873 h 1033"/>
                <a:gd name="T82" fmla="*/ 288 w 754"/>
                <a:gd name="T83" fmla="*/ 876 h 1033"/>
                <a:gd name="T84" fmla="*/ 270 w 754"/>
                <a:gd name="T85" fmla="*/ 884 h 1033"/>
                <a:gd name="T86" fmla="*/ 248 w 754"/>
                <a:gd name="T87" fmla="*/ 898 h 1033"/>
                <a:gd name="T88" fmla="*/ 226 w 754"/>
                <a:gd name="T89" fmla="*/ 934 h 1033"/>
                <a:gd name="T90" fmla="*/ 214 w 754"/>
                <a:gd name="T91" fmla="*/ 953 h 1033"/>
                <a:gd name="T92" fmla="*/ 191 w 754"/>
                <a:gd name="T93" fmla="*/ 952 h 1033"/>
                <a:gd name="T94" fmla="*/ 166 w 754"/>
                <a:gd name="T95" fmla="*/ 951 h 1033"/>
                <a:gd name="T96" fmla="*/ 188 w 754"/>
                <a:gd name="T97" fmla="*/ 978 h 1033"/>
                <a:gd name="T98" fmla="*/ 190 w 754"/>
                <a:gd name="T99" fmla="*/ 991 h 1033"/>
                <a:gd name="T100" fmla="*/ 177 w 754"/>
                <a:gd name="T101" fmla="*/ 994 h 1033"/>
                <a:gd name="T102" fmla="*/ 161 w 754"/>
                <a:gd name="T103" fmla="*/ 994 h 1033"/>
                <a:gd name="T104" fmla="*/ 145 w 754"/>
                <a:gd name="T105" fmla="*/ 1009 h 1033"/>
                <a:gd name="T106" fmla="*/ 131 w 754"/>
                <a:gd name="T107" fmla="*/ 1000 h 1033"/>
                <a:gd name="T108" fmla="*/ 97 w 754"/>
                <a:gd name="T109" fmla="*/ 988 h 1033"/>
                <a:gd name="T110" fmla="*/ 76 w 754"/>
                <a:gd name="T111" fmla="*/ 988 h 1033"/>
                <a:gd name="T112" fmla="*/ 65 w 754"/>
                <a:gd name="T113" fmla="*/ 1000 h 1033"/>
                <a:gd name="T114" fmla="*/ 55 w 754"/>
                <a:gd name="T115" fmla="*/ 1013 h 1033"/>
                <a:gd name="T116" fmla="*/ 41 w 754"/>
                <a:gd name="T117" fmla="*/ 1026 h 1033"/>
                <a:gd name="T118" fmla="*/ 4 w 754"/>
                <a:gd name="T119" fmla="*/ 1023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54" h="1033">
                  <a:moveTo>
                    <a:pt x="627" y="0"/>
                  </a:moveTo>
                  <a:lnTo>
                    <a:pt x="617" y="1"/>
                  </a:lnTo>
                  <a:lnTo>
                    <a:pt x="616" y="4"/>
                  </a:lnTo>
                  <a:lnTo>
                    <a:pt x="615" y="5"/>
                  </a:lnTo>
                  <a:lnTo>
                    <a:pt x="614" y="7"/>
                  </a:lnTo>
                  <a:lnTo>
                    <a:pt x="613" y="8"/>
                  </a:lnTo>
                  <a:lnTo>
                    <a:pt x="614" y="10"/>
                  </a:lnTo>
                  <a:lnTo>
                    <a:pt x="615" y="10"/>
                  </a:lnTo>
                  <a:lnTo>
                    <a:pt x="615" y="11"/>
                  </a:lnTo>
                  <a:lnTo>
                    <a:pt x="616" y="11"/>
                  </a:lnTo>
                  <a:lnTo>
                    <a:pt x="616" y="12"/>
                  </a:lnTo>
                  <a:lnTo>
                    <a:pt x="616" y="14"/>
                  </a:lnTo>
                  <a:lnTo>
                    <a:pt x="617" y="16"/>
                  </a:lnTo>
                  <a:lnTo>
                    <a:pt x="620" y="23"/>
                  </a:lnTo>
                  <a:lnTo>
                    <a:pt x="620" y="24"/>
                  </a:lnTo>
                  <a:lnTo>
                    <a:pt x="619" y="33"/>
                  </a:lnTo>
                  <a:lnTo>
                    <a:pt x="617" y="33"/>
                  </a:lnTo>
                  <a:lnTo>
                    <a:pt x="617" y="34"/>
                  </a:lnTo>
                  <a:lnTo>
                    <a:pt x="616" y="37"/>
                  </a:lnTo>
                  <a:lnTo>
                    <a:pt x="616" y="38"/>
                  </a:lnTo>
                  <a:lnTo>
                    <a:pt x="617" y="38"/>
                  </a:lnTo>
                  <a:lnTo>
                    <a:pt x="616" y="39"/>
                  </a:lnTo>
                  <a:lnTo>
                    <a:pt x="616" y="40"/>
                  </a:lnTo>
                  <a:lnTo>
                    <a:pt x="616" y="42"/>
                  </a:lnTo>
                  <a:lnTo>
                    <a:pt x="615" y="46"/>
                  </a:lnTo>
                  <a:lnTo>
                    <a:pt x="614" y="46"/>
                  </a:lnTo>
                  <a:lnTo>
                    <a:pt x="613" y="46"/>
                  </a:lnTo>
                  <a:lnTo>
                    <a:pt x="613" y="47"/>
                  </a:lnTo>
                  <a:lnTo>
                    <a:pt x="612" y="47"/>
                  </a:lnTo>
                  <a:lnTo>
                    <a:pt x="610" y="48"/>
                  </a:lnTo>
                  <a:lnTo>
                    <a:pt x="612" y="48"/>
                  </a:lnTo>
                  <a:lnTo>
                    <a:pt x="610" y="51"/>
                  </a:lnTo>
                  <a:lnTo>
                    <a:pt x="610" y="52"/>
                  </a:lnTo>
                  <a:lnTo>
                    <a:pt x="612" y="52"/>
                  </a:lnTo>
                  <a:lnTo>
                    <a:pt x="613" y="53"/>
                  </a:lnTo>
                  <a:lnTo>
                    <a:pt x="614" y="54"/>
                  </a:lnTo>
                  <a:lnTo>
                    <a:pt x="613" y="57"/>
                  </a:lnTo>
                  <a:lnTo>
                    <a:pt x="609" y="61"/>
                  </a:lnTo>
                  <a:lnTo>
                    <a:pt x="609" y="64"/>
                  </a:lnTo>
                  <a:lnTo>
                    <a:pt x="609" y="66"/>
                  </a:lnTo>
                  <a:lnTo>
                    <a:pt x="609" y="67"/>
                  </a:lnTo>
                  <a:lnTo>
                    <a:pt x="610" y="67"/>
                  </a:lnTo>
                  <a:lnTo>
                    <a:pt x="612" y="71"/>
                  </a:lnTo>
                  <a:lnTo>
                    <a:pt x="610" y="75"/>
                  </a:lnTo>
                  <a:lnTo>
                    <a:pt x="609" y="76"/>
                  </a:lnTo>
                  <a:lnTo>
                    <a:pt x="609" y="77"/>
                  </a:lnTo>
                  <a:lnTo>
                    <a:pt x="620" y="84"/>
                  </a:lnTo>
                  <a:lnTo>
                    <a:pt x="621" y="86"/>
                  </a:lnTo>
                  <a:lnTo>
                    <a:pt x="622" y="87"/>
                  </a:lnTo>
                  <a:lnTo>
                    <a:pt x="622" y="89"/>
                  </a:lnTo>
                  <a:lnTo>
                    <a:pt x="623" y="87"/>
                  </a:lnTo>
                  <a:lnTo>
                    <a:pt x="625" y="86"/>
                  </a:lnTo>
                  <a:lnTo>
                    <a:pt x="627" y="84"/>
                  </a:lnTo>
                  <a:lnTo>
                    <a:pt x="628" y="83"/>
                  </a:lnTo>
                  <a:lnTo>
                    <a:pt x="642" y="74"/>
                  </a:lnTo>
                  <a:lnTo>
                    <a:pt x="649" y="83"/>
                  </a:lnTo>
                  <a:lnTo>
                    <a:pt x="645" y="93"/>
                  </a:lnTo>
                  <a:lnTo>
                    <a:pt x="645" y="94"/>
                  </a:lnTo>
                  <a:lnTo>
                    <a:pt x="644" y="94"/>
                  </a:lnTo>
                  <a:lnTo>
                    <a:pt x="644" y="97"/>
                  </a:lnTo>
                  <a:lnTo>
                    <a:pt x="643" y="98"/>
                  </a:lnTo>
                  <a:lnTo>
                    <a:pt x="643" y="99"/>
                  </a:lnTo>
                  <a:lnTo>
                    <a:pt x="644" y="99"/>
                  </a:lnTo>
                  <a:lnTo>
                    <a:pt x="645" y="99"/>
                  </a:lnTo>
                  <a:lnTo>
                    <a:pt x="649" y="101"/>
                  </a:lnTo>
                  <a:lnTo>
                    <a:pt x="653" y="104"/>
                  </a:lnTo>
                  <a:lnTo>
                    <a:pt x="654" y="104"/>
                  </a:lnTo>
                  <a:lnTo>
                    <a:pt x="659" y="107"/>
                  </a:lnTo>
                  <a:lnTo>
                    <a:pt x="675" y="119"/>
                  </a:lnTo>
                  <a:lnTo>
                    <a:pt x="675" y="120"/>
                  </a:lnTo>
                  <a:lnTo>
                    <a:pt x="676" y="120"/>
                  </a:lnTo>
                  <a:lnTo>
                    <a:pt x="687" y="128"/>
                  </a:lnTo>
                  <a:lnTo>
                    <a:pt x="687" y="130"/>
                  </a:lnTo>
                  <a:lnTo>
                    <a:pt x="688" y="130"/>
                  </a:lnTo>
                  <a:lnTo>
                    <a:pt x="689" y="131"/>
                  </a:lnTo>
                  <a:lnTo>
                    <a:pt x="690" y="132"/>
                  </a:lnTo>
                  <a:lnTo>
                    <a:pt x="691" y="134"/>
                  </a:lnTo>
                  <a:lnTo>
                    <a:pt x="695" y="135"/>
                  </a:lnTo>
                  <a:lnTo>
                    <a:pt x="688" y="156"/>
                  </a:lnTo>
                  <a:lnTo>
                    <a:pt x="688" y="157"/>
                  </a:lnTo>
                  <a:lnTo>
                    <a:pt x="696" y="171"/>
                  </a:lnTo>
                  <a:lnTo>
                    <a:pt x="697" y="172"/>
                  </a:lnTo>
                  <a:lnTo>
                    <a:pt x="697" y="174"/>
                  </a:lnTo>
                  <a:lnTo>
                    <a:pt x="698" y="175"/>
                  </a:lnTo>
                  <a:lnTo>
                    <a:pt x="699" y="175"/>
                  </a:lnTo>
                  <a:lnTo>
                    <a:pt x="701" y="176"/>
                  </a:lnTo>
                  <a:lnTo>
                    <a:pt x="704" y="176"/>
                  </a:lnTo>
                  <a:lnTo>
                    <a:pt x="705" y="176"/>
                  </a:lnTo>
                  <a:lnTo>
                    <a:pt x="705" y="178"/>
                  </a:lnTo>
                  <a:lnTo>
                    <a:pt x="706" y="178"/>
                  </a:lnTo>
                  <a:lnTo>
                    <a:pt x="706" y="176"/>
                  </a:lnTo>
                  <a:lnTo>
                    <a:pt x="707" y="175"/>
                  </a:lnTo>
                  <a:lnTo>
                    <a:pt x="709" y="174"/>
                  </a:lnTo>
                  <a:lnTo>
                    <a:pt x="710" y="174"/>
                  </a:lnTo>
                  <a:lnTo>
                    <a:pt x="712" y="175"/>
                  </a:lnTo>
                  <a:lnTo>
                    <a:pt x="713" y="175"/>
                  </a:lnTo>
                  <a:lnTo>
                    <a:pt x="713" y="176"/>
                  </a:lnTo>
                  <a:lnTo>
                    <a:pt x="714" y="176"/>
                  </a:lnTo>
                  <a:lnTo>
                    <a:pt x="714" y="179"/>
                  </a:lnTo>
                  <a:lnTo>
                    <a:pt x="714" y="182"/>
                  </a:lnTo>
                  <a:lnTo>
                    <a:pt x="714" y="183"/>
                  </a:lnTo>
                  <a:lnTo>
                    <a:pt x="716" y="183"/>
                  </a:lnTo>
                  <a:lnTo>
                    <a:pt x="720" y="188"/>
                  </a:lnTo>
                  <a:lnTo>
                    <a:pt x="721" y="188"/>
                  </a:lnTo>
                  <a:lnTo>
                    <a:pt x="721" y="189"/>
                  </a:lnTo>
                  <a:lnTo>
                    <a:pt x="722" y="189"/>
                  </a:lnTo>
                  <a:lnTo>
                    <a:pt x="724" y="190"/>
                  </a:lnTo>
                  <a:lnTo>
                    <a:pt x="725" y="191"/>
                  </a:lnTo>
                  <a:lnTo>
                    <a:pt x="725" y="193"/>
                  </a:lnTo>
                  <a:lnTo>
                    <a:pt x="728" y="196"/>
                  </a:lnTo>
                  <a:lnTo>
                    <a:pt x="727" y="198"/>
                  </a:lnTo>
                  <a:lnTo>
                    <a:pt x="726" y="198"/>
                  </a:lnTo>
                  <a:lnTo>
                    <a:pt x="724" y="199"/>
                  </a:lnTo>
                  <a:lnTo>
                    <a:pt x="722" y="199"/>
                  </a:lnTo>
                  <a:lnTo>
                    <a:pt x="721" y="201"/>
                  </a:lnTo>
                  <a:lnTo>
                    <a:pt x="719" y="203"/>
                  </a:lnTo>
                  <a:lnTo>
                    <a:pt x="718" y="203"/>
                  </a:lnTo>
                  <a:lnTo>
                    <a:pt x="717" y="204"/>
                  </a:lnTo>
                  <a:lnTo>
                    <a:pt x="718" y="205"/>
                  </a:lnTo>
                  <a:lnTo>
                    <a:pt x="716" y="206"/>
                  </a:lnTo>
                  <a:lnTo>
                    <a:pt x="713" y="208"/>
                  </a:lnTo>
                  <a:lnTo>
                    <a:pt x="712" y="209"/>
                  </a:lnTo>
                  <a:lnTo>
                    <a:pt x="709" y="212"/>
                  </a:lnTo>
                  <a:lnTo>
                    <a:pt x="707" y="212"/>
                  </a:lnTo>
                  <a:lnTo>
                    <a:pt x="705" y="223"/>
                  </a:lnTo>
                  <a:lnTo>
                    <a:pt x="705" y="224"/>
                  </a:lnTo>
                  <a:lnTo>
                    <a:pt x="704" y="227"/>
                  </a:lnTo>
                  <a:lnTo>
                    <a:pt x="704" y="228"/>
                  </a:lnTo>
                  <a:lnTo>
                    <a:pt x="706" y="234"/>
                  </a:lnTo>
                  <a:lnTo>
                    <a:pt x="706" y="235"/>
                  </a:lnTo>
                  <a:lnTo>
                    <a:pt x="706" y="236"/>
                  </a:lnTo>
                  <a:lnTo>
                    <a:pt x="706" y="239"/>
                  </a:lnTo>
                  <a:lnTo>
                    <a:pt x="707" y="240"/>
                  </a:lnTo>
                  <a:lnTo>
                    <a:pt x="709" y="241"/>
                  </a:lnTo>
                  <a:lnTo>
                    <a:pt x="710" y="244"/>
                  </a:lnTo>
                  <a:lnTo>
                    <a:pt x="710" y="246"/>
                  </a:lnTo>
                  <a:lnTo>
                    <a:pt x="712" y="248"/>
                  </a:lnTo>
                  <a:lnTo>
                    <a:pt x="713" y="254"/>
                  </a:lnTo>
                  <a:lnTo>
                    <a:pt x="714" y="255"/>
                  </a:lnTo>
                  <a:lnTo>
                    <a:pt x="714" y="256"/>
                  </a:lnTo>
                  <a:lnTo>
                    <a:pt x="717" y="261"/>
                  </a:lnTo>
                  <a:lnTo>
                    <a:pt x="713" y="268"/>
                  </a:lnTo>
                  <a:lnTo>
                    <a:pt x="712" y="268"/>
                  </a:lnTo>
                  <a:lnTo>
                    <a:pt x="712" y="269"/>
                  </a:lnTo>
                  <a:lnTo>
                    <a:pt x="711" y="269"/>
                  </a:lnTo>
                  <a:lnTo>
                    <a:pt x="711" y="270"/>
                  </a:lnTo>
                  <a:lnTo>
                    <a:pt x="711" y="271"/>
                  </a:lnTo>
                  <a:lnTo>
                    <a:pt x="710" y="271"/>
                  </a:lnTo>
                  <a:lnTo>
                    <a:pt x="709" y="273"/>
                  </a:lnTo>
                  <a:lnTo>
                    <a:pt x="709" y="274"/>
                  </a:lnTo>
                  <a:lnTo>
                    <a:pt x="710" y="274"/>
                  </a:lnTo>
                  <a:lnTo>
                    <a:pt x="711" y="276"/>
                  </a:lnTo>
                  <a:lnTo>
                    <a:pt x="712" y="276"/>
                  </a:lnTo>
                  <a:lnTo>
                    <a:pt x="713" y="274"/>
                  </a:lnTo>
                  <a:lnTo>
                    <a:pt x="714" y="278"/>
                  </a:lnTo>
                  <a:lnTo>
                    <a:pt x="716" y="279"/>
                  </a:lnTo>
                  <a:lnTo>
                    <a:pt x="716" y="280"/>
                  </a:lnTo>
                  <a:lnTo>
                    <a:pt x="716" y="281"/>
                  </a:lnTo>
                  <a:lnTo>
                    <a:pt x="716" y="284"/>
                  </a:lnTo>
                  <a:lnTo>
                    <a:pt x="717" y="285"/>
                  </a:lnTo>
                  <a:lnTo>
                    <a:pt x="718" y="286"/>
                  </a:lnTo>
                  <a:lnTo>
                    <a:pt x="719" y="287"/>
                  </a:lnTo>
                  <a:lnTo>
                    <a:pt x="720" y="288"/>
                  </a:lnTo>
                  <a:lnTo>
                    <a:pt x="721" y="289"/>
                  </a:lnTo>
                  <a:lnTo>
                    <a:pt x="722" y="291"/>
                  </a:lnTo>
                  <a:lnTo>
                    <a:pt x="724" y="291"/>
                  </a:lnTo>
                  <a:lnTo>
                    <a:pt x="724" y="292"/>
                  </a:lnTo>
                  <a:lnTo>
                    <a:pt x="725" y="292"/>
                  </a:lnTo>
                  <a:lnTo>
                    <a:pt x="725" y="291"/>
                  </a:lnTo>
                  <a:lnTo>
                    <a:pt x="726" y="291"/>
                  </a:lnTo>
                  <a:lnTo>
                    <a:pt x="726" y="289"/>
                  </a:lnTo>
                  <a:lnTo>
                    <a:pt x="734" y="294"/>
                  </a:lnTo>
                  <a:lnTo>
                    <a:pt x="734" y="295"/>
                  </a:lnTo>
                  <a:lnTo>
                    <a:pt x="739" y="309"/>
                  </a:lnTo>
                  <a:lnTo>
                    <a:pt x="739" y="310"/>
                  </a:lnTo>
                  <a:lnTo>
                    <a:pt x="737" y="313"/>
                  </a:lnTo>
                  <a:lnTo>
                    <a:pt x="739" y="315"/>
                  </a:lnTo>
                  <a:lnTo>
                    <a:pt x="741" y="317"/>
                  </a:lnTo>
                  <a:lnTo>
                    <a:pt x="746" y="318"/>
                  </a:lnTo>
                  <a:lnTo>
                    <a:pt x="747" y="318"/>
                  </a:lnTo>
                  <a:lnTo>
                    <a:pt x="748" y="318"/>
                  </a:lnTo>
                  <a:lnTo>
                    <a:pt x="752" y="320"/>
                  </a:lnTo>
                  <a:lnTo>
                    <a:pt x="752" y="322"/>
                  </a:lnTo>
                  <a:lnTo>
                    <a:pt x="754" y="323"/>
                  </a:lnTo>
                  <a:lnTo>
                    <a:pt x="754" y="324"/>
                  </a:lnTo>
                  <a:lnTo>
                    <a:pt x="754" y="325"/>
                  </a:lnTo>
                  <a:lnTo>
                    <a:pt x="749" y="328"/>
                  </a:lnTo>
                  <a:lnTo>
                    <a:pt x="734" y="345"/>
                  </a:lnTo>
                  <a:lnTo>
                    <a:pt x="728" y="343"/>
                  </a:lnTo>
                  <a:lnTo>
                    <a:pt x="683" y="331"/>
                  </a:lnTo>
                  <a:lnTo>
                    <a:pt x="677" y="341"/>
                  </a:lnTo>
                  <a:lnTo>
                    <a:pt x="673" y="345"/>
                  </a:lnTo>
                  <a:lnTo>
                    <a:pt x="647" y="353"/>
                  </a:lnTo>
                  <a:lnTo>
                    <a:pt x="643" y="353"/>
                  </a:lnTo>
                  <a:lnTo>
                    <a:pt x="631" y="365"/>
                  </a:lnTo>
                  <a:lnTo>
                    <a:pt x="617" y="355"/>
                  </a:lnTo>
                  <a:lnTo>
                    <a:pt x="605" y="366"/>
                  </a:lnTo>
                  <a:lnTo>
                    <a:pt x="606" y="371"/>
                  </a:lnTo>
                  <a:lnTo>
                    <a:pt x="636" y="405"/>
                  </a:lnTo>
                  <a:lnTo>
                    <a:pt x="637" y="406"/>
                  </a:lnTo>
                  <a:lnTo>
                    <a:pt x="638" y="407"/>
                  </a:lnTo>
                  <a:lnTo>
                    <a:pt x="638" y="408"/>
                  </a:lnTo>
                  <a:lnTo>
                    <a:pt x="639" y="410"/>
                  </a:lnTo>
                  <a:lnTo>
                    <a:pt x="640" y="410"/>
                  </a:lnTo>
                  <a:lnTo>
                    <a:pt x="652" y="423"/>
                  </a:lnTo>
                  <a:lnTo>
                    <a:pt x="654" y="428"/>
                  </a:lnTo>
                  <a:lnTo>
                    <a:pt x="657" y="438"/>
                  </a:lnTo>
                  <a:lnTo>
                    <a:pt x="658" y="441"/>
                  </a:lnTo>
                  <a:lnTo>
                    <a:pt x="658" y="442"/>
                  </a:lnTo>
                  <a:lnTo>
                    <a:pt x="658" y="443"/>
                  </a:lnTo>
                  <a:lnTo>
                    <a:pt x="658" y="444"/>
                  </a:lnTo>
                  <a:lnTo>
                    <a:pt x="659" y="447"/>
                  </a:lnTo>
                  <a:lnTo>
                    <a:pt x="660" y="449"/>
                  </a:lnTo>
                  <a:lnTo>
                    <a:pt x="660" y="450"/>
                  </a:lnTo>
                  <a:lnTo>
                    <a:pt x="664" y="460"/>
                  </a:lnTo>
                  <a:lnTo>
                    <a:pt x="664" y="466"/>
                  </a:lnTo>
                  <a:lnTo>
                    <a:pt x="664" y="470"/>
                  </a:lnTo>
                  <a:lnTo>
                    <a:pt x="664" y="471"/>
                  </a:lnTo>
                  <a:lnTo>
                    <a:pt x="664" y="472"/>
                  </a:lnTo>
                  <a:lnTo>
                    <a:pt x="665" y="472"/>
                  </a:lnTo>
                  <a:lnTo>
                    <a:pt x="665" y="473"/>
                  </a:lnTo>
                  <a:lnTo>
                    <a:pt x="666" y="474"/>
                  </a:lnTo>
                  <a:lnTo>
                    <a:pt x="668" y="477"/>
                  </a:lnTo>
                  <a:lnTo>
                    <a:pt x="672" y="479"/>
                  </a:lnTo>
                  <a:lnTo>
                    <a:pt x="687" y="502"/>
                  </a:lnTo>
                  <a:lnTo>
                    <a:pt x="688" y="504"/>
                  </a:lnTo>
                  <a:lnTo>
                    <a:pt x="688" y="505"/>
                  </a:lnTo>
                  <a:lnTo>
                    <a:pt x="689" y="508"/>
                  </a:lnTo>
                  <a:lnTo>
                    <a:pt x="689" y="511"/>
                  </a:lnTo>
                  <a:lnTo>
                    <a:pt x="689" y="512"/>
                  </a:lnTo>
                  <a:lnTo>
                    <a:pt x="689" y="513"/>
                  </a:lnTo>
                  <a:lnTo>
                    <a:pt x="690" y="515"/>
                  </a:lnTo>
                  <a:lnTo>
                    <a:pt x="690" y="517"/>
                  </a:lnTo>
                  <a:lnTo>
                    <a:pt x="691" y="518"/>
                  </a:lnTo>
                  <a:lnTo>
                    <a:pt x="692" y="520"/>
                  </a:lnTo>
                  <a:lnTo>
                    <a:pt x="694" y="522"/>
                  </a:lnTo>
                  <a:lnTo>
                    <a:pt x="703" y="548"/>
                  </a:lnTo>
                  <a:lnTo>
                    <a:pt x="703" y="552"/>
                  </a:lnTo>
                  <a:lnTo>
                    <a:pt x="703" y="554"/>
                  </a:lnTo>
                  <a:lnTo>
                    <a:pt x="696" y="563"/>
                  </a:lnTo>
                  <a:lnTo>
                    <a:pt x="695" y="563"/>
                  </a:lnTo>
                  <a:lnTo>
                    <a:pt x="694" y="565"/>
                  </a:lnTo>
                  <a:lnTo>
                    <a:pt x="692" y="568"/>
                  </a:lnTo>
                  <a:lnTo>
                    <a:pt x="691" y="569"/>
                  </a:lnTo>
                  <a:lnTo>
                    <a:pt x="690" y="570"/>
                  </a:lnTo>
                  <a:lnTo>
                    <a:pt x="690" y="571"/>
                  </a:lnTo>
                  <a:lnTo>
                    <a:pt x="689" y="573"/>
                  </a:lnTo>
                  <a:lnTo>
                    <a:pt x="689" y="575"/>
                  </a:lnTo>
                  <a:lnTo>
                    <a:pt x="689" y="579"/>
                  </a:lnTo>
                  <a:lnTo>
                    <a:pt x="689" y="585"/>
                  </a:lnTo>
                  <a:lnTo>
                    <a:pt x="689" y="587"/>
                  </a:lnTo>
                  <a:lnTo>
                    <a:pt x="689" y="589"/>
                  </a:lnTo>
                  <a:lnTo>
                    <a:pt x="689" y="591"/>
                  </a:lnTo>
                  <a:lnTo>
                    <a:pt x="689" y="592"/>
                  </a:lnTo>
                  <a:lnTo>
                    <a:pt x="680" y="614"/>
                  </a:lnTo>
                  <a:lnTo>
                    <a:pt x="679" y="615"/>
                  </a:lnTo>
                  <a:lnTo>
                    <a:pt x="677" y="617"/>
                  </a:lnTo>
                  <a:lnTo>
                    <a:pt x="676" y="619"/>
                  </a:lnTo>
                  <a:lnTo>
                    <a:pt x="674" y="621"/>
                  </a:lnTo>
                  <a:lnTo>
                    <a:pt x="673" y="622"/>
                  </a:lnTo>
                  <a:lnTo>
                    <a:pt x="672" y="624"/>
                  </a:lnTo>
                  <a:lnTo>
                    <a:pt x="672" y="627"/>
                  </a:lnTo>
                  <a:lnTo>
                    <a:pt x="671" y="628"/>
                  </a:lnTo>
                  <a:lnTo>
                    <a:pt x="669" y="630"/>
                  </a:lnTo>
                  <a:lnTo>
                    <a:pt x="668" y="632"/>
                  </a:lnTo>
                  <a:lnTo>
                    <a:pt x="667" y="635"/>
                  </a:lnTo>
                  <a:lnTo>
                    <a:pt x="667" y="636"/>
                  </a:lnTo>
                  <a:lnTo>
                    <a:pt x="666" y="638"/>
                  </a:lnTo>
                  <a:lnTo>
                    <a:pt x="666" y="639"/>
                  </a:lnTo>
                  <a:lnTo>
                    <a:pt x="665" y="643"/>
                  </a:lnTo>
                  <a:lnTo>
                    <a:pt x="665" y="644"/>
                  </a:lnTo>
                  <a:lnTo>
                    <a:pt x="665" y="645"/>
                  </a:lnTo>
                  <a:lnTo>
                    <a:pt x="665" y="646"/>
                  </a:lnTo>
                  <a:lnTo>
                    <a:pt x="664" y="647"/>
                  </a:lnTo>
                  <a:lnTo>
                    <a:pt x="664" y="650"/>
                  </a:lnTo>
                  <a:lnTo>
                    <a:pt x="662" y="651"/>
                  </a:lnTo>
                  <a:lnTo>
                    <a:pt x="662" y="652"/>
                  </a:lnTo>
                  <a:lnTo>
                    <a:pt x="662" y="653"/>
                  </a:lnTo>
                  <a:lnTo>
                    <a:pt x="660" y="658"/>
                  </a:lnTo>
                  <a:lnTo>
                    <a:pt x="659" y="659"/>
                  </a:lnTo>
                  <a:lnTo>
                    <a:pt x="659" y="661"/>
                  </a:lnTo>
                  <a:lnTo>
                    <a:pt x="658" y="661"/>
                  </a:lnTo>
                  <a:lnTo>
                    <a:pt x="657" y="665"/>
                  </a:lnTo>
                  <a:lnTo>
                    <a:pt x="657" y="666"/>
                  </a:lnTo>
                  <a:lnTo>
                    <a:pt x="655" y="667"/>
                  </a:lnTo>
                  <a:lnTo>
                    <a:pt x="646" y="681"/>
                  </a:lnTo>
                  <a:lnTo>
                    <a:pt x="645" y="682"/>
                  </a:lnTo>
                  <a:lnTo>
                    <a:pt x="644" y="683"/>
                  </a:lnTo>
                  <a:lnTo>
                    <a:pt x="644" y="684"/>
                  </a:lnTo>
                  <a:lnTo>
                    <a:pt x="643" y="687"/>
                  </a:lnTo>
                  <a:lnTo>
                    <a:pt x="640" y="691"/>
                  </a:lnTo>
                  <a:lnTo>
                    <a:pt x="639" y="691"/>
                  </a:lnTo>
                  <a:lnTo>
                    <a:pt x="639" y="692"/>
                  </a:lnTo>
                  <a:lnTo>
                    <a:pt x="638" y="694"/>
                  </a:lnTo>
                  <a:lnTo>
                    <a:pt x="636" y="697"/>
                  </a:lnTo>
                  <a:lnTo>
                    <a:pt x="635" y="698"/>
                  </a:lnTo>
                  <a:lnTo>
                    <a:pt x="634" y="700"/>
                  </a:lnTo>
                  <a:lnTo>
                    <a:pt x="632" y="705"/>
                  </a:lnTo>
                  <a:lnTo>
                    <a:pt x="631" y="710"/>
                  </a:lnTo>
                  <a:lnTo>
                    <a:pt x="631" y="711"/>
                  </a:lnTo>
                  <a:lnTo>
                    <a:pt x="631" y="713"/>
                  </a:lnTo>
                  <a:lnTo>
                    <a:pt x="632" y="713"/>
                  </a:lnTo>
                  <a:lnTo>
                    <a:pt x="632" y="714"/>
                  </a:lnTo>
                  <a:lnTo>
                    <a:pt x="634" y="714"/>
                  </a:lnTo>
                  <a:lnTo>
                    <a:pt x="635" y="722"/>
                  </a:lnTo>
                  <a:lnTo>
                    <a:pt x="635" y="724"/>
                  </a:lnTo>
                  <a:lnTo>
                    <a:pt x="635" y="725"/>
                  </a:lnTo>
                  <a:lnTo>
                    <a:pt x="636" y="727"/>
                  </a:lnTo>
                  <a:lnTo>
                    <a:pt x="636" y="728"/>
                  </a:lnTo>
                  <a:lnTo>
                    <a:pt x="636" y="729"/>
                  </a:lnTo>
                  <a:lnTo>
                    <a:pt x="637" y="731"/>
                  </a:lnTo>
                  <a:lnTo>
                    <a:pt x="637" y="733"/>
                  </a:lnTo>
                  <a:lnTo>
                    <a:pt x="639" y="740"/>
                  </a:lnTo>
                  <a:lnTo>
                    <a:pt x="639" y="741"/>
                  </a:lnTo>
                  <a:lnTo>
                    <a:pt x="640" y="742"/>
                  </a:lnTo>
                  <a:lnTo>
                    <a:pt x="645" y="747"/>
                  </a:lnTo>
                  <a:lnTo>
                    <a:pt x="643" y="749"/>
                  </a:lnTo>
                  <a:lnTo>
                    <a:pt x="640" y="751"/>
                  </a:lnTo>
                  <a:lnTo>
                    <a:pt x="639" y="752"/>
                  </a:lnTo>
                  <a:lnTo>
                    <a:pt x="638" y="754"/>
                  </a:lnTo>
                  <a:lnTo>
                    <a:pt x="637" y="755"/>
                  </a:lnTo>
                  <a:lnTo>
                    <a:pt x="637" y="756"/>
                  </a:lnTo>
                  <a:lnTo>
                    <a:pt x="636" y="757"/>
                  </a:lnTo>
                  <a:lnTo>
                    <a:pt x="635" y="758"/>
                  </a:lnTo>
                  <a:lnTo>
                    <a:pt x="634" y="759"/>
                  </a:lnTo>
                  <a:lnTo>
                    <a:pt x="632" y="759"/>
                  </a:lnTo>
                  <a:lnTo>
                    <a:pt x="630" y="759"/>
                  </a:lnTo>
                  <a:lnTo>
                    <a:pt x="629" y="761"/>
                  </a:lnTo>
                  <a:lnTo>
                    <a:pt x="628" y="761"/>
                  </a:lnTo>
                  <a:lnTo>
                    <a:pt x="627" y="761"/>
                  </a:lnTo>
                  <a:lnTo>
                    <a:pt x="627" y="762"/>
                  </a:lnTo>
                  <a:lnTo>
                    <a:pt x="625" y="762"/>
                  </a:lnTo>
                  <a:lnTo>
                    <a:pt x="625" y="763"/>
                  </a:lnTo>
                  <a:lnTo>
                    <a:pt x="624" y="764"/>
                  </a:lnTo>
                  <a:lnTo>
                    <a:pt x="623" y="764"/>
                  </a:lnTo>
                  <a:lnTo>
                    <a:pt x="623" y="765"/>
                  </a:lnTo>
                  <a:lnTo>
                    <a:pt x="622" y="765"/>
                  </a:lnTo>
                  <a:lnTo>
                    <a:pt x="622" y="766"/>
                  </a:lnTo>
                  <a:lnTo>
                    <a:pt x="621" y="767"/>
                  </a:lnTo>
                  <a:lnTo>
                    <a:pt x="621" y="769"/>
                  </a:lnTo>
                  <a:lnTo>
                    <a:pt x="621" y="770"/>
                  </a:lnTo>
                  <a:lnTo>
                    <a:pt x="621" y="771"/>
                  </a:lnTo>
                  <a:lnTo>
                    <a:pt x="620" y="772"/>
                  </a:lnTo>
                  <a:lnTo>
                    <a:pt x="620" y="773"/>
                  </a:lnTo>
                  <a:lnTo>
                    <a:pt x="620" y="774"/>
                  </a:lnTo>
                  <a:lnTo>
                    <a:pt x="619" y="776"/>
                  </a:lnTo>
                  <a:lnTo>
                    <a:pt x="617" y="778"/>
                  </a:lnTo>
                  <a:lnTo>
                    <a:pt x="617" y="779"/>
                  </a:lnTo>
                  <a:lnTo>
                    <a:pt x="616" y="779"/>
                  </a:lnTo>
                  <a:lnTo>
                    <a:pt x="616" y="780"/>
                  </a:lnTo>
                  <a:lnTo>
                    <a:pt x="615" y="781"/>
                  </a:lnTo>
                  <a:lnTo>
                    <a:pt x="614" y="781"/>
                  </a:lnTo>
                  <a:lnTo>
                    <a:pt x="614" y="782"/>
                  </a:lnTo>
                  <a:lnTo>
                    <a:pt x="613" y="782"/>
                  </a:lnTo>
                  <a:lnTo>
                    <a:pt x="612" y="782"/>
                  </a:lnTo>
                  <a:lnTo>
                    <a:pt x="610" y="782"/>
                  </a:lnTo>
                  <a:lnTo>
                    <a:pt x="609" y="782"/>
                  </a:lnTo>
                  <a:lnTo>
                    <a:pt x="609" y="784"/>
                  </a:lnTo>
                  <a:lnTo>
                    <a:pt x="608" y="784"/>
                  </a:lnTo>
                  <a:lnTo>
                    <a:pt x="607" y="785"/>
                  </a:lnTo>
                  <a:lnTo>
                    <a:pt x="606" y="786"/>
                  </a:lnTo>
                  <a:lnTo>
                    <a:pt x="605" y="787"/>
                  </a:lnTo>
                  <a:lnTo>
                    <a:pt x="604" y="788"/>
                  </a:lnTo>
                  <a:lnTo>
                    <a:pt x="602" y="788"/>
                  </a:lnTo>
                  <a:lnTo>
                    <a:pt x="601" y="788"/>
                  </a:lnTo>
                  <a:lnTo>
                    <a:pt x="600" y="788"/>
                  </a:lnTo>
                  <a:lnTo>
                    <a:pt x="599" y="789"/>
                  </a:lnTo>
                  <a:lnTo>
                    <a:pt x="598" y="789"/>
                  </a:lnTo>
                  <a:lnTo>
                    <a:pt x="598" y="788"/>
                  </a:lnTo>
                  <a:lnTo>
                    <a:pt x="597" y="788"/>
                  </a:lnTo>
                  <a:lnTo>
                    <a:pt x="595" y="788"/>
                  </a:lnTo>
                  <a:lnTo>
                    <a:pt x="594" y="788"/>
                  </a:lnTo>
                  <a:lnTo>
                    <a:pt x="593" y="789"/>
                  </a:lnTo>
                  <a:lnTo>
                    <a:pt x="593" y="791"/>
                  </a:lnTo>
                  <a:lnTo>
                    <a:pt x="593" y="792"/>
                  </a:lnTo>
                  <a:lnTo>
                    <a:pt x="592" y="792"/>
                  </a:lnTo>
                  <a:lnTo>
                    <a:pt x="592" y="793"/>
                  </a:lnTo>
                  <a:lnTo>
                    <a:pt x="592" y="794"/>
                  </a:lnTo>
                  <a:lnTo>
                    <a:pt x="592" y="795"/>
                  </a:lnTo>
                  <a:lnTo>
                    <a:pt x="591" y="795"/>
                  </a:lnTo>
                  <a:lnTo>
                    <a:pt x="590" y="795"/>
                  </a:lnTo>
                  <a:lnTo>
                    <a:pt x="589" y="795"/>
                  </a:lnTo>
                  <a:lnTo>
                    <a:pt x="587" y="795"/>
                  </a:lnTo>
                  <a:lnTo>
                    <a:pt x="586" y="794"/>
                  </a:lnTo>
                  <a:lnTo>
                    <a:pt x="585" y="794"/>
                  </a:lnTo>
                  <a:lnTo>
                    <a:pt x="584" y="793"/>
                  </a:lnTo>
                  <a:lnTo>
                    <a:pt x="583" y="792"/>
                  </a:lnTo>
                  <a:lnTo>
                    <a:pt x="582" y="792"/>
                  </a:lnTo>
                  <a:lnTo>
                    <a:pt x="580" y="791"/>
                  </a:lnTo>
                  <a:lnTo>
                    <a:pt x="579" y="789"/>
                  </a:lnTo>
                  <a:lnTo>
                    <a:pt x="579" y="788"/>
                  </a:lnTo>
                  <a:lnTo>
                    <a:pt x="578" y="788"/>
                  </a:lnTo>
                  <a:lnTo>
                    <a:pt x="578" y="787"/>
                  </a:lnTo>
                  <a:lnTo>
                    <a:pt x="577" y="786"/>
                  </a:lnTo>
                  <a:lnTo>
                    <a:pt x="576" y="786"/>
                  </a:lnTo>
                  <a:lnTo>
                    <a:pt x="575" y="785"/>
                  </a:lnTo>
                  <a:lnTo>
                    <a:pt x="573" y="784"/>
                  </a:lnTo>
                  <a:lnTo>
                    <a:pt x="572" y="784"/>
                  </a:lnTo>
                  <a:lnTo>
                    <a:pt x="571" y="784"/>
                  </a:lnTo>
                  <a:lnTo>
                    <a:pt x="570" y="782"/>
                  </a:lnTo>
                  <a:lnTo>
                    <a:pt x="569" y="782"/>
                  </a:lnTo>
                  <a:lnTo>
                    <a:pt x="568" y="782"/>
                  </a:lnTo>
                  <a:lnTo>
                    <a:pt x="567" y="782"/>
                  </a:lnTo>
                  <a:lnTo>
                    <a:pt x="565" y="784"/>
                  </a:lnTo>
                  <a:lnTo>
                    <a:pt x="563" y="784"/>
                  </a:lnTo>
                  <a:lnTo>
                    <a:pt x="562" y="785"/>
                  </a:lnTo>
                  <a:lnTo>
                    <a:pt x="561" y="785"/>
                  </a:lnTo>
                  <a:lnTo>
                    <a:pt x="560" y="786"/>
                  </a:lnTo>
                  <a:lnTo>
                    <a:pt x="557" y="787"/>
                  </a:lnTo>
                  <a:lnTo>
                    <a:pt x="554" y="789"/>
                  </a:lnTo>
                  <a:lnTo>
                    <a:pt x="553" y="791"/>
                  </a:lnTo>
                  <a:lnTo>
                    <a:pt x="553" y="789"/>
                  </a:lnTo>
                  <a:lnTo>
                    <a:pt x="552" y="787"/>
                  </a:lnTo>
                  <a:lnTo>
                    <a:pt x="550" y="786"/>
                  </a:lnTo>
                  <a:lnTo>
                    <a:pt x="550" y="785"/>
                  </a:lnTo>
                  <a:lnTo>
                    <a:pt x="549" y="784"/>
                  </a:lnTo>
                  <a:lnTo>
                    <a:pt x="549" y="782"/>
                  </a:lnTo>
                  <a:lnTo>
                    <a:pt x="549" y="781"/>
                  </a:lnTo>
                  <a:lnTo>
                    <a:pt x="549" y="780"/>
                  </a:lnTo>
                  <a:lnTo>
                    <a:pt x="548" y="780"/>
                  </a:lnTo>
                  <a:lnTo>
                    <a:pt x="548" y="779"/>
                  </a:lnTo>
                  <a:lnTo>
                    <a:pt x="548" y="778"/>
                  </a:lnTo>
                  <a:lnTo>
                    <a:pt x="547" y="777"/>
                  </a:lnTo>
                  <a:lnTo>
                    <a:pt x="547" y="776"/>
                  </a:lnTo>
                  <a:lnTo>
                    <a:pt x="547" y="774"/>
                  </a:lnTo>
                  <a:lnTo>
                    <a:pt x="545" y="776"/>
                  </a:lnTo>
                  <a:lnTo>
                    <a:pt x="542" y="778"/>
                  </a:lnTo>
                  <a:lnTo>
                    <a:pt x="539" y="780"/>
                  </a:lnTo>
                  <a:lnTo>
                    <a:pt x="538" y="781"/>
                  </a:lnTo>
                  <a:lnTo>
                    <a:pt x="537" y="782"/>
                  </a:lnTo>
                  <a:lnTo>
                    <a:pt x="534" y="784"/>
                  </a:lnTo>
                  <a:lnTo>
                    <a:pt x="533" y="782"/>
                  </a:lnTo>
                  <a:lnTo>
                    <a:pt x="532" y="782"/>
                  </a:lnTo>
                  <a:lnTo>
                    <a:pt x="531" y="781"/>
                  </a:lnTo>
                  <a:lnTo>
                    <a:pt x="530" y="781"/>
                  </a:lnTo>
                  <a:lnTo>
                    <a:pt x="530" y="780"/>
                  </a:lnTo>
                  <a:lnTo>
                    <a:pt x="528" y="780"/>
                  </a:lnTo>
                  <a:lnTo>
                    <a:pt x="527" y="780"/>
                  </a:lnTo>
                  <a:lnTo>
                    <a:pt x="526" y="781"/>
                  </a:lnTo>
                  <a:lnTo>
                    <a:pt x="525" y="781"/>
                  </a:lnTo>
                  <a:lnTo>
                    <a:pt x="525" y="782"/>
                  </a:lnTo>
                  <a:lnTo>
                    <a:pt x="523" y="782"/>
                  </a:lnTo>
                  <a:lnTo>
                    <a:pt x="522" y="782"/>
                  </a:lnTo>
                  <a:lnTo>
                    <a:pt x="520" y="782"/>
                  </a:lnTo>
                  <a:lnTo>
                    <a:pt x="519" y="782"/>
                  </a:lnTo>
                  <a:lnTo>
                    <a:pt x="518" y="782"/>
                  </a:lnTo>
                  <a:lnTo>
                    <a:pt x="517" y="782"/>
                  </a:lnTo>
                  <a:lnTo>
                    <a:pt x="516" y="781"/>
                  </a:lnTo>
                  <a:lnTo>
                    <a:pt x="515" y="780"/>
                  </a:lnTo>
                  <a:lnTo>
                    <a:pt x="513" y="779"/>
                  </a:lnTo>
                  <a:lnTo>
                    <a:pt x="511" y="778"/>
                  </a:lnTo>
                  <a:lnTo>
                    <a:pt x="510" y="777"/>
                  </a:lnTo>
                  <a:lnTo>
                    <a:pt x="509" y="776"/>
                  </a:lnTo>
                  <a:lnTo>
                    <a:pt x="507" y="774"/>
                  </a:lnTo>
                  <a:lnTo>
                    <a:pt x="505" y="773"/>
                  </a:lnTo>
                  <a:lnTo>
                    <a:pt x="504" y="772"/>
                  </a:lnTo>
                  <a:lnTo>
                    <a:pt x="503" y="772"/>
                  </a:lnTo>
                  <a:lnTo>
                    <a:pt x="502" y="772"/>
                  </a:lnTo>
                  <a:lnTo>
                    <a:pt x="501" y="772"/>
                  </a:lnTo>
                  <a:lnTo>
                    <a:pt x="500" y="772"/>
                  </a:lnTo>
                  <a:lnTo>
                    <a:pt x="498" y="773"/>
                  </a:lnTo>
                  <a:lnTo>
                    <a:pt x="497" y="773"/>
                  </a:lnTo>
                  <a:lnTo>
                    <a:pt x="496" y="773"/>
                  </a:lnTo>
                  <a:lnTo>
                    <a:pt x="495" y="773"/>
                  </a:lnTo>
                  <a:lnTo>
                    <a:pt x="494" y="772"/>
                  </a:lnTo>
                  <a:lnTo>
                    <a:pt x="493" y="771"/>
                  </a:lnTo>
                  <a:lnTo>
                    <a:pt x="492" y="771"/>
                  </a:lnTo>
                  <a:lnTo>
                    <a:pt x="490" y="771"/>
                  </a:lnTo>
                  <a:lnTo>
                    <a:pt x="489" y="770"/>
                  </a:lnTo>
                  <a:lnTo>
                    <a:pt x="489" y="771"/>
                  </a:lnTo>
                  <a:lnTo>
                    <a:pt x="489" y="772"/>
                  </a:lnTo>
                  <a:lnTo>
                    <a:pt x="490" y="772"/>
                  </a:lnTo>
                  <a:lnTo>
                    <a:pt x="490" y="774"/>
                  </a:lnTo>
                  <a:lnTo>
                    <a:pt x="492" y="776"/>
                  </a:lnTo>
                  <a:lnTo>
                    <a:pt x="492" y="777"/>
                  </a:lnTo>
                  <a:lnTo>
                    <a:pt x="493" y="778"/>
                  </a:lnTo>
                  <a:lnTo>
                    <a:pt x="493" y="780"/>
                  </a:lnTo>
                  <a:lnTo>
                    <a:pt x="493" y="781"/>
                  </a:lnTo>
                  <a:lnTo>
                    <a:pt x="492" y="782"/>
                  </a:lnTo>
                  <a:lnTo>
                    <a:pt x="492" y="784"/>
                  </a:lnTo>
                  <a:lnTo>
                    <a:pt x="492" y="785"/>
                  </a:lnTo>
                  <a:lnTo>
                    <a:pt x="490" y="786"/>
                  </a:lnTo>
                  <a:lnTo>
                    <a:pt x="490" y="787"/>
                  </a:lnTo>
                  <a:lnTo>
                    <a:pt x="489" y="788"/>
                  </a:lnTo>
                  <a:lnTo>
                    <a:pt x="489" y="789"/>
                  </a:lnTo>
                  <a:lnTo>
                    <a:pt x="488" y="791"/>
                  </a:lnTo>
                  <a:lnTo>
                    <a:pt x="488" y="793"/>
                  </a:lnTo>
                  <a:lnTo>
                    <a:pt x="487" y="794"/>
                  </a:lnTo>
                  <a:lnTo>
                    <a:pt x="487" y="795"/>
                  </a:lnTo>
                  <a:lnTo>
                    <a:pt x="487" y="796"/>
                  </a:lnTo>
                  <a:lnTo>
                    <a:pt x="487" y="797"/>
                  </a:lnTo>
                  <a:lnTo>
                    <a:pt x="487" y="800"/>
                  </a:lnTo>
                  <a:lnTo>
                    <a:pt x="487" y="801"/>
                  </a:lnTo>
                  <a:lnTo>
                    <a:pt x="487" y="802"/>
                  </a:lnTo>
                  <a:lnTo>
                    <a:pt x="487" y="804"/>
                  </a:lnTo>
                  <a:lnTo>
                    <a:pt x="487" y="806"/>
                  </a:lnTo>
                  <a:lnTo>
                    <a:pt x="487" y="807"/>
                  </a:lnTo>
                  <a:lnTo>
                    <a:pt x="487" y="808"/>
                  </a:lnTo>
                  <a:lnTo>
                    <a:pt x="487" y="809"/>
                  </a:lnTo>
                  <a:lnTo>
                    <a:pt x="487" y="810"/>
                  </a:lnTo>
                  <a:lnTo>
                    <a:pt x="487" y="811"/>
                  </a:lnTo>
                  <a:lnTo>
                    <a:pt x="486" y="812"/>
                  </a:lnTo>
                  <a:lnTo>
                    <a:pt x="486" y="815"/>
                  </a:lnTo>
                  <a:lnTo>
                    <a:pt x="485" y="816"/>
                  </a:lnTo>
                  <a:lnTo>
                    <a:pt x="485" y="817"/>
                  </a:lnTo>
                  <a:lnTo>
                    <a:pt x="483" y="818"/>
                  </a:lnTo>
                  <a:lnTo>
                    <a:pt x="483" y="821"/>
                  </a:lnTo>
                  <a:lnTo>
                    <a:pt x="482" y="822"/>
                  </a:lnTo>
                  <a:lnTo>
                    <a:pt x="481" y="823"/>
                  </a:lnTo>
                  <a:lnTo>
                    <a:pt x="480" y="825"/>
                  </a:lnTo>
                  <a:lnTo>
                    <a:pt x="479" y="825"/>
                  </a:lnTo>
                  <a:lnTo>
                    <a:pt x="478" y="826"/>
                  </a:lnTo>
                  <a:lnTo>
                    <a:pt x="476" y="826"/>
                  </a:lnTo>
                  <a:lnTo>
                    <a:pt x="475" y="826"/>
                  </a:lnTo>
                  <a:lnTo>
                    <a:pt x="475" y="825"/>
                  </a:lnTo>
                  <a:lnTo>
                    <a:pt x="474" y="825"/>
                  </a:lnTo>
                  <a:lnTo>
                    <a:pt x="473" y="824"/>
                  </a:lnTo>
                  <a:lnTo>
                    <a:pt x="472" y="823"/>
                  </a:lnTo>
                  <a:lnTo>
                    <a:pt x="472" y="822"/>
                  </a:lnTo>
                  <a:lnTo>
                    <a:pt x="471" y="821"/>
                  </a:lnTo>
                  <a:lnTo>
                    <a:pt x="470" y="821"/>
                  </a:lnTo>
                  <a:lnTo>
                    <a:pt x="468" y="819"/>
                  </a:lnTo>
                  <a:lnTo>
                    <a:pt x="467" y="819"/>
                  </a:lnTo>
                  <a:lnTo>
                    <a:pt x="466" y="819"/>
                  </a:lnTo>
                  <a:lnTo>
                    <a:pt x="465" y="818"/>
                  </a:lnTo>
                  <a:lnTo>
                    <a:pt x="465" y="817"/>
                  </a:lnTo>
                  <a:lnTo>
                    <a:pt x="465" y="816"/>
                  </a:lnTo>
                  <a:lnTo>
                    <a:pt x="465" y="815"/>
                  </a:lnTo>
                  <a:lnTo>
                    <a:pt x="465" y="814"/>
                  </a:lnTo>
                  <a:lnTo>
                    <a:pt x="464" y="812"/>
                  </a:lnTo>
                  <a:lnTo>
                    <a:pt x="463" y="812"/>
                  </a:lnTo>
                  <a:lnTo>
                    <a:pt x="463" y="811"/>
                  </a:lnTo>
                  <a:lnTo>
                    <a:pt x="464" y="811"/>
                  </a:lnTo>
                  <a:lnTo>
                    <a:pt x="464" y="810"/>
                  </a:lnTo>
                  <a:lnTo>
                    <a:pt x="464" y="809"/>
                  </a:lnTo>
                  <a:lnTo>
                    <a:pt x="464" y="808"/>
                  </a:lnTo>
                  <a:lnTo>
                    <a:pt x="464" y="807"/>
                  </a:lnTo>
                  <a:lnTo>
                    <a:pt x="463" y="806"/>
                  </a:lnTo>
                  <a:lnTo>
                    <a:pt x="461" y="804"/>
                  </a:lnTo>
                  <a:lnTo>
                    <a:pt x="461" y="803"/>
                  </a:lnTo>
                  <a:lnTo>
                    <a:pt x="461" y="802"/>
                  </a:lnTo>
                  <a:lnTo>
                    <a:pt x="461" y="801"/>
                  </a:lnTo>
                  <a:lnTo>
                    <a:pt x="460" y="801"/>
                  </a:lnTo>
                  <a:lnTo>
                    <a:pt x="460" y="800"/>
                  </a:lnTo>
                  <a:lnTo>
                    <a:pt x="459" y="800"/>
                  </a:lnTo>
                  <a:lnTo>
                    <a:pt x="459" y="799"/>
                  </a:lnTo>
                  <a:lnTo>
                    <a:pt x="458" y="799"/>
                  </a:lnTo>
                  <a:lnTo>
                    <a:pt x="458" y="797"/>
                  </a:lnTo>
                  <a:lnTo>
                    <a:pt x="457" y="796"/>
                  </a:lnTo>
                  <a:lnTo>
                    <a:pt x="457" y="795"/>
                  </a:lnTo>
                  <a:lnTo>
                    <a:pt x="456" y="793"/>
                  </a:lnTo>
                  <a:lnTo>
                    <a:pt x="455" y="792"/>
                  </a:lnTo>
                  <a:lnTo>
                    <a:pt x="453" y="791"/>
                  </a:lnTo>
                  <a:lnTo>
                    <a:pt x="452" y="789"/>
                  </a:lnTo>
                  <a:lnTo>
                    <a:pt x="451" y="788"/>
                  </a:lnTo>
                  <a:lnTo>
                    <a:pt x="450" y="788"/>
                  </a:lnTo>
                  <a:lnTo>
                    <a:pt x="449" y="788"/>
                  </a:lnTo>
                  <a:lnTo>
                    <a:pt x="449" y="789"/>
                  </a:lnTo>
                  <a:lnTo>
                    <a:pt x="448" y="789"/>
                  </a:lnTo>
                  <a:lnTo>
                    <a:pt x="448" y="791"/>
                  </a:lnTo>
                  <a:lnTo>
                    <a:pt x="448" y="792"/>
                  </a:lnTo>
                  <a:lnTo>
                    <a:pt x="448" y="793"/>
                  </a:lnTo>
                  <a:lnTo>
                    <a:pt x="446" y="794"/>
                  </a:lnTo>
                  <a:lnTo>
                    <a:pt x="446" y="795"/>
                  </a:lnTo>
                  <a:lnTo>
                    <a:pt x="446" y="796"/>
                  </a:lnTo>
                  <a:lnTo>
                    <a:pt x="446" y="797"/>
                  </a:lnTo>
                  <a:lnTo>
                    <a:pt x="446" y="800"/>
                  </a:lnTo>
                  <a:lnTo>
                    <a:pt x="446" y="801"/>
                  </a:lnTo>
                  <a:lnTo>
                    <a:pt x="445" y="802"/>
                  </a:lnTo>
                  <a:lnTo>
                    <a:pt x="445" y="803"/>
                  </a:lnTo>
                  <a:lnTo>
                    <a:pt x="445" y="804"/>
                  </a:lnTo>
                  <a:lnTo>
                    <a:pt x="446" y="804"/>
                  </a:lnTo>
                  <a:lnTo>
                    <a:pt x="446" y="806"/>
                  </a:lnTo>
                  <a:lnTo>
                    <a:pt x="448" y="808"/>
                  </a:lnTo>
                  <a:lnTo>
                    <a:pt x="446" y="808"/>
                  </a:lnTo>
                  <a:lnTo>
                    <a:pt x="445" y="809"/>
                  </a:lnTo>
                  <a:lnTo>
                    <a:pt x="445" y="810"/>
                  </a:lnTo>
                  <a:lnTo>
                    <a:pt x="445" y="811"/>
                  </a:lnTo>
                  <a:lnTo>
                    <a:pt x="444" y="811"/>
                  </a:lnTo>
                  <a:lnTo>
                    <a:pt x="443" y="812"/>
                  </a:lnTo>
                  <a:lnTo>
                    <a:pt x="443" y="814"/>
                  </a:lnTo>
                  <a:lnTo>
                    <a:pt x="443" y="815"/>
                  </a:lnTo>
                  <a:lnTo>
                    <a:pt x="442" y="816"/>
                  </a:lnTo>
                  <a:lnTo>
                    <a:pt x="441" y="815"/>
                  </a:lnTo>
                  <a:lnTo>
                    <a:pt x="440" y="815"/>
                  </a:lnTo>
                  <a:lnTo>
                    <a:pt x="438" y="815"/>
                  </a:lnTo>
                  <a:lnTo>
                    <a:pt x="438" y="814"/>
                  </a:lnTo>
                  <a:lnTo>
                    <a:pt x="438" y="815"/>
                  </a:lnTo>
                  <a:lnTo>
                    <a:pt x="437" y="815"/>
                  </a:lnTo>
                  <a:lnTo>
                    <a:pt x="437" y="816"/>
                  </a:lnTo>
                  <a:lnTo>
                    <a:pt x="436" y="817"/>
                  </a:lnTo>
                  <a:lnTo>
                    <a:pt x="436" y="818"/>
                  </a:lnTo>
                  <a:lnTo>
                    <a:pt x="436" y="819"/>
                  </a:lnTo>
                  <a:lnTo>
                    <a:pt x="435" y="821"/>
                  </a:lnTo>
                  <a:lnTo>
                    <a:pt x="434" y="822"/>
                  </a:lnTo>
                  <a:lnTo>
                    <a:pt x="434" y="823"/>
                  </a:lnTo>
                  <a:lnTo>
                    <a:pt x="434" y="824"/>
                  </a:lnTo>
                  <a:lnTo>
                    <a:pt x="433" y="825"/>
                  </a:lnTo>
                  <a:lnTo>
                    <a:pt x="433" y="826"/>
                  </a:lnTo>
                  <a:lnTo>
                    <a:pt x="431" y="827"/>
                  </a:lnTo>
                  <a:lnTo>
                    <a:pt x="431" y="829"/>
                  </a:lnTo>
                  <a:lnTo>
                    <a:pt x="430" y="830"/>
                  </a:lnTo>
                  <a:lnTo>
                    <a:pt x="430" y="831"/>
                  </a:lnTo>
                  <a:lnTo>
                    <a:pt x="430" y="833"/>
                  </a:lnTo>
                  <a:lnTo>
                    <a:pt x="429" y="834"/>
                  </a:lnTo>
                  <a:lnTo>
                    <a:pt x="429" y="836"/>
                  </a:lnTo>
                  <a:lnTo>
                    <a:pt x="428" y="837"/>
                  </a:lnTo>
                  <a:lnTo>
                    <a:pt x="428" y="838"/>
                  </a:lnTo>
                  <a:lnTo>
                    <a:pt x="428" y="839"/>
                  </a:lnTo>
                  <a:lnTo>
                    <a:pt x="427" y="841"/>
                  </a:lnTo>
                  <a:lnTo>
                    <a:pt x="428" y="842"/>
                  </a:lnTo>
                  <a:lnTo>
                    <a:pt x="428" y="844"/>
                  </a:lnTo>
                  <a:lnTo>
                    <a:pt x="428" y="845"/>
                  </a:lnTo>
                  <a:lnTo>
                    <a:pt x="428" y="846"/>
                  </a:lnTo>
                  <a:lnTo>
                    <a:pt x="427" y="847"/>
                  </a:lnTo>
                  <a:lnTo>
                    <a:pt x="426" y="848"/>
                  </a:lnTo>
                  <a:lnTo>
                    <a:pt x="426" y="851"/>
                  </a:lnTo>
                  <a:lnTo>
                    <a:pt x="423" y="853"/>
                  </a:lnTo>
                  <a:lnTo>
                    <a:pt x="422" y="853"/>
                  </a:lnTo>
                  <a:lnTo>
                    <a:pt x="420" y="855"/>
                  </a:lnTo>
                  <a:lnTo>
                    <a:pt x="418" y="858"/>
                  </a:lnTo>
                  <a:lnTo>
                    <a:pt x="414" y="860"/>
                  </a:lnTo>
                  <a:lnTo>
                    <a:pt x="413" y="861"/>
                  </a:lnTo>
                  <a:lnTo>
                    <a:pt x="410" y="863"/>
                  </a:lnTo>
                  <a:lnTo>
                    <a:pt x="406" y="866"/>
                  </a:lnTo>
                  <a:lnTo>
                    <a:pt x="404" y="868"/>
                  </a:lnTo>
                  <a:lnTo>
                    <a:pt x="401" y="868"/>
                  </a:lnTo>
                  <a:lnTo>
                    <a:pt x="400" y="869"/>
                  </a:lnTo>
                  <a:lnTo>
                    <a:pt x="399" y="870"/>
                  </a:lnTo>
                  <a:lnTo>
                    <a:pt x="397" y="871"/>
                  </a:lnTo>
                  <a:lnTo>
                    <a:pt x="395" y="873"/>
                  </a:lnTo>
                  <a:lnTo>
                    <a:pt x="392" y="875"/>
                  </a:lnTo>
                  <a:lnTo>
                    <a:pt x="391" y="875"/>
                  </a:lnTo>
                  <a:lnTo>
                    <a:pt x="388" y="877"/>
                  </a:lnTo>
                  <a:lnTo>
                    <a:pt x="386" y="878"/>
                  </a:lnTo>
                  <a:lnTo>
                    <a:pt x="384" y="878"/>
                  </a:lnTo>
                  <a:lnTo>
                    <a:pt x="382" y="879"/>
                  </a:lnTo>
                  <a:lnTo>
                    <a:pt x="381" y="881"/>
                  </a:lnTo>
                  <a:lnTo>
                    <a:pt x="379" y="882"/>
                  </a:lnTo>
                  <a:lnTo>
                    <a:pt x="378" y="883"/>
                  </a:lnTo>
                  <a:lnTo>
                    <a:pt x="377" y="884"/>
                  </a:lnTo>
                  <a:lnTo>
                    <a:pt x="376" y="885"/>
                  </a:lnTo>
                  <a:lnTo>
                    <a:pt x="376" y="886"/>
                  </a:lnTo>
                  <a:lnTo>
                    <a:pt x="375" y="886"/>
                  </a:lnTo>
                  <a:lnTo>
                    <a:pt x="374" y="886"/>
                  </a:lnTo>
                  <a:lnTo>
                    <a:pt x="373" y="888"/>
                  </a:lnTo>
                  <a:lnTo>
                    <a:pt x="373" y="886"/>
                  </a:lnTo>
                  <a:lnTo>
                    <a:pt x="371" y="886"/>
                  </a:lnTo>
                  <a:lnTo>
                    <a:pt x="370" y="886"/>
                  </a:lnTo>
                  <a:lnTo>
                    <a:pt x="369" y="886"/>
                  </a:lnTo>
                  <a:lnTo>
                    <a:pt x="368" y="886"/>
                  </a:lnTo>
                  <a:lnTo>
                    <a:pt x="367" y="886"/>
                  </a:lnTo>
                  <a:lnTo>
                    <a:pt x="366" y="885"/>
                  </a:lnTo>
                  <a:lnTo>
                    <a:pt x="364" y="885"/>
                  </a:lnTo>
                  <a:lnTo>
                    <a:pt x="363" y="885"/>
                  </a:lnTo>
                  <a:lnTo>
                    <a:pt x="362" y="885"/>
                  </a:lnTo>
                  <a:lnTo>
                    <a:pt x="361" y="885"/>
                  </a:lnTo>
                  <a:lnTo>
                    <a:pt x="360" y="885"/>
                  </a:lnTo>
                  <a:lnTo>
                    <a:pt x="359" y="885"/>
                  </a:lnTo>
                  <a:lnTo>
                    <a:pt x="358" y="885"/>
                  </a:lnTo>
                  <a:lnTo>
                    <a:pt x="358" y="886"/>
                  </a:lnTo>
                  <a:lnTo>
                    <a:pt x="356" y="886"/>
                  </a:lnTo>
                  <a:lnTo>
                    <a:pt x="355" y="886"/>
                  </a:lnTo>
                  <a:lnTo>
                    <a:pt x="354" y="886"/>
                  </a:lnTo>
                  <a:lnTo>
                    <a:pt x="353" y="886"/>
                  </a:lnTo>
                  <a:lnTo>
                    <a:pt x="352" y="886"/>
                  </a:lnTo>
                  <a:lnTo>
                    <a:pt x="351" y="886"/>
                  </a:lnTo>
                  <a:lnTo>
                    <a:pt x="349" y="888"/>
                  </a:lnTo>
                  <a:lnTo>
                    <a:pt x="348" y="888"/>
                  </a:lnTo>
                  <a:lnTo>
                    <a:pt x="347" y="888"/>
                  </a:lnTo>
                  <a:lnTo>
                    <a:pt x="345" y="886"/>
                  </a:lnTo>
                  <a:lnTo>
                    <a:pt x="344" y="886"/>
                  </a:lnTo>
                  <a:lnTo>
                    <a:pt x="343" y="886"/>
                  </a:lnTo>
                  <a:lnTo>
                    <a:pt x="341" y="886"/>
                  </a:lnTo>
                  <a:lnTo>
                    <a:pt x="340" y="885"/>
                  </a:lnTo>
                  <a:lnTo>
                    <a:pt x="339" y="885"/>
                  </a:lnTo>
                  <a:lnTo>
                    <a:pt x="338" y="884"/>
                  </a:lnTo>
                  <a:lnTo>
                    <a:pt x="337" y="884"/>
                  </a:lnTo>
                  <a:lnTo>
                    <a:pt x="334" y="883"/>
                  </a:lnTo>
                  <a:lnTo>
                    <a:pt x="333" y="882"/>
                  </a:lnTo>
                  <a:lnTo>
                    <a:pt x="332" y="882"/>
                  </a:lnTo>
                  <a:lnTo>
                    <a:pt x="331" y="881"/>
                  </a:lnTo>
                  <a:lnTo>
                    <a:pt x="330" y="879"/>
                  </a:lnTo>
                  <a:lnTo>
                    <a:pt x="329" y="878"/>
                  </a:lnTo>
                  <a:lnTo>
                    <a:pt x="328" y="877"/>
                  </a:lnTo>
                  <a:lnTo>
                    <a:pt x="326" y="877"/>
                  </a:lnTo>
                  <a:lnTo>
                    <a:pt x="325" y="877"/>
                  </a:lnTo>
                  <a:lnTo>
                    <a:pt x="324" y="877"/>
                  </a:lnTo>
                  <a:lnTo>
                    <a:pt x="323" y="876"/>
                  </a:lnTo>
                  <a:lnTo>
                    <a:pt x="322" y="876"/>
                  </a:lnTo>
                  <a:lnTo>
                    <a:pt x="321" y="876"/>
                  </a:lnTo>
                  <a:lnTo>
                    <a:pt x="319" y="875"/>
                  </a:lnTo>
                  <a:lnTo>
                    <a:pt x="318" y="875"/>
                  </a:lnTo>
                  <a:lnTo>
                    <a:pt x="316" y="874"/>
                  </a:lnTo>
                  <a:lnTo>
                    <a:pt x="315" y="873"/>
                  </a:lnTo>
                  <a:lnTo>
                    <a:pt x="314" y="873"/>
                  </a:lnTo>
                  <a:lnTo>
                    <a:pt x="313" y="873"/>
                  </a:lnTo>
                  <a:lnTo>
                    <a:pt x="311" y="874"/>
                  </a:lnTo>
                  <a:lnTo>
                    <a:pt x="310" y="874"/>
                  </a:lnTo>
                  <a:lnTo>
                    <a:pt x="309" y="873"/>
                  </a:lnTo>
                  <a:lnTo>
                    <a:pt x="308" y="873"/>
                  </a:lnTo>
                  <a:lnTo>
                    <a:pt x="307" y="873"/>
                  </a:lnTo>
                  <a:lnTo>
                    <a:pt x="306" y="873"/>
                  </a:lnTo>
                  <a:lnTo>
                    <a:pt x="304" y="871"/>
                  </a:lnTo>
                  <a:lnTo>
                    <a:pt x="303" y="871"/>
                  </a:lnTo>
                  <a:lnTo>
                    <a:pt x="302" y="871"/>
                  </a:lnTo>
                  <a:lnTo>
                    <a:pt x="300" y="871"/>
                  </a:lnTo>
                  <a:lnTo>
                    <a:pt x="299" y="873"/>
                  </a:lnTo>
                  <a:lnTo>
                    <a:pt x="296" y="873"/>
                  </a:lnTo>
                  <a:lnTo>
                    <a:pt x="295" y="873"/>
                  </a:lnTo>
                  <a:lnTo>
                    <a:pt x="294" y="873"/>
                  </a:lnTo>
                  <a:lnTo>
                    <a:pt x="292" y="874"/>
                  </a:lnTo>
                  <a:lnTo>
                    <a:pt x="291" y="875"/>
                  </a:lnTo>
                  <a:lnTo>
                    <a:pt x="288" y="876"/>
                  </a:lnTo>
                  <a:lnTo>
                    <a:pt x="287" y="876"/>
                  </a:lnTo>
                  <a:lnTo>
                    <a:pt x="285" y="877"/>
                  </a:lnTo>
                  <a:lnTo>
                    <a:pt x="284" y="878"/>
                  </a:lnTo>
                  <a:lnTo>
                    <a:pt x="281" y="878"/>
                  </a:lnTo>
                  <a:lnTo>
                    <a:pt x="280" y="878"/>
                  </a:lnTo>
                  <a:lnTo>
                    <a:pt x="279" y="878"/>
                  </a:lnTo>
                  <a:lnTo>
                    <a:pt x="278" y="878"/>
                  </a:lnTo>
                  <a:lnTo>
                    <a:pt x="277" y="877"/>
                  </a:lnTo>
                  <a:lnTo>
                    <a:pt x="276" y="877"/>
                  </a:lnTo>
                  <a:lnTo>
                    <a:pt x="274" y="878"/>
                  </a:lnTo>
                  <a:lnTo>
                    <a:pt x="274" y="879"/>
                  </a:lnTo>
                  <a:lnTo>
                    <a:pt x="273" y="879"/>
                  </a:lnTo>
                  <a:lnTo>
                    <a:pt x="272" y="879"/>
                  </a:lnTo>
                  <a:lnTo>
                    <a:pt x="271" y="881"/>
                  </a:lnTo>
                  <a:lnTo>
                    <a:pt x="271" y="882"/>
                  </a:lnTo>
                  <a:lnTo>
                    <a:pt x="271" y="883"/>
                  </a:lnTo>
                  <a:lnTo>
                    <a:pt x="270" y="884"/>
                  </a:lnTo>
                  <a:lnTo>
                    <a:pt x="270" y="885"/>
                  </a:lnTo>
                  <a:lnTo>
                    <a:pt x="269" y="885"/>
                  </a:lnTo>
                  <a:lnTo>
                    <a:pt x="266" y="886"/>
                  </a:lnTo>
                  <a:lnTo>
                    <a:pt x="264" y="888"/>
                  </a:lnTo>
                  <a:lnTo>
                    <a:pt x="263" y="889"/>
                  </a:lnTo>
                  <a:lnTo>
                    <a:pt x="262" y="890"/>
                  </a:lnTo>
                  <a:lnTo>
                    <a:pt x="261" y="890"/>
                  </a:lnTo>
                  <a:lnTo>
                    <a:pt x="261" y="891"/>
                  </a:lnTo>
                  <a:lnTo>
                    <a:pt x="258" y="891"/>
                  </a:lnTo>
                  <a:lnTo>
                    <a:pt x="257" y="892"/>
                  </a:lnTo>
                  <a:lnTo>
                    <a:pt x="256" y="892"/>
                  </a:lnTo>
                  <a:lnTo>
                    <a:pt x="254" y="892"/>
                  </a:lnTo>
                  <a:lnTo>
                    <a:pt x="252" y="893"/>
                  </a:lnTo>
                  <a:lnTo>
                    <a:pt x="251" y="893"/>
                  </a:lnTo>
                  <a:lnTo>
                    <a:pt x="251" y="894"/>
                  </a:lnTo>
                  <a:lnTo>
                    <a:pt x="250" y="896"/>
                  </a:lnTo>
                  <a:lnTo>
                    <a:pt x="248" y="898"/>
                  </a:lnTo>
                  <a:lnTo>
                    <a:pt x="246" y="900"/>
                  </a:lnTo>
                  <a:lnTo>
                    <a:pt x="243" y="904"/>
                  </a:lnTo>
                  <a:lnTo>
                    <a:pt x="242" y="905"/>
                  </a:lnTo>
                  <a:lnTo>
                    <a:pt x="242" y="906"/>
                  </a:lnTo>
                  <a:lnTo>
                    <a:pt x="241" y="907"/>
                  </a:lnTo>
                  <a:lnTo>
                    <a:pt x="240" y="911"/>
                  </a:lnTo>
                  <a:lnTo>
                    <a:pt x="237" y="913"/>
                  </a:lnTo>
                  <a:lnTo>
                    <a:pt x="235" y="914"/>
                  </a:lnTo>
                  <a:lnTo>
                    <a:pt x="233" y="918"/>
                  </a:lnTo>
                  <a:lnTo>
                    <a:pt x="232" y="920"/>
                  </a:lnTo>
                  <a:lnTo>
                    <a:pt x="231" y="921"/>
                  </a:lnTo>
                  <a:lnTo>
                    <a:pt x="229" y="922"/>
                  </a:lnTo>
                  <a:lnTo>
                    <a:pt x="229" y="923"/>
                  </a:lnTo>
                  <a:lnTo>
                    <a:pt x="228" y="926"/>
                  </a:lnTo>
                  <a:lnTo>
                    <a:pt x="227" y="928"/>
                  </a:lnTo>
                  <a:lnTo>
                    <a:pt x="226" y="933"/>
                  </a:lnTo>
                  <a:lnTo>
                    <a:pt x="226" y="934"/>
                  </a:lnTo>
                  <a:lnTo>
                    <a:pt x="225" y="934"/>
                  </a:lnTo>
                  <a:lnTo>
                    <a:pt x="225" y="935"/>
                  </a:lnTo>
                  <a:lnTo>
                    <a:pt x="224" y="936"/>
                  </a:lnTo>
                  <a:lnTo>
                    <a:pt x="224" y="937"/>
                  </a:lnTo>
                  <a:lnTo>
                    <a:pt x="222" y="938"/>
                  </a:lnTo>
                  <a:lnTo>
                    <a:pt x="222" y="939"/>
                  </a:lnTo>
                  <a:lnTo>
                    <a:pt x="222" y="941"/>
                  </a:lnTo>
                  <a:lnTo>
                    <a:pt x="221" y="942"/>
                  </a:lnTo>
                  <a:lnTo>
                    <a:pt x="221" y="943"/>
                  </a:lnTo>
                  <a:lnTo>
                    <a:pt x="220" y="945"/>
                  </a:lnTo>
                  <a:lnTo>
                    <a:pt x="219" y="946"/>
                  </a:lnTo>
                  <a:lnTo>
                    <a:pt x="219" y="948"/>
                  </a:lnTo>
                  <a:lnTo>
                    <a:pt x="218" y="949"/>
                  </a:lnTo>
                  <a:lnTo>
                    <a:pt x="217" y="950"/>
                  </a:lnTo>
                  <a:lnTo>
                    <a:pt x="216" y="951"/>
                  </a:lnTo>
                  <a:lnTo>
                    <a:pt x="216" y="952"/>
                  </a:lnTo>
                  <a:lnTo>
                    <a:pt x="214" y="953"/>
                  </a:lnTo>
                  <a:lnTo>
                    <a:pt x="213" y="954"/>
                  </a:lnTo>
                  <a:lnTo>
                    <a:pt x="212" y="956"/>
                  </a:lnTo>
                  <a:lnTo>
                    <a:pt x="210" y="956"/>
                  </a:lnTo>
                  <a:lnTo>
                    <a:pt x="209" y="957"/>
                  </a:lnTo>
                  <a:lnTo>
                    <a:pt x="207" y="957"/>
                  </a:lnTo>
                  <a:lnTo>
                    <a:pt x="206" y="957"/>
                  </a:lnTo>
                  <a:lnTo>
                    <a:pt x="205" y="957"/>
                  </a:lnTo>
                  <a:lnTo>
                    <a:pt x="203" y="956"/>
                  </a:lnTo>
                  <a:lnTo>
                    <a:pt x="202" y="956"/>
                  </a:lnTo>
                  <a:lnTo>
                    <a:pt x="200" y="956"/>
                  </a:lnTo>
                  <a:lnTo>
                    <a:pt x="199" y="954"/>
                  </a:lnTo>
                  <a:lnTo>
                    <a:pt x="198" y="954"/>
                  </a:lnTo>
                  <a:lnTo>
                    <a:pt x="197" y="954"/>
                  </a:lnTo>
                  <a:lnTo>
                    <a:pt x="196" y="954"/>
                  </a:lnTo>
                  <a:lnTo>
                    <a:pt x="195" y="953"/>
                  </a:lnTo>
                  <a:lnTo>
                    <a:pt x="192" y="952"/>
                  </a:lnTo>
                  <a:lnTo>
                    <a:pt x="191" y="952"/>
                  </a:lnTo>
                  <a:lnTo>
                    <a:pt x="189" y="952"/>
                  </a:lnTo>
                  <a:lnTo>
                    <a:pt x="187" y="951"/>
                  </a:lnTo>
                  <a:lnTo>
                    <a:pt x="183" y="950"/>
                  </a:lnTo>
                  <a:lnTo>
                    <a:pt x="181" y="950"/>
                  </a:lnTo>
                  <a:lnTo>
                    <a:pt x="180" y="950"/>
                  </a:lnTo>
                  <a:lnTo>
                    <a:pt x="179" y="949"/>
                  </a:lnTo>
                  <a:lnTo>
                    <a:pt x="177" y="949"/>
                  </a:lnTo>
                  <a:lnTo>
                    <a:pt x="176" y="949"/>
                  </a:lnTo>
                  <a:lnTo>
                    <a:pt x="174" y="948"/>
                  </a:lnTo>
                  <a:lnTo>
                    <a:pt x="172" y="948"/>
                  </a:lnTo>
                  <a:lnTo>
                    <a:pt x="170" y="948"/>
                  </a:lnTo>
                  <a:lnTo>
                    <a:pt x="168" y="948"/>
                  </a:lnTo>
                  <a:lnTo>
                    <a:pt x="167" y="948"/>
                  </a:lnTo>
                  <a:lnTo>
                    <a:pt x="167" y="949"/>
                  </a:lnTo>
                  <a:lnTo>
                    <a:pt x="166" y="949"/>
                  </a:lnTo>
                  <a:lnTo>
                    <a:pt x="166" y="950"/>
                  </a:lnTo>
                  <a:lnTo>
                    <a:pt x="166" y="951"/>
                  </a:lnTo>
                  <a:lnTo>
                    <a:pt x="166" y="952"/>
                  </a:lnTo>
                  <a:lnTo>
                    <a:pt x="166" y="953"/>
                  </a:lnTo>
                  <a:lnTo>
                    <a:pt x="167" y="956"/>
                  </a:lnTo>
                  <a:lnTo>
                    <a:pt x="168" y="958"/>
                  </a:lnTo>
                  <a:lnTo>
                    <a:pt x="169" y="958"/>
                  </a:lnTo>
                  <a:lnTo>
                    <a:pt x="172" y="959"/>
                  </a:lnTo>
                  <a:lnTo>
                    <a:pt x="175" y="959"/>
                  </a:lnTo>
                  <a:lnTo>
                    <a:pt x="176" y="960"/>
                  </a:lnTo>
                  <a:lnTo>
                    <a:pt x="179" y="960"/>
                  </a:lnTo>
                  <a:lnTo>
                    <a:pt x="180" y="961"/>
                  </a:lnTo>
                  <a:lnTo>
                    <a:pt x="181" y="966"/>
                  </a:lnTo>
                  <a:lnTo>
                    <a:pt x="183" y="969"/>
                  </a:lnTo>
                  <a:lnTo>
                    <a:pt x="185" y="973"/>
                  </a:lnTo>
                  <a:lnTo>
                    <a:pt x="185" y="974"/>
                  </a:lnTo>
                  <a:lnTo>
                    <a:pt x="187" y="975"/>
                  </a:lnTo>
                  <a:lnTo>
                    <a:pt x="187" y="976"/>
                  </a:lnTo>
                  <a:lnTo>
                    <a:pt x="188" y="978"/>
                  </a:lnTo>
                  <a:lnTo>
                    <a:pt x="188" y="979"/>
                  </a:lnTo>
                  <a:lnTo>
                    <a:pt x="189" y="979"/>
                  </a:lnTo>
                  <a:lnTo>
                    <a:pt x="190" y="980"/>
                  </a:lnTo>
                  <a:lnTo>
                    <a:pt x="191" y="981"/>
                  </a:lnTo>
                  <a:lnTo>
                    <a:pt x="191" y="982"/>
                  </a:lnTo>
                  <a:lnTo>
                    <a:pt x="192" y="982"/>
                  </a:lnTo>
                  <a:lnTo>
                    <a:pt x="192" y="983"/>
                  </a:lnTo>
                  <a:lnTo>
                    <a:pt x="191" y="983"/>
                  </a:lnTo>
                  <a:lnTo>
                    <a:pt x="192" y="984"/>
                  </a:lnTo>
                  <a:lnTo>
                    <a:pt x="191" y="984"/>
                  </a:lnTo>
                  <a:lnTo>
                    <a:pt x="191" y="986"/>
                  </a:lnTo>
                  <a:lnTo>
                    <a:pt x="191" y="987"/>
                  </a:lnTo>
                  <a:lnTo>
                    <a:pt x="190" y="987"/>
                  </a:lnTo>
                  <a:lnTo>
                    <a:pt x="190" y="988"/>
                  </a:lnTo>
                  <a:lnTo>
                    <a:pt x="190" y="989"/>
                  </a:lnTo>
                  <a:lnTo>
                    <a:pt x="190" y="990"/>
                  </a:lnTo>
                  <a:lnTo>
                    <a:pt x="190" y="991"/>
                  </a:lnTo>
                  <a:lnTo>
                    <a:pt x="190" y="993"/>
                  </a:lnTo>
                  <a:lnTo>
                    <a:pt x="190" y="994"/>
                  </a:lnTo>
                  <a:lnTo>
                    <a:pt x="189" y="994"/>
                  </a:lnTo>
                  <a:lnTo>
                    <a:pt x="189" y="995"/>
                  </a:lnTo>
                  <a:lnTo>
                    <a:pt x="188" y="996"/>
                  </a:lnTo>
                  <a:lnTo>
                    <a:pt x="187" y="996"/>
                  </a:lnTo>
                  <a:lnTo>
                    <a:pt x="187" y="997"/>
                  </a:lnTo>
                  <a:lnTo>
                    <a:pt x="187" y="998"/>
                  </a:lnTo>
                  <a:lnTo>
                    <a:pt x="187" y="1000"/>
                  </a:lnTo>
                  <a:lnTo>
                    <a:pt x="187" y="1001"/>
                  </a:lnTo>
                  <a:lnTo>
                    <a:pt x="185" y="1000"/>
                  </a:lnTo>
                  <a:lnTo>
                    <a:pt x="183" y="997"/>
                  </a:lnTo>
                  <a:lnTo>
                    <a:pt x="182" y="997"/>
                  </a:lnTo>
                  <a:lnTo>
                    <a:pt x="181" y="996"/>
                  </a:lnTo>
                  <a:lnTo>
                    <a:pt x="180" y="996"/>
                  </a:lnTo>
                  <a:lnTo>
                    <a:pt x="179" y="995"/>
                  </a:lnTo>
                  <a:lnTo>
                    <a:pt x="177" y="994"/>
                  </a:lnTo>
                  <a:lnTo>
                    <a:pt x="176" y="993"/>
                  </a:lnTo>
                  <a:lnTo>
                    <a:pt x="176" y="991"/>
                  </a:lnTo>
                  <a:lnTo>
                    <a:pt x="176" y="990"/>
                  </a:lnTo>
                  <a:lnTo>
                    <a:pt x="176" y="989"/>
                  </a:lnTo>
                  <a:lnTo>
                    <a:pt x="175" y="989"/>
                  </a:lnTo>
                  <a:lnTo>
                    <a:pt x="174" y="989"/>
                  </a:lnTo>
                  <a:lnTo>
                    <a:pt x="172" y="989"/>
                  </a:lnTo>
                  <a:lnTo>
                    <a:pt x="172" y="988"/>
                  </a:lnTo>
                  <a:lnTo>
                    <a:pt x="169" y="988"/>
                  </a:lnTo>
                  <a:lnTo>
                    <a:pt x="167" y="988"/>
                  </a:lnTo>
                  <a:lnTo>
                    <a:pt x="165" y="987"/>
                  </a:lnTo>
                  <a:lnTo>
                    <a:pt x="165" y="988"/>
                  </a:lnTo>
                  <a:lnTo>
                    <a:pt x="164" y="989"/>
                  </a:lnTo>
                  <a:lnTo>
                    <a:pt x="164" y="990"/>
                  </a:lnTo>
                  <a:lnTo>
                    <a:pt x="162" y="991"/>
                  </a:lnTo>
                  <a:lnTo>
                    <a:pt x="162" y="993"/>
                  </a:lnTo>
                  <a:lnTo>
                    <a:pt x="161" y="994"/>
                  </a:lnTo>
                  <a:lnTo>
                    <a:pt x="161" y="995"/>
                  </a:lnTo>
                  <a:lnTo>
                    <a:pt x="160" y="995"/>
                  </a:lnTo>
                  <a:lnTo>
                    <a:pt x="159" y="995"/>
                  </a:lnTo>
                  <a:lnTo>
                    <a:pt x="158" y="995"/>
                  </a:lnTo>
                  <a:lnTo>
                    <a:pt x="158" y="996"/>
                  </a:lnTo>
                  <a:lnTo>
                    <a:pt x="157" y="996"/>
                  </a:lnTo>
                  <a:lnTo>
                    <a:pt x="155" y="997"/>
                  </a:lnTo>
                  <a:lnTo>
                    <a:pt x="154" y="997"/>
                  </a:lnTo>
                  <a:lnTo>
                    <a:pt x="153" y="996"/>
                  </a:lnTo>
                  <a:lnTo>
                    <a:pt x="153" y="997"/>
                  </a:lnTo>
                  <a:lnTo>
                    <a:pt x="153" y="998"/>
                  </a:lnTo>
                  <a:lnTo>
                    <a:pt x="153" y="1001"/>
                  </a:lnTo>
                  <a:lnTo>
                    <a:pt x="152" y="1002"/>
                  </a:lnTo>
                  <a:lnTo>
                    <a:pt x="151" y="1004"/>
                  </a:lnTo>
                  <a:lnTo>
                    <a:pt x="147" y="1006"/>
                  </a:lnTo>
                  <a:lnTo>
                    <a:pt x="147" y="1008"/>
                  </a:lnTo>
                  <a:lnTo>
                    <a:pt x="145" y="1009"/>
                  </a:lnTo>
                  <a:lnTo>
                    <a:pt x="143" y="1011"/>
                  </a:lnTo>
                  <a:lnTo>
                    <a:pt x="142" y="1011"/>
                  </a:lnTo>
                  <a:lnTo>
                    <a:pt x="140" y="1011"/>
                  </a:lnTo>
                  <a:lnTo>
                    <a:pt x="139" y="1011"/>
                  </a:lnTo>
                  <a:lnTo>
                    <a:pt x="139" y="1010"/>
                  </a:lnTo>
                  <a:lnTo>
                    <a:pt x="138" y="1010"/>
                  </a:lnTo>
                  <a:lnTo>
                    <a:pt x="138" y="1009"/>
                  </a:lnTo>
                  <a:lnTo>
                    <a:pt x="138" y="1008"/>
                  </a:lnTo>
                  <a:lnTo>
                    <a:pt x="137" y="1008"/>
                  </a:lnTo>
                  <a:lnTo>
                    <a:pt x="136" y="1006"/>
                  </a:lnTo>
                  <a:lnTo>
                    <a:pt x="135" y="1006"/>
                  </a:lnTo>
                  <a:lnTo>
                    <a:pt x="135" y="1005"/>
                  </a:lnTo>
                  <a:lnTo>
                    <a:pt x="134" y="1004"/>
                  </a:lnTo>
                  <a:lnTo>
                    <a:pt x="132" y="1004"/>
                  </a:lnTo>
                  <a:lnTo>
                    <a:pt x="132" y="1003"/>
                  </a:lnTo>
                  <a:lnTo>
                    <a:pt x="132" y="1001"/>
                  </a:lnTo>
                  <a:lnTo>
                    <a:pt x="131" y="1000"/>
                  </a:lnTo>
                  <a:lnTo>
                    <a:pt x="131" y="998"/>
                  </a:lnTo>
                  <a:lnTo>
                    <a:pt x="129" y="997"/>
                  </a:lnTo>
                  <a:lnTo>
                    <a:pt x="127" y="995"/>
                  </a:lnTo>
                  <a:lnTo>
                    <a:pt x="124" y="994"/>
                  </a:lnTo>
                  <a:lnTo>
                    <a:pt x="123" y="994"/>
                  </a:lnTo>
                  <a:lnTo>
                    <a:pt x="122" y="993"/>
                  </a:lnTo>
                  <a:lnTo>
                    <a:pt x="120" y="993"/>
                  </a:lnTo>
                  <a:lnTo>
                    <a:pt x="115" y="991"/>
                  </a:lnTo>
                  <a:lnTo>
                    <a:pt x="110" y="991"/>
                  </a:lnTo>
                  <a:lnTo>
                    <a:pt x="108" y="990"/>
                  </a:lnTo>
                  <a:lnTo>
                    <a:pt x="106" y="990"/>
                  </a:lnTo>
                  <a:lnTo>
                    <a:pt x="105" y="990"/>
                  </a:lnTo>
                  <a:lnTo>
                    <a:pt x="103" y="990"/>
                  </a:lnTo>
                  <a:lnTo>
                    <a:pt x="101" y="990"/>
                  </a:lnTo>
                  <a:lnTo>
                    <a:pt x="100" y="990"/>
                  </a:lnTo>
                  <a:lnTo>
                    <a:pt x="99" y="989"/>
                  </a:lnTo>
                  <a:lnTo>
                    <a:pt x="97" y="988"/>
                  </a:lnTo>
                  <a:lnTo>
                    <a:pt x="95" y="987"/>
                  </a:lnTo>
                  <a:lnTo>
                    <a:pt x="93" y="986"/>
                  </a:lnTo>
                  <a:lnTo>
                    <a:pt x="92" y="986"/>
                  </a:lnTo>
                  <a:lnTo>
                    <a:pt x="92" y="984"/>
                  </a:lnTo>
                  <a:lnTo>
                    <a:pt x="91" y="984"/>
                  </a:lnTo>
                  <a:lnTo>
                    <a:pt x="90" y="984"/>
                  </a:lnTo>
                  <a:lnTo>
                    <a:pt x="88" y="984"/>
                  </a:lnTo>
                  <a:lnTo>
                    <a:pt x="87" y="984"/>
                  </a:lnTo>
                  <a:lnTo>
                    <a:pt x="85" y="984"/>
                  </a:lnTo>
                  <a:lnTo>
                    <a:pt x="84" y="984"/>
                  </a:lnTo>
                  <a:lnTo>
                    <a:pt x="82" y="984"/>
                  </a:lnTo>
                  <a:lnTo>
                    <a:pt x="82" y="986"/>
                  </a:lnTo>
                  <a:lnTo>
                    <a:pt x="80" y="986"/>
                  </a:lnTo>
                  <a:lnTo>
                    <a:pt x="79" y="986"/>
                  </a:lnTo>
                  <a:lnTo>
                    <a:pt x="78" y="986"/>
                  </a:lnTo>
                  <a:lnTo>
                    <a:pt x="77" y="987"/>
                  </a:lnTo>
                  <a:lnTo>
                    <a:pt x="76" y="988"/>
                  </a:lnTo>
                  <a:lnTo>
                    <a:pt x="76" y="989"/>
                  </a:lnTo>
                  <a:lnTo>
                    <a:pt x="73" y="991"/>
                  </a:lnTo>
                  <a:lnTo>
                    <a:pt x="72" y="991"/>
                  </a:lnTo>
                  <a:lnTo>
                    <a:pt x="72" y="990"/>
                  </a:lnTo>
                  <a:lnTo>
                    <a:pt x="71" y="990"/>
                  </a:lnTo>
                  <a:lnTo>
                    <a:pt x="71" y="989"/>
                  </a:lnTo>
                  <a:lnTo>
                    <a:pt x="70" y="989"/>
                  </a:lnTo>
                  <a:lnTo>
                    <a:pt x="69" y="989"/>
                  </a:lnTo>
                  <a:lnTo>
                    <a:pt x="68" y="988"/>
                  </a:lnTo>
                  <a:lnTo>
                    <a:pt x="68" y="989"/>
                  </a:lnTo>
                  <a:lnTo>
                    <a:pt x="68" y="990"/>
                  </a:lnTo>
                  <a:lnTo>
                    <a:pt x="68" y="991"/>
                  </a:lnTo>
                  <a:lnTo>
                    <a:pt x="67" y="993"/>
                  </a:lnTo>
                  <a:lnTo>
                    <a:pt x="67" y="994"/>
                  </a:lnTo>
                  <a:lnTo>
                    <a:pt x="65" y="996"/>
                  </a:lnTo>
                  <a:lnTo>
                    <a:pt x="65" y="998"/>
                  </a:lnTo>
                  <a:lnTo>
                    <a:pt x="65" y="1000"/>
                  </a:lnTo>
                  <a:lnTo>
                    <a:pt x="67" y="1001"/>
                  </a:lnTo>
                  <a:lnTo>
                    <a:pt x="65" y="1001"/>
                  </a:lnTo>
                  <a:lnTo>
                    <a:pt x="64" y="1002"/>
                  </a:lnTo>
                  <a:lnTo>
                    <a:pt x="63" y="1002"/>
                  </a:lnTo>
                  <a:lnTo>
                    <a:pt x="62" y="1002"/>
                  </a:lnTo>
                  <a:lnTo>
                    <a:pt x="61" y="1002"/>
                  </a:lnTo>
                  <a:lnTo>
                    <a:pt x="60" y="1003"/>
                  </a:lnTo>
                  <a:lnTo>
                    <a:pt x="58" y="1003"/>
                  </a:lnTo>
                  <a:lnTo>
                    <a:pt x="57" y="1003"/>
                  </a:lnTo>
                  <a:lnTo>
                    <a:pt x="57" y="1005"/>
                  </a:lnTo>
                  <a:lnTo>
                    <a:pt x="57" y="1006"/>
                  </a:lnTo>
                  <a:lnTo>
                    <a:pt x="57" y="1008"/>
                  </a:lnTo>
                  <a:lnTo>
                    <a:pt x="56" y="1009"/>
                  </a:lnTo>
                  <a:lnTo>
                    <a:pt x="56" y="1010"/>
                  </a:lnTo>
                  <a:lnTo>
                    <a:pt x="56" y="1011"/>
                  </a:lnTo>
                  <a:lnTo>
                    <a:pt x="55" y="1012"/>
                  </a:lnTo>
                  <a:lnTo>
                    <a:pt x="55" y="1013"/>
                  </a:lnTo>
                  <a:lnTo>
                    <a:pt x="56" y="1015"/>
                  </a:lnTo>
                  <a:lnTo>
                    <a:pt x="56" y="1016"/>
                  </a:lnTo>
                  <a:lnTo>
                    <a:pt x="56" y="1017"/>
                  </a:lnTo>
                  <a:lnTo>
                    <a:pt x="55" y="1018"/>
                  </a:lnTo>
                  <a:lnTo>
                    <a:pt x="55" y="1019"/>
                  </a:lnTo>
                  <a:lnTo>
                    <a:pt x="54" y="1020"/>
                  </a:lnTo>
                  <a:lnTo>
                    <a:pt x="53" y="1021"/>
                  </a:lnTo>
                  <a:lnTo>
                    <a:pt x="52" y="1023"/>
                  </a:lnTo>
                  <a:lnTo>
                    <a:pt x="52" y="1021"/>
                  </a:lnTo>
                  <a:lnTo>
                    <a:pt x="50" y="1019"/>
                  </a:lnTo>
                  <a:lnTo>
                    <a:pt x="48" y="1020"/>
                  </a:lnTo>
                  <a:lnTo>
                    <a:pt x="47" y="1023"/>
                  </a:lnTo>
                  <a:lnTo>
                    <a:pt x="46" y="1024"/>
                  </a:lnTo>
                  <a:lnTo>
                    <a:pt x="43" y="1026"/>
                  </a:lnTo>
                  <a:lnTo>
                    <a:pt x="42" y="1027"/>
                  </a:lnTo>
                  <a:lnTo>
                    <a:pt x="41" y="1027"/>
                  </a:lnTo>
                  <a:lnTo>
                    <a:pt x="41" y="1026"/>
                  </a:lnTo>
                  <a:lnTo>
                    <a:pt x="41" y="1025"/>
                  </a:lnTo>
                  <a:lnTo>
                    <a:pt x="40" y="1025"/>
                  </a:lnTo>
                  <a:lnTo>
                    <a:pt x="39" y="1026"/>
                  </a:lnTo>
                  <a:lnTo>
                    <a:pt x="38" y="1026"/>
                  </a:lnTo>
                  <a:lnTo>
                    <a:pt x="35" y="1027"/>
                  </a:lnTo>
                  <a:lnTo>
                    <a:pt x="32" y="1028"/>
                  </a:lnTo>
                  <a:lnTo>
                    <a:pt x="28" y="1031"/>
                  </a:lnTo>
                  <a:lnTo>
                    <a:pt x="25" y="1032"/>
                  </a:lnTo>
                  <a:lnTo>
                    <a:pt x="23" y="1033"/>
                  </a:lnTo>
                  <a:lnTo>
                    <a:pt x="20" y="1033"/>
                  </a:lnTo>
                  <a:lnTo>
                    <a:pt x="19" y="1033"/>
                  </a:lnTo>
                  <a:lnTo>
                    <a:pt x="17" y="1032"/>
                  </a:lnTo>
                  <a:lnTo>
                    <a:pt x="15" y="1030"/>
                  </a:lnTo>
                  <a:lnTo>
                    <a:pt x="12" y="1027"/>
                  </a:lnTo>
                  <a:lnTo>
                    <a:pt x="10" y="1026"/>
                  </a:lnTo>
                  <a:lnTo>
                    <a:pt x="8" y="1024"/>
                  </a:lnTo>
                  <a:lnTo>
                    <a:pt x="4" y="1023"/>
                  </a:lnTo>
                  <a:lnTo>
                    <a:pt x="4" y="1021"/>
                  </a:lnTo>
                  <a:lnTo>
                    <a:pt x="2" y="1020"/>
                  </a:lnTo>
                  <a:lnTo>
                    <a:pt x="1" y="1019"/>
                  </a:lnTo>
                  <a:lnTo>
                    <a:pt x="0" y="1018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 dirty="0"/>
            </a:p>
          </p:txBody>
        </p:sp>
        <p:sp>
          <p:nvSpPr>
            <p:cNvPr id="377" name="Freeform 29"/>
            <p:cNvSpPr>
              <a:spLocks/>
            </p:cNvSpPr>
            <p:nvPr/>
          </p:nvSpPr>
          <p:spPr bwMode="auto">
            <a:xfrm>
              <a:off x="9643967" y="3640013"/>
              <a:ext cx="803499" cy="1273234"/>
            </a:xfrm>
            <a:custGeom>
              <a:avLst/>
              <a:gdLst>
                <a:gd name="T0" fmla="*/ 46 w 703"/>
                <a:gd name="T1" fmla="*/ 1101 h 1123"/>
                <a:gd name="T2" fmla="*/ 31 w 703"/>
                <a:gd name="T3" fmla="*/ 1106 h 1123"/>
                <a:gd name="T4" fmla="*/ 21 w 703"/>
                <a:gd name="T5" fmla="*/ 1116 h 1123"/>
                <a:gd name="T6" fmla="*/ 6 w 703"/>
                <a:gd name="T7" fmla="*/ 1121 h 1123"/>
                <a:gd name="T8" fmla="*/ 3 w 703"/>
                <a:gd name="T9" fmla="*/ 1105 h 1123"/>
                <a:gd name="T10" fmla="*/ 19 w 703"/>
                <a:gd name="T11" fmla="*/ 1075 h 1123"/>
                <a:gd name="T12" fmla="*/ 32 w 703"/>
                <a:gd name="T13" fmla="*/ 1065 h 1123"/>
                <a:gd name="T14" fmla="*/ 43 w 703"/>
                <a:gd name="T15" fmla="*/ 1054 h 1123"/>
                <a:gd name="T16" fmla="*/ 58 w 703"/>
                <a:gd name="T17" fmla="*/ 1038 h 1123"/>
                <a:gd name="T18" fmla="*/ 40 w 703"/>
                <a:gd name="T19" fmla="*/ 1031 h 1123"/>
                <a:gd name="T20" fmla="*/ 28 w 703"/>
                <a:gd name="T21" fmla="*/ 1015 h 1123"/>
                <a:gd name="T22" fmla="*/ 40 w 703"/>
                <a:gd name="T23" fmla="*/ 1003 h 1123"/>
                <a:gd name="T24" fmla="*/ 64 w 703"/>
                <a:gd name="T25" fmla="*/ 991 h 1123"/>
                <a:gd name="T26" fmla="*/ 71 w 703"/>
                <a:gd name="T27" fmla="*/ 950 h 1123"/>
                <a:gd name="T28" fmla="*/ 83 w 703"/>
                <a:gd name="T29" fmla="*/ 942 h 1123"/>
                <a:gd name="T30" fmla="*/ 93 w 703"/>
                <a:gd name="T31" fmla="*/ 926 h 1123"/>
                <a:gd name="T32" fmla="*/ 98 w 703"/>
                <a:gd name="T33" fmla="*/ 911 h 1123"/>
                <a:gd name="T34" fmla="*/ 108 w 703"/>
                <a:gd name="T35" fmla="*/ 882 h 1123"/>
                <a:gd name="T36" fmla="*/ 120 w 703"/>
                <a:gd name="T37" fmla="*/ 847 h 1123"/>
                <a:gd name="T38" fmla="*/ 131 w 703"/>
                <a:gd name="T39" fmla="*/ 830 h 1123"/>
                <a:gd name="T40" fmla="*/ 145 w 703"/>
                <a:gd name="T41" fmla="*/ 810 h 1123"/>
                <a:gd name="T42" fmla="*/ 167 w 703"/>
                <a:gd name="T43" fmla="*/ 780 h 1123"/>
                <a:gd name="T44" fmla="*/ 174 w 703"/>
                <a:gd name="T45" fmla="*/ 749 h 1123"/>
                <a:gd name="T46" fmla="*/ 178 w 703"/>
                <a:gd name="T47" fmla="*/ 735 h 1123"/>
                <a:gd name="T48" fmla="*/ 176 w 703"/>
                <a:gd name="T49" fmla="*/ 727 h 1123"/>
                <a:gd name="T50" fmla="*/ 171 w 703"/>
                <a:gd name="T51" fmla="*/ 720 h 1123"/>
                <a:gd name="T52" fmla="*/ 165 w 703"/>
                <a:gd name="T53" fmla="*/ 712 h 1123"/>
                <a:gd name="T54" fmla="*/ 157 w 703"/>
                <a:gd name="T55" fmla="*/ 704 h 1123"/>
                <a:gd name="T56" fmla="*/ 156 w 703"/>
                <a:gd name="T57" fmla="*/ 692 h 1123"/>
                <a:gd name="T58" fmla="*/ 148 w 703"/>
                <a:gd name="T59" fmla="*/ 686 h 1123"/>
                <a:gd name="T60" fmla="*/ 141 w 703"/>
                <a:gd name="T61" fmla="*/ 674 h 1123"/>
                <a:gd name="T62" fmla="*/ 138 w 703"/>
                <a:gd name="T63" fmla="*/ 665 h 1123"/>
                <a:gd name="T64" fmla="*/ 134 w 703"/>
                <a:gd name="T65" fmla="*/ 654 h 1123"/>
                <a:gd name="T66" fmla="*/ 146 w 703"/>
                <a:gd name="T67" fmla="*/ 625 h 1123"/>
                <a:gd name="T68" fmla="*/ 163 w 703"/>
                <a:gd name="T69" fmla="*/ 605 h 1123"/>
                <a:gd name="T70" fmla="*/ 185 w 703"/>
                <a:gd name="T71" fmla="*/ 572 h 1123"/>
                <a:gd name="T72" fmla="*/ 204 w 703"/>
                <a:gd name="T73" fmla="*/ 503 h 1123"/>
                <a:gd name="T74" fmla="*/ 209 w 703"/>
                <a:gd name="T75" fmla="*/ 434 h 1123"/>
                <a:gd name="T76" fmla="*/ 261 w 703"/>
                <a:gd name="T77" fmla="*/ 390 h 1123"/>
                <a:gd name="T78" fmla="*/ 289 w 703"/>
                <a:gd name="T79" fmla="*/ 366 h 1123"/>
                <a:gd name="T80" fmla="*/ 347 w 703"/>
                <a:gd name="T81" fmla="*/ 313 h 1123"/>
                <a:gd name="T82" fmla="*/ 390 w 703"/>
                <a:gd name="T83" fmla="*/ 273 h 1123"/>
                <a:gd name="T84" fmla="*/ 421 w 703"/>
                <a:gd name="T85" fmla="*/ 226 h 1123"/>
                <a:gd name="T86" fmla="*/ 421 w 703"/>
                <a:gd name="T87" fmla="*/ 197 h 1123"/>
                <a:gd name="T88" fmla="*/ 440 w 703"/>
                <a:gd name="T89" fmla="*/ 175 h 1123"/>
                <a:gd name="T90" fmla="*/ 458 w 703"/>
                <a:gd name="T91" fmla="*/ 154 h 1123"/>
                <a:gd name="T92" fmla="*/ 478 w 703"/>
                <a:gd name="T93" fmla="*/ 133 h 1123"/>
                <a:gd name="T94" fmla="*/ 502 w 703"/>
                <a:gd name="T95" fmla="*/ 105 h 1123"/>
                <a:gd name="T96" fmla="*/ 519 w 703"/>
                <a:gd name="T97" fmla="*/ 86 h 1123"/>
                <a:gd name="T98" fmla="*/ 533 w 703"/>
                <a:gd name="T99" fmla="*/ 69 h 1123"/>
                <a:gd name="T100" fmla="*/ 541 w 703"/>
                <a:gd name="T101" fmla="*/ 40 h 1123"/>
                <a:gd name="T102" fmla="*/ 571 w 703"/>
                <a:gd name="T103" fmla="*/ 29 h 1123"/>
                <a:gd name="T104" fmla="*/ 604 w 703"/>
                <a:gd name="T105" fmla="*/ 11 h 1123"/>
                <a:gd name="T106" fmla="*/ 635 w 703"/>
                <a:gd name="T107" fmla="*/ 2 h 1123"/>
                <a:gd name="T108" fmla="*/ 662 w 703"/>
                <a:gd name="T109" fmla="*/ 1 h 1123"/>
                <a:gd name="T110" fmla="*/ 659 w 703"/>
                <a:gd name="T111" fmla="*/ 22 h 1123"/>
                <a:gd name="T112" fmla="*/ 660 w 703"/>
                <a:gd name="T113" fmla="*/ 36 h 1123"/>
                <a:gd name="T114" fmla="*/ 671 w 703"/>
                <a:gd name="T115" fmla="*/ 41 h 1123"/>
                <a:gd name="T116" fmla="*/ 689 w 703"/>
                <a:gd name="T117" fmla="*/ 46 h 1123"/>
                <a:gd name="T118" fmla="*/ 695 w 703"/>
                <a:gd name="T119" fmla="*/ 57 h 1123"/>
                <a:gd name="T120" fmla="*/ 697 w 703"/>
                <a:gd name="T121" fmla="*/ 70 h 1123"/>
                <a:gd name="T122" fmla="*/ 700 w 703"/>
                <a:gd name="T123" fmla="*/ 84 h 1123"/>
                <a:gd name="T124" fmla="*/ 697 w 703"/>
                <a:gd name="T125" fmla="*/ 93 h 1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03" h="1123">
                  <a:moveTo>
                    <a:pt x="58" y="1115"/>
                  </a:moveTo>
                  <a:lnTo>
                    <a:pt x="56" y="1114"/>
                  </a:lnTo>
                  <a:lnTo>
                    <a:pt x="55" y="1113"/>
                  </a:lnTo>
                  <a:lnTo>
                    <a:pt x="54" y="1113"/>
                  </a:lnTo>
                  <a:lnTo>
                    <a:pt x="54" y="1112"/>
                  </a:lnTo>
                  <a:lnTo>
                    <a:pt x="53" y="1112"/>
                  </a:lnTo>
                  <a:lnTo>
                    <a:pt x="53" y="1110"/>
                  </a:lnTo>
                  <a:lnTo>
                    <a:pt x="52" y="1109"/>
                  </a:lnTo>
                  <a:lnTo>
                    <a:pt x="52" y="1108"/>
                  </a:lnTo>
                  <a:lnTo>
                    <a:pt x="51" y="1107"/>
                  </a:lnTo>
                  <a:lnTo>
                    <a:pt x="49" y="1106"/>
                  </a:lnTo>
                  <a:lnTo>
                    <a:pt x="48" y="1103"/>
                  </a:lnTo>
                  <a:lnTo>
                    <a:pt x="47" y="1102"/>
                  </a:lnTo>
                  <a:lnTo>
                    <a:pt x="46" y="1101"/>
                  </a:lnTo>
                  <a:lnTo>
                    <a:pt x="45" y="1098"/>
                  </a:lnTo>
                  <a:lnTo>
                    <a:pt x="41" y="1095"/>
                  </a:lnTo>
                  <a:lnTo>
                    <a:pt x="41" y="1097"/>
                  </a:lnTo>
                  <a:lnTo>
                    <a:pt x="40" y="1098"/>
                  </a:lnTo>
                  <a:lnTo>
                    <a:pt x="40" y="1099"/>
                  </a:lnTo>
                  <a:lnTo>
                    <a:pt x="39" y="1099"/>
                  </a:lnTo>
                  <a:lnTo>
                    <a:pt x="38" y="1100"/>
                  </a:lnTo>
                  <a:lnTo>
                    <a:pt x="38" y="1101"/>
                  </a:lnTo>
                  <a:lnTo>
                    <a:pt x="37" y="1101"/>
                  </a:lnTo>
                  <a:lnTo>
                    <a:pt x="36" y="1102"/>
                  </a:lnTo>
                  <a:lnTo>
                    <a:pt x="34" y="1102"/>
                  </a:lnTo>
                  <a:lnTo>
                    <a:pt x="33" y="1103"/>
                  </a:lnTo>
                  <a:lnTo>
                    <a:pt x="32" y="1105"/>
                  </a:lnTo>
                  <a:lnTo>
                    <a:pt x="31" y="1106"/>
                  </a:lnTo>
                  <a:lnTo>
                    <a:pt x="30" y="1107"/>
                  </a:lnTo>
                  <a:lnTo>
                    <a:pt x="29" y="1107"/>
                  </a:lnTo>
                  <a:lnTo>
                    <a:pt x="28" y="1107"/>
                  </a:lnTo>
                  <a:lnTo>
                    <a:pt x="26" y="1107"/>
                  </a:lnTo>
                  <a:lnTo>
                    <a:pt x="26" y="1108"/>
                  </a:lnTo>
                  <a:lnTo>
                    <a:pt x="25" y="1109"/>
                  </a:lnTo>
                  <a:lnTo>
                    <a:pt x="25" y="1110"/>
                  </a:lnTo>
                  <a:lnTo>
                    <a:pt x="25" y="1112"/>
                  </a:lnTo>
                  <a:lnTo>
                    <a:pt x="24" y="1113"/>
                  </a:lnTo>
                  <a:lnTo>
                    <a:pt x="23" y="1114"/>
                  </a:lnTo>
                  <a:lnTo>
                    <a:pt x="22" y="1114"/>
                  </a:lnTo>
                  <a:lnTo>
                    <a:pt x="21" y="1114"/>
                  </a:lnTo>
                  <a:lnTo>
                    <a:pt x="21" y="1115"/>
                  </a:lnTo>
                  <a:lnTo>
                    <a:pt x="21" y="1116"/>
                  </a:lnTo>
                  <a:lnTo>
                    <a:pt x="19" y="1116"/>
                  </a:lnTo>
                  <a:lnTo>
                    <a:pt x="18" y="1117"/>
                  </a:lnTo>
                  <a:lnTo>
                    <a:pt x="17" y="1117"/>
                  </a:lnTo>
                  <a:lnTo>
                    <a:pt x="16" y="1117"/>
                  </a:lnTo>
                  <a:lnTo>
                    <a:pt x="15" y="1117"/>
                  </a:lnTo>
                  <a:lnTo>
                    <a:pt x="14" y="1118"/>
                  </a:lnTo>
                  <a:lnTo>
                    <a:pt x="13" y="1118"/>
                  </a:lnTo>
                  <a:lnTo>
                    <a:pt x="10" y="1118"/>
                  </a:lnTo>
                  <a:lnTo>
                    <a:pt x="9" y="1118"/>
                  </a:lnTo>
                  <a:lnTo>
                    <a:pt x="8" y="1118"/>
                  </a:lnTo>
                  <a:lnTo>
                    <a:pt x="8" y="1120"/>
                  </a:lnTo>
                  <a:lnTo>
                    <a:pt x="7" y="1120"/>
                  </a:lnTo>
                  <a:lnTo>
                    <a:pt x="6" y="1120"/>
                  </a:lnTo>
                  <a:lnTo>
                    <a:pt x="6" y="1121"/>
                  </a:lnTo>
                  <a:lnTo>
                    <a:pt x="4" y="1121"/>
                  </a:lnTo>
                  <a:lnTo>
                    <a:pt x="3" y="1121"/>
                  </a:lnTo>
                  <a:lnTo>
                    <a:pt x="3" y="1122"/>
                  </a:lnTo>
                  <a:lnTo>
                    <a:pt x="3" y="1123"/>
                  </a:lnTo>
                  <a:lnTo>
                    <a:pt x="2" y="1123"/>
                  </a:lnTo>
                  <a:lnTo>
                    <a:pt x="2" y="1122"/>
                  </a:lnTo>
                  <a:lnTo>
                    <a:pt x="1" y="1123"/>
                  </a:lnTo>
                  <a:lnTo>
                    <a:pt x="1" y="1122"/>
                  </a:lnTo>
                  <a:lnTo>
                    <a:pt x="0" y="1122"/>
                  </a:lnTo>
                  <a:lnTo>
                    <a:pt x="1" y="1117"/>
                  </a:lnTo>
                  <a:lnTo>
                    <a:pt x="2" y="1114"/>
                  </a:lnTo>
                  <a:lnTo>
                    <a:pt x="2" y="1109"/>
                  </a:lnTo>
                  <a:lnTo>
                    <a:pt x="3" y="1107"/>
                  </a:lnTo>
                  <a:lnTo>
                    <a:pt x="3" y="1105"/>
                  </a:lnTo>
                  <a:lnTo>
                    <a:pt x="6" y="1095"/>
                  </a:lnTo>
                  <a:lnTo>
                    <a:pt x="7" y="1091"/>
                  </a:lnTo>
                  <a:lnTo>
                    <a:pt x="7" y="1088"/>
                  </a:lnTo>
                  <a:lnTo>
                    <a:pt x="8" y="1079"/>
                  </a:lnTo>
                  <a:lnTo>
                    <a:pt x="9" y="1075"/>
                  </a:lnTo>
                  <a:lnTo>
                    <a:pt x="9" y="1076"/>
                  </a:lnTo>
                  <a:lnTo>
                    <a:pt x="10" y="1076"/>
                  </a:lnTo>
                  <a:lnTo>
                    <a:pt x="13" y="1076"/>
                  </a:lnTo>
                  <a:lnTo>
                    <a:pt x="13" y="1077"/>
                  </a:lnTo>
                  <a:lnTo>
                    <a:pt x="15" y="1076"/>
                  </a:lnTo>
                  <a:lnTo>
                    <a:pt x="17" y="1076"/>
                  </a:lnTo>
                  <a:lnTo>
                    <a:pt x="18" y="1076"/>
                  </a:lnTo>
                  <a:lnTo>
                    <a:pt x="18" y="1075"/>
                  </a:lnTo>
                  <a:lnTo>
                    <a:pt x="19" y="1075"/>
                  </a:lnTo>
                  <a:lnTo>
                    <a:pt x="21" y="1075"/>
                  </a:lnTo>
                  <a:lnTo>
                    <a:pt x="21" y="1073"/>
                  </a:lnTo>
                  <a:lnTo>
                    <a:pt x="22" y="1073"/>
                  </a:lnTo>
                  <a:lnTo>
                    <a:pt x="22" y="1072"/>
                  </a:lnTo>
                  <a:lnTo>
                    <a:pt x="23" y="1072"/>
                  </a:lnTo>
                  <a:lnTo>
                    <a:pt x="25" y="1071"/>
                  </a:lnTo>
                  <a:lnTo>
                    <a:pt x="26" y="1071"/>
                  </a:lnTo>
                  <a:lnTo>
                    <a:pt x="28" y="1071"/>
                  </a:lnTo>
                  <a:lnTo>
                    <a:pt x="30" y="1070"/>
                  </a:lnTo>
                  <a:lnTo>
                    <a:pt x="31" y="1069"/>
                  </a:lnTo>
                  <a:lnTo>
                    <a:pt x="31" y="1068"/>
                  </a:lnTo>
                  <a:lnTo>
                    <a:pt x="32" y="1068"/>
                  </a:lnTo>
                  <a:lnTo>
                    <a:pt x="32" y="1066"/>
                  </a:lnTo>
                  <a:lnTo>
                    <a:pt x="32" y="1065"/>
                  </a:lnTo>
                  <a:lnTo>
                    <a:pt x="32" y="1064"/>
                  </a:lnTo>
                  <a:lnTo>
                    <a:pt x="33" y="1063"/>
                  </a:lnTo>
                  <a:lnTo>
                    <a:pt x="33" y="1062"/>
                  </a:lnTo>
                  <a:lnTo>
                    <a:pt x="34" y="1062"/>
                  </a:lnTo>
                  <a:lnTo>
                    <a:pt x="36" y="1061"/>
                  </a:lnTo>
                  <a:lnTo>
                    <a:pt x="36" y="1060"/>
                  </a:lnTo>
                  <a:lnTo>
                    <a:pt x="36" y="1058"/>
                  </a:lnTo>
                  <a:lnTo>
                    <a:pt x="37" y="1058"/>
                  </a:lnTo>
                  <a:lnTo>
                    <a:pt x="38" y="1057"/>
                  </a:lnTo>
                  <a:lnTo>
                    <a:pt x="39" y="1056"/>
                  </a:lnTo>
                  <a:lnTo>
                    <a:pt x="40" y="1056"/>
                  </a:lnTo>
                  <a:lnTo>
                    <a:pt x="41" y="1056"/>
                  </a:lnTo>
                  <a:lnTo>
                    <a:pt x="43" y="1055"/>
                  </a:lnTo>
                  <a:lnTo>
                    <a:pt x="43" y="1054"/>
                  </a:lnTo>
                  <a:lnTo>
                    <a:pt x="44" y="1053"/>
                  </a:lnTo>
                  <a:lnTo>
                    <a:pt x="45" y="1051"/>
                  </a:lnTo>
                  <a:lnTo>
                    <a:pt x="46" y="1050"/>
                  </a:lnTo>
                  <a:lnTo>
                    <a:pt x="48" y="1049"/>
                  </a:lnTo>
                  <a:lnTo>
                    <a:pt x="49" y="1047"/>
                  </a:lnTo>
                  <a:lnTo>
                    <a:pt x="51" y="1046"/>
                  </a:lnTo>
                  <a:lnTo>
                    <a:pt x="53" y="1046"/>
                  </a:lnTo>
                  <a:lnTo>
                    <a:pt x="54" y="1045"/>
                  </a:lnTo>
                  <a:lnTo>
                    <a:pt x="55" y="1042"/>
                  </a:lnTo>
                  <a:lnTo>
                    <a:pt x="58" y="1042"/>
                  </a:lnTo>
                  <a:lnTo>
                    <a:pt x="58" y="1041"/>
                  </a:lnTo>
                  <a:lnTo>
                    <a:pt x="59" y="1041"/>
                  </a:lnTo>
                  <a:lnTo>
                    <a:pt x="59" y="1040"/>
                  </a:lnTo>
                  <a:lnTo>
                    <a:pt x="58" y="1038"/>
                  </a:lnTo>
                  <a:lnTo>
                    <a:pt x="58" y="1035"/>
                  </a:lnTo>
                  <a:lnTo>
                    <a:pt x="58" y="1034"/>
                  </a:lnTo>
                  <a:lnTo>
                    <a:pt x="58" y="1033"/>
                  </a:lnTo>
                  <a:lnTo>
                    <a:pt x="59" y="1032"/>
                  </a:lnTo>
                  <a:lnTo>
                    <a:pt x="59" y="1028"/>
                  </a:lnTo>
                  <a:lnTo>
                    <a:pt x="58" y="1028"/>
                  </a:lnTo>
                  <a:lnTo>
                    <a:pt x="56" y="1028"/>
                  </a:lnTo>
                  <a:lnTo>
                    <a:pt x="55" y="1028"/>
                  </a:lnTo>
                  <a:lnTo>
                    <a:pt x="53" y="1030"/>
                  </a:lnTo>
                  <a:lnTo>
                    <a:pt x="48" y="1031"/>
                  </a:lnTo>
                  <a:lnTo>
                    <a:pt x="46" y="1031"/>
                  </a:lnTo>
                  <a:lnTo>
                    <a:pt x="44" y="1031"/>
                  </a:lnTo>
                  <a:lnTo>
                    <a:pt x="41" y="1031"/>
                  </a:lnTo>
                  <a:lnTo>
                    <a:pt x="40" y="1031"/>
                  </a:lnTo>
                  <a:lnTo>
                    <a:pt x="38" y="1030"/>
                  </a:lnTo>
                  <a:lnTo>
                    <a:pt x="37" y="1030"/>
                  </a:lnTo>
                  <a:lnTo>
                    <a:pt x="36" y="1028"/>
                  </a:lnTo>
                  <a:lnTo>
                    <a:pt x="34" y="1028"/>
                  </a:lnTo>
                  <a:lnTo>
                    <a:pt x="34" y="1027"/>
                  </a:lnTo>
                  <a:lnTo>
                    <a:pt x="32" y="1025"/>
                  </a:lnTo>
                  <a:lnTo>
                    <a:pt x="31" y="1025"/>
                  </a:lnTo>
                  <a:lnTo>
                    <a:pt x="31" y="1024"/>
                  </a:lnTo>
                  <a:lnTo>
                    <a:pt x="30" y="1023"/>
                  </a:lnTo>
                  <a:lnTo>
                    <a:pt x="30" y="1021"/>
                  </a:lnTo>
                  <a:lnTo>
                    <a:pt x="29" y="1020"/>
                  </a:lnTo>
                  <a:lnTo>
                    <a:pt x="28" y="1019"/>
                  </a:lnTo>
                  <a:lnTo>
                    <a:pt x="26" y="1017"/>
                  </a:lnTo>
                  <a:lnTo>
                    <a:pt x="28" y="1015"/>
                  </a:lnTo>
                  <a:lnTo>
                    <a:pt x="29" y="1012"/>
                  </a:lnTo>
                  <a:lnTo>
                    <a:pt x="29" y="1011"/>
                  </a:lnTo>
                  <a:lnTo>
                    <a:pt x="30" y="1010"/>
                  </a:lnTo>
                  <a:lnTo>
                    <a:pt x="30" y="1009"/>
                  </a:lnTo>
                  <a:lnTo>
                    <a:pt x="31" y="1009"/>
                  </a:lnTo>
                  <a:lnTo>
                    <a:pt x="32" y="1008"/>
                  </a:lnTo>
                  <a:lnTo>
                    <a:pt x="33" y="1006"/>
                  </a:lnTo>
                  <a:lnTo>
                    <a:pt x="33" y="1005"/>
                  </a:lnTo>
                  <a:lnTo>
                    <a:pt x="33" y="1004"/>
                  </a:lnTo>
                  <a:lnTo>
                    <a:pt x="34" y="1003"/>
                  </a:lnTo>
                  <a:lnTo>
                    <a:pt x="36" y="1002"/>
                  </a:lnTo>
                  <a:lnTo>
                    <a:pt x="37" y="1002"/>
                  </a:lnTo>
                  <a:lnTo>
                    <a:pt x="39" y="1002"/>
                  </a:lnTo>
                  <a:lnTo>
                    <a:pt x="40" y="1003"/>
                  </a:lnTo>
                  <a:lnTo>
                    <a:pt x="41" y="1003"/>
                  </a:lnTo>
                  <a:lnTo>
                    <a:pt x="43" y="1003"/>
                  </a:lnTo>
                  <a:lnTo>
                    <a:pt x="45" y="1004"/>
                  </a:lnTo>
                  <a:lnTo>
                    <a:pt x="46" y="1004"/>
                  </a:lnTo>
                  <a:lnTo>
                    <a:pt x="47" y="1003"/>
                  </a:lnTo>
                  <a:lnTo>
                    <a:pt x="48" y="1003"/>
                  </a:lnTo>
                  <a:lnTo>
                    <a:pt x="49" y="1002"/>
                  </a:lnTo>
                  <a:lnTo>
                    <a:pt x="52" y="1001"/>
                  </a:lnTo>
                  <a:lnTo>
                    <a:pt x="54" y="1000"/>
                  </a:lnTo>
                  <a:lnTo>
                    <a:pt x="58" y="998"/>
                  </a:lnTo>
                  <a:lnTo>
                    <a:pt x="60" y="997"/>
                  </a:lnTo>
                  <a:lnTo>
                    <a:pt x="63" y="995"/>
                  </a:lnTo>
                  <a:lnTo>
                    <a:pt x="63" y="994"/>
                  </a:lnTo>
                  <a:lnTo>
                    <a:pt x="64" y="991"/>
                  </a:lnTo>
                  <a:lnTo>
                    <a:pt x="64" y="988"/>
                  </a:lnTo>
                  <a:lnTo>
                    <a:pt x="66" y="985"/>
                  </a:lnTo>
                  <a:lnTo>
                    <a:pt x="66" y="981"/>
                  </a:lnTo>
                  <a:lnTo>
                    <a:pt x="66" y="979"/>
                  </a:lnTo>
                  <a:lnTo>
                    <a:pt x="66" y="976"/>
                  </a:lnTo>
                  <a:lnTo>
                    <a:pt x="67" y="973"/>
                  </a:lnTo>
                  <a:lnTo>
                    <a:pt x="67" y="968"/>
                  </a:lnTo>
                  <a:lnTo>
                    <a:pt x="67" y="965"/>
                  </a:lnTo>
                  <a:lnTo>
                    <a:pt x="67" y="958"/>
                  </a:lnTo>
                  <a:lnTo>
                    <a:pt x="68" y="956"/>
                  </a:lnTo>
                  <a:lnTo>
                    <a:pt x="68" y="955"/>
                  </a:lnTo>
                  <a:lnTo>
                    <a:pt x="69" y="953"/>
                  </a:lnTo>
                  <a:lnTo>
                    <a:pt x="70" y="951"/>
                  </a:lnTo>
                  <a:lnTo>
                    <a:pt x="71" y="950"/>
                  </a:lnTo>
                  <a:lnTo>
                    <a:pt x="73" y="950"/>
                  </a:lnTo>
                  <a:lnTo>
                    <a:pt x="73" y="949"/>
                  </a:lnTo>
                  <a:lnTo>
                    <a:pt x="74" y="948"/>
                  </a:lnTo>
                  <a:lnTo>
                    <a:pt x="75" y="948"/>
                  </a:lnTo>
                  <a:lnTo>
                    <a:pt x="76" y="948"/>
                  </a:lnTo>
                  <a:lnTo>
                    <a:pt x="77" y="948"/>
                  </a:lnTo>
                  <a:lnTo>
                    <a:pt x="78" y="948"/>
                  </a:lnTo>
                  <a:lnTo>
                    <a:pt x="79" y="948"/>
                  </a:lnTo>
                  <a:lnTo>
                    <a:pt x="79" y="946"/>
                  </a:lnTo>
                  <a:lnTo>
                    <a:pt x="81" y="946"/>
                  </a:lnTo>
                  <a:lnTo>
                    <a:pt x="81" y="945"/>
                  </a:lnTo>
                  <a:lnTo>
                    <a:pt x="82" y="944"/>
                  </a:lnTo>
                  <a:lnTo>
                    <a:pt x="82" y="943"/>
                  </a:lnTo>
                  <a:lnTo>
                    <a:pt x="83" y="942"/>
                  </a:lnTo>
                  <a:lnTo>
                    <a:pt x="84" y="941"/>
                  </a:lnTo>
                  <a:lnTo>
                    <a:pt x="84" y="939"/>
                  </a:lnTo>
                  <a:lnTo>
                    <a:pt x="85" y="938"/>
                  </a:lnTo>
                  <a:lnTo>
                    <a:pt x="85" y="937"/>
                  </a:lnTo>
                  <a:lnTo>
                    <a:pt x="86" y="937"/>
                  </a:lnTo>
                  <a:lnTo>
                    <a:pt x="88" y="935"/>
                  </a:lnTo>
                  <a:lnTo>
                    <a:pt x="90" y="931"/>
                  </a:lnTo>
                  <a:lnTo>
                    <a:pt x="91" y="929"/>
                  </a:lnTo>
                  <a:lnTo>
                    <a:pt x="91" y="928"/>
                  </a:lnTo>
                  <a:lnTo>
                    <a:pt x="92" y="927"/>
                  </a:lnTo>
                  <a:lnTo>
                    <a:pt x="92" y="926"/>
                  </a:lnTo>
                  <a:lnTo>
                    <a:pt x="93" y="926"/>
                  </a:lnTo>
                  <a:lnTo>
                    <a:pt x="93" y="924"/>
                  </a:lnTo>
                  <a:lnTo>
                    <a:pt x="93" y="926"/>
                  </a:lnTo>
                  <a:lnTo>
                    <a:pt x="93" y="924"/>
                  </a:lnTo>
                  <a:lnTo>
                    <a:pt x="93" y="923"/>
                  </a:lnTo>
                  <a:lnTo>
                    <a:pt x="93" y="922"/>
                  </a:lnTo>
                  <a:lnTo>
                    <a:pt x="95" y="921"/>
                  </a:lnTo>
                  <a:lnTo>
                    <a:pt x="95" y="920"/>
                  </a:lnTo>
                  <a:lnTo>
                    <a:pt x="93" y="920"/>
                  </a:lnTo>
                  <a:lnTo>
                    <a:pt x="93" y="919"/>
                  </a:lnTo>
                  <a:lnTo>
                    <a:pt x="95" y="919"/>
                  </a:lnTo>
                  <a:lnTo>
                    <a:pt x="95" y="918"/>
                  </a:lnTo>
                  <a:lnTo>
                    <a:pt x="96" y="916"/>
                  </a:lnTo>
                  <a:lnTo>
                    <a:pt x="97" y="916"/>
                  </a:lnTo>
                  <a:lnTo>
                    <a:pt x="97" y="915"/>
                  </a:lnTo>
                  <a:lnTo>
                    <a:pt x="98" y="912"/>
                  </a:lnTo>
                  <a:lnTo>
                    <a:pt x="98" y="911"/>
                  </a:lnTo>
                  <a:lnTo>
                    <a:pt x="98" y="909"/>
                  </a:lnTo>
                  <a:lnTo>
                    <a:pt x="99" y="907"/>
                  </a:lnTo>
                  <a:lnTo>
                    <a:pt x="99" y="906"/>
                  </a:lnTo>
                  <a:lnTo>
                    <a:pt x="99" y="905"/>
                  </a:lnTo>
                  <a:lnTo>
                    <a:pt x="100" y="904"/>
                  </a:lnTo>
                  <a:lnTo>
                    <a:pt x="100" y="903"/>
                  </a:lnTo>
                  <a:lnTo>
                    <a:pt x="100" y="901"/>
                  </a:lnTo>
                  <a:lnTo>
                    <a:pt x="101" y="899"/>
                  </a:lnTo>
                  <a:lnTo>
                    <a:pt x="103" y="897"/>
                  </a:lnTo>
                  <a:lnTo>
                    <a:pt x="103" y="896"/>
                  </a:lnTo>
                  <a:lnTo>
                    <a:pt x="104" y="893"/>
                  </a:lnTo>
                  <a:lnTo>
                    <a:pt x="105" y="889"/>
                  </a:lnTo>
                  <a:lnTo>
                    <a:pt x="106" y="885"/>
                  </a:lnTo>
                  <a:lnTo>
                    <a:pt x="108" y="882"/>
                  </a:lnTo>
                  <a:lnTo>
                    <a:pt x="111" y="877"/>
                  </a:lnTo>
                  <a:lnTo>
                    <a:pt x="113" y="874"/>
                  </a:lnTo>
                  <a:lnTo>
                    <a:pt x="114" y="871"/>
                  </a:lnTo>
                  <a:lnTo>
                    <a:pt x="115" y="867"/>
                  </a:lnTo>
                  <a:lnTo>
                    <a:pt x="118" y="863"/>
                  </a:lnTo>
                  <a:lnTo>
                    <a:pt x="118" y="860"/>
                  </a:lnTo>
                  <a:lnTo>
                    <a:pt x="119" y="859"/>
                  </a:lnTo>
                  <a:lnTo>
                    <a:pt x="119" y="858"/>
                  </a:lnTo>
                  <a:lnTo>
                    <a:pt x="119" y="856"/>
                  </a:lnTo>
                  <a:lnTo>
                    <a:pt x="119" y="854"/>
                  </a:lnTo>
                  <a:lnTo>
                    <a:pt x="119" y="853"/>
                  </a:lnTo>
                  <a:lnTo>
                    <a:pt x="120" y="851"/>
                  </a:lnTo>
                  <a:lnTo>
                    <a:pt x="120" y="848"/>
                  </a:lnTo>
                  <a:lnTo>
                    <a:pt x="120" y="847"/>
                  </a:lnTo>
                  <a:lnTo>
                    <a:pt x="121" y="846"/>
                  </a:lnTo>
                  <a:lnTo>
                    <a:pt x="121" y="845"/>
                  </a:lnTo>
                  <a:lnTo>
                    <a:pt x="121" y="844"/>
                  </a:lnTo>
                  <a:lnTo>
                    <a:pt x="122" y="843"/>
                  </a:lnTo>
                  <a:lnTo>
                    <a:pt x="122" y="841"/>
                  </a:lnTo>
                  <a:lnTo>
                    <a:pt x="123" y="840"/>
                  </a:lnTo>
                  <a:lnTo>
                    <a:pt x="127" y="838"/>
                  </a:lnTo>
                  <a:lnTo>
                    <a:pt x="129" y="836"/>
                  </a:lnTo>
                  <a:lnTo>
                    <a:pt x="130" y="834"/>
                  </a:lnTo>
                  <a:lnTo>
                    <a:pt x="130" y="833"/>
                  </a:lnTo>
                  <a:lnTo>
                    <a:pt x="130" y="832"/>
                  </a:lnTo>
                  <a:lnTo>
                    <a:pt x="130" y="831"/>
                  </a:lnTo>
                  <a:lnTo>
                    <a:pt x="131" y="831"/>
                  </a:lnTo>
                  <a:lnTo>
                    <a:pt x="131" y="830"/>
                  </a:lnTo>
                  <a:lnTo>
                    <a:pt x="133" y="830"/>
                  </a:lnTo>
                  <a:lnTo>
                    <a:pt x="133" y="829"/>
                  </a:lnTo>
                  <a:lnTo>
                    <a:pt x="134" y="828"/>
                  </a:lnTo>
                  <a:lnTo>
                    <a:pt x="135" y="826"/>
                  </a:lnTo>
                  <a:lnTo>
                    <a:pt x="136" y="825"/>
                  </a:lnTo>
                  <a:lnTo>
                    <a:pt x="136" y="824"/>
                  </a:lnTo>
                  <a:lnTo>
                    <a:pt x="137" y="823"/>
                  </a:lnTo>
                  <a:lnTo>
                    <a:pt x="138" y="822"/>
                  </a:lnTo>
                  <a:lnTo>
                    <a:pt x="140" y="821"/>
                  </a:lnTo>
                  <a:lnTo>
                    <a:pt x="140" y="819"/>
                  </a:lnTo>
                  <a:lnTo>
                    <a:pt x="141" y="818"/>
                  </a:lnTo>
                  <a:lnTo>
                    <a:pt x="143" y="816"/>
                  </a:lnTo>
                  <a:lnTo>
                    <a:pt x="143" y="814"/>
                  </a:lnTo>
                  <a:lnTo>
                    <a:pt x="145" y="810"/>
                  </a:lnTo>
                  <a:lnTo>
                    <a:pt x="146" y="808"/>
                  </a:lnTo>
                  <a:lnTo>
                    <a:pt x="149" y="806"/>
                  </a:lnTo>
                  <a:lnTo>
                    <a:pt x="149" y="804"/>
                  </a:lnTo>
                  <a:lnTo>
                    <a:pt x="150" y="804"/>
                  </a:lnTo>
                  <a:lnTo>
                    <a:pt x="151" y="803"/>
                  </a:lnTo>
                  <a:lnTo>
                    <a:pt x="152" y="801"/>
                  </a:lnTo>
                  <a:lnTo>
                    <a:pt x="157" y="799"/>
                  </a:lnTo>
                  <a:lnTo>
                    <a:pt x="158" y="795"/>
                  </a:lnTo>
                  <a:lnTo>
                    <a:pt x="160" y="792"/>
                  </a:lnTo>
                  <a:lnTo>
                    <a:pt x="163" y="788"/>
                  </a:lnTo>
                  <a:lnTo>
                    <a:pt x="164" y="787"/>
                  </a:lnTo>
                  <a:lnTo>
                    <a:pt x="165" y="785"/>
                  </a:lnTo>
                  <a:lnTo>
                    <a:pt x="167" y="781"/>
                  </a:lnTo>
                  <a:lnTo>
                    <a:pt x="167" y="780"/>
                  </a:lnTo>
                  <a:lnTo>
                    <a:pt x="168" y="779"/>
                  </a:lnTo>
                  <a:lnTo>
                    <a:pt x="168" y="778"/>
                  </a:lnTo>
                  <a:lnTo>
                    <a:pt x="170" y="776"/>
                  </a:lnTo>
                  <a:lnTo>
                    <a:pt x="170" y="774"/>
                  </a:lnTo>
                  <a:lnTo>
                    <a:pt x="171" y="771"/>
                  </a:lnTo>
                  <a:lnTo>
                    <a:pt x="172" y="767"/>
                  </a:lnTo>
                  <a:lnTo>
                    <a:pt x="172" y="766"/>
                  </a:lnTo>
                  <a:lnTo>
                    <a:pt x="172" y="765"/>
                  </a:lnTo>
                  <a:lnTo>
                    <a:pt x="172" y="764"/>
                  </a:lnTo>
                  <a:lnTo>
                    <a:pt x="173" y="762"/>
                  </a:lnTo>
                  <a:lnTo>
                    <a:pt x="173" y="761"/>
                  </a:lnTo>
                  <a:lnTo>
                    <a:pt x="173" y="756"/>
                  </a:lnTo>
                  <a:lnTo>
                    <a:pt x="174" y="751"/>
                  </a:lnTo>
                  <a:lnTo>
                    <a:pt x="174" y="749"/>
                  </a:lnTo>
                  <a:lnTo>
                    <a:pt x="175" y="748"/>
                  </a:lnTo>
                  <a:lnTo>
                    <a:pt x="175" y="747"/>
                  </a:lnTo>
                  <a:lnTo>
                    <a:pt x="175" y="744"/>
                  </a:lnTo>
                  <a:lnTo>
                    <a:pt x="176" y="744"/>
                  </a:lnTo>
                  <a:lnTo>
                    <a:pt x="178" y="743"/>
                  </a:lnTo>
                  <a:lnTo>
                    <a:pt x="178" y="742"/>
                  </a:lnTo>
                  <a:lnTo>
                    <a:pt x="179" y="742"/>
                  </a:lnTo>
                  <a:lnTo>
                    <a:pt x="179" y="741"/>
                  </a:lnTo>
                  <a:lnTo>
                    <a:pt x="178" y="740"/>
                  </a:lnTo>
                  <a:lnTo>
                    <a:pt x="178" y="739"/>
                  </a:lnTo>
                  <a:lnTo>
                    <a:pt x="178" y="737"/>
                  </a:lnTo>
                  <a:lnTo>
                    <a:pt x="179" y="737"/>
                  </a:lnTo>
                  <a:lnTo>
                    <a:pt x="179" y="736"/>
                  </a:lnTo>
                  <a:lnTo>
                    <a:pt x="178" y="735"/>
                  </a:lnTo>
                  <a:lnTo>
                    <a:pt x="179" y="734"/>
                  </a:lnTo>
                  <a:lnTo>
                    <a:pt x="178" y="733"/>
                  </a:lnTo>
                  <a:lnTo>
                    <a:pt x="178" y="732"/>
                  </a:lnTo>
                  <a:lnTo>
                    <a:pt x="178" y="733"/>
                  </a:lnTo>
                  <a:lnTo>
                    <a:pt x="178" y="734"/>
                  </a:lnTo>
                  <a:lnTo>
                    <a:pt x="178" y="733"/>
                  </a:lnTo>
                  <a:lnTo>
                    <a:pt x="176" y="733"/>
                  </a:lnTo>
                  <a:lnTo>
                    <a:pt x="176" y="732"/>
                  </a:lnTo>
                  <a:lnTo>
                    <a:pt x="176" y="731"/>
                  </a:lnTo>
                  <a:lnTo>
                    <a:pt x="175" y="731"/>
                  </a:lnTo>
                  <a:lnTo>
                    <a:pt x="175" y="729"/>
                  </a:lnTo>
                  <a:lnTo>
                    <a:pt x="175" y="728"/>
                  </a:lnTo>
                  <a:lnTo>
                    <a:pt x="175" y="727"/>
                  </a:lnTo>
                  <a:lnTo>
                    <a:pt x="176" y="727"/>
                  </a:lnTo>
                  <a:lnTo>
                    <a:pt x="178" y="727"/>
                  </a:lnTo>
                  <a:lnTo>
                    <a:pt x="176" y="726"/>
                  </a:lnTo>
                  <a:lnTo>
                    <a:pt x="176" y="725"/>
                  </a:lnTo>
                  <a:lnTo>
                    <a:pt x="176" y="724"/>
                  </a:lnTo>
                  <a:lnTo>
                    <a:pt x="175" y="724"/>
                  </a:lnTo>
                  <a:lnTo>
                    <a:pt x="175" y="722"/>
                  </a:lnTo>
                  <a:lnTo>
                    <a:pt x="174" y="722"/>
                  </a:lnTo>
                  <a:lnTo>
                    <a:pt x="174" y="721"/>
                  </a:lnTo>
                  <a:lnTo>
                    <a:pt x="173" y="721"/>
                  </a:lnTo>
                  <a:lnTo>
                    <a:pt x="173" y="722"/>
                  </a:lnTo>
                  <a:lnTo>
                    <a:pt x="172" y="722"/>
                  </a:lnTo>
                  <a:lnTo>
                    <a:pt x="171" y="722"/>
                  </a:lnTo>
                  <a:lnTo>
                    <a:pt x="171" y="721"/>
                  </a:lnTo>
                  <a:lnTo>
                    <a:pt x="171" y="720"/>
                  </a:lnTo>
                  <a:lnTo>
                    <a:pt x="170" y="720"/>
                  </a:lnTo>
                  <a:lnTo>
                    <a:pt x="170" y="719"/>
                  </a:lnTo>
                  <a:lnTo>
                    <a:pt x="170" y="718"/>
                  </a:lnTo>
                  <a:lnTo>
                    <a:pt x="168" y="718"/>
                  </a:lnTo>
                  <a:lnTo>
                    <a:pt x="168" y="717"/>
                  </a:lnTo>
                  <a:lnTo>
                    <a:pt x="168" y="716"/>
                  </a:lnTo>
                  <a:lnTo>
                    <a:pt x="167" y="716"/>
                  </a:lnTo>
                  <a:lnTo>
                    <a:pt x="168" y="716"/>
                  </a:lnTo>
                  <a:lnTo>
                    <a:pt x="167" y="714"/>
                  </a:lnTo>
                  <a:lnTo>
                    <a:pt x="166" y="713"/>
                  </a:lnTo>
                  <a:lnTo>
                    <a:pt x="166" y="714"/>
                  </a:lnTo>
                  <a:lnTo>
                    <a:pt x="166" y="713"/>
                  </a:lnTo>
                  <a:lnTo>
                    <a:pt x="165" y="713"/>
                  </a:lnTo>
                  <a:lnTo>
                    <a:pt x="165" y="712"/>
                  </a:lnTo>
                  <a:lnTo>
                    <a:pt x="164" y="712"/>
                  </a:lnTo>
                  <a:lnTo>
                    <a:pt x="164" y="711"/>
                  </a:lnTo>
                  <a:lnTo>
                    <a:pt x="163" y="711"/>
                  </a:lnTo>
                  <a:lnTo>
                    <a:pt x="163" y="710"/>
                  </a:lnTo>
                  <a:lnTo>
                    <a:pt x="161" y="710"/>
                  </a:lnTo>
                  <a:lnTo>
                    <a:pt x="160" y="710"/>
                  </a:lnTo>
                  <a:lnTo>
                    <a:pt x="159" y="710"/>
                  </a:lnTo>
                  <a:lnTo>
                    <a:pt x="159" y="709"/>
                  </a:lnTo>
                  <a:lnTo>
                    <a:pt x="159" y="707"/>
                  </a:lnTo>
                  <a:lnTo>
                    <a:pt x="158" y="707"/>
                  </a:lnTo>
                  <a:lnTo>
                    <a:pt x="158" y="706"/>
                  </a:lnTo>
                  <a:lnTo>
                    <a:pt x="158" y="705"/>
                  </a:lnTo>
                  <a:lnTo>
                    <a:pt x="157" y="705"/>
                  </a:lnTo>
                  <a:lnTo>
                    <a:pt x="157" y="704"/>
                  </a:lnTo>
                  <a:lnTo>
                    <a:pt x="157" y="703"/>
                  </a:lnTo>
                  <a:lnTo>
                    <a:pt x="157" y="702"/>
                  </a:lnTo>
                  <a:lnTo>
                    <a:pt x="156" y="701"/>
                  </a:lnTo>
                  <a:lnTo>
                    <a:pt x="155" y="699"/>
                  </a:lnTo>
                  <a:lnTo>
                    <a:pt x="156" y="699"/>
                  </a:lnTo>
                  <a:lnTo>
                    <a:pt x="156" y="698"/>
                  </a:lnTo>
                  <a:lnTo>
                    <a:pt x="155" y="698"/>
                  </a:lnTo>
                  <a:lnTo>
                    <a:pt x="155" y="697"/>
                  </a:lnTo>
                  <a:lnTo>
                    <a:pt x="156" y="697"/>
                  </a:lnTo>
                  <a:lnTo>
                    <a:pt x="155" y="696"/>
                  </a:lnTo>
                  <a:lnTo>
                    <a:pt x="155" y="695"/>
                  </a:lnTo>
                  <a:lnTo>
                    <a:pt x="156" y="694"/>
                  </a:lnTo>
                  <a:lnTo>
                    <a:pt x="157" y="692"/>
                  </a:lnTo>
                  <a:lnTo>
                    <a:pt x="156" y="692"/>
                  </a:lnTo>
                  <a:lnTo>
                    <a:pt x="156" y="691"/>
                  </a:lnTo>
                  <a:lnTo>
                    <a:pt x="156" y="692"/>
                  </a:lnTo>
                  <a:lnTo>
                    <a:pt x="155" y="692"/>
                  </a:lnTo>
                  <a:lnTo>
                    <a:pt x="155" y="691"/>
                  </a:lnTo>
                  <a:lnTo>
                    <a:pt x="153" y="691"/>
                  </a:lnTo>
                  <a:lnTo>
                    <a:pt x="153" y="690"/>
                  </a:lnTo>
                  <a:lnTo>
                    <a:pt x="152" y="690"/>
                  </a:lnTo>
                  <a:lnTo>
                    <a:pt x="151" y="689"/>
                  </a:lnTo>
                  <a:lnTo>
                    <a:pt x="150" y="689"/>
                  </a:lnTo>
                  <a:lnTo>
                    <a:pt x="150" y="688"/>
                  </a:lnTo>
                  <a:lnTo>
                    <a:pt x="150" y="687"/>
                  </a:lnTo>
                  <a:lnTo>
                    <a:pt x="149" y="687"/>
                  </a:lnTo>
                  <a:lnTo>
                    <a:pt x="149" y="686"/>
                  </a:lnTo>
                  <a:lnTo>
                    <a:pt x="148" y="686"/>
                  </a:lnTo>
                  <a:lnTo>
                    <a:pt x="148" y="684"/>
                  </a:lnTo>
                  <a:lnTo>
                    <a:pt x="146" y="684"/>
                  </a:lnTo>
                  <a:lnTo>
                    <a:pt x="146" y="683"/>
                  </a:lnTo>
                  <a:lnTo>
                    <a:pt x="145" y="683"/>
                  </a:lnTo>
                  <a:lnTo>
                    <a:pt x="144" y="682"/>
                  </a:lnTo>
                  <a:lnTo>
                    <a:pt x="144" y="681"/>
                  </a:lnTo>
                  <a:lnTo>
                    <a:pt x="143" y="681"/>
                  </a:lnTo>
                  <a:lnTo>
                    <a:pt x="142" y="681"/>
                  </a:lnTo>
                  <a:lnTo>
                    <a:pt x="142" y="680"/>
                  </a:lnTo>
                  <a:lnTo>
                    <a:pt x="142" y="679"/>
                  </a:lnTo>
                  <a:lnTo>
                    <a:pt x="142" y="677"/>
                  </a:lnTo>
                  <a:lnTo>
                    <a:pt x="141" y="676"/>
                  </a:lnTo>
                  <a:lnTo>
                    <a:pt x="141" y="675"/>
                  </a:lnTo>
                  <a:lnTo>
                    <a:pt x="141" y="674"/>
                  </a:lnTo>
                  <a:lnTo>
                    <a:pt x="142" y="674"/>
                  </a:lnTo>
                  <a:lnTo>
                    <a:pt x="142" y="673"/>
                  </a:lnTo>
                  <a:lnTo>
                    <a:pt x="142" y="672"/>
                  </a:lnTo>
                  <a:lnTo>
                    <a:pt x="141" y="672"/>
                  </a:lnTo>
                  <a:lnTo>
                    <a:pt x="141" y="670"/>
                  </a:lnTo>
                  <a:lnTo>
                    <a:pt x="140" y="670"/>
                  </a:lnTo>
                  <a:lnTo>
                    <a:pt x="140" y="669"/>
                  </a:lnTo>
                  <a:lnTo>
                    <a:pt x="141" y="669"/>
                  </a:lnTo>
                  <a:lnTo>
                    <a:pt x="141" y="668"/>
                  </a:lnTo>
                  <a:lnTo>
                    <a:pt x="140" y="668"/>
                  </a:lnTo>
                  <a:lnTo>
                    <a:pt x="140" y="667"/>
                  </a:lnTo>
                  <a:lnTo>
                    <a:pt x="140" y="666"/>
                  </a:lnTo>
                  <a:lnTo>
                    <a:pt x="138" y="666"/>
                  </a:lnTo>
                  <a:lnTo>
                    <a:pt x="138" y="665"/>
                  </a:lnTo>
                  <a:lnTo>
                    <a:pt x="138" y="664"/>
                  </a:lnTo>
                  <a:lnTo>
                    <a:pt x="137" y="664"/>
                  </a:lnTo>
                  <a:lnTo>
                    <a:pt x="137" y="662"/>
                  </a:lnTo>
                  <a:lnTo>
                    <a:pt x="137" y="661"/>
                  </a:lnTo>
                  <a:lnTo>
                    <a:pt x="137" y="660"/>
                  </a:lnTo>
                  <a:lnTo>
                    <a:pt x="136" y="660"/>
                  </a:lnTo>
                  <a:lnTo>
                    <a:pt x="135" y="659"/>
                  </a:lnTo>
                  <a:lnTo>
                    <a:pt x="134" y="658"/>
                  </a:lnTo>
                  <a:lnTo>
                    <a:pt x="133" y="658"/>
                  </a:lnTo>
                  <a:lnTo>
                    <a:pt x="131" y="658"/>
                  </a:lnTo>
                  <a:lnTo>
                    <a:pt x="131" y="657"/>
                  </a:lnTo>
                  <a:lnTo>
                    <a:pt x="131" y="655"/>
                  </a:lnTo>
                  <a:lnTo>
                    <a:pt x="133" y="655"/>
                  </a:lnTo>
                  <a:lnTo>
                    <a:pt x="134" y="654"/>
                  </a:lnTo>
                  <a:lnTo>
                    <a:pt x="135" y="654"/>
                  </a:lnTo>
                  <a:lnTo>
                    <a:pt x="135" y="653"/>
                  </a:lnTo>
                  <a:lnTo>
                    <a:pt x="136" y="652"/>
                  </a:lnTo>
                  <a:lnTo>
                    <a:pt x="136" y="651"/>
                  </a:lnTo>
                  <a:lnTo>
                    <a:pt x="137" y="650"/>
                  </a:lnTo>
                  <a:lnTo>
                    <a:pt x="138" y="650"/>
                  </a:lnTo>
                  <a:lnTo>
                    <a:pt x="138" y="649"/>
                  </a:lnTo>
                  <a:lnTo>
                    <a:pt x="141" y="643"/>
                  </a:lnTo>
                  <a:lnTo>
                    <a:pt x="143" y="638"/>
                  </a:lnTo>
                  <a:lnTo>
                    <a:pt x="144" y="637"/>
                  </a:lnTo>
                  <a:lnTo>
                    <a:pt x="144" y="636"/>
                  </a:lnTo>
                  <a:lnTo>
                    <a:pt x="145" y="630"/>
                  </a:lnTo>
                  <a:lnTo>
                    <a:pt x="145" y="627"/>
                  </a:lnTo>
                  <a:lnTo>
                    <a:pt x="146" y="625"/>
                  </a:lnTo>
                  <a:lnTo>
                    <a:pt x="146" y="624"/>
                  </a:lnTo>
                  <a:lnTo>
                    <a:pt x="148" y="623"/>
                  </a:lnTo>
                  <a:lnTo>
                    <a:pt x="149" y="622"/>
                  </a:lnTo>
                  <a:lnTo>
                    <a:pt x="150" y="621"/>
                  </a:lnTo>
                  <a:lnTo>
                    <a:pt x="152" y="617"/>
                  </a:lnTo>
                  <a:lnTo>
                    <a:pt x="156" y="614"/>
                  </a:lnTo>
                  <a:lnTo>
                    <a:pt x="158" y="612"/>
                  </a:lnTo>
                  <a:lnTo>
                    <a:pt x="158" y="610"/>
                  </a:lnTo>
                  <a:lnTo>
                    <a:pt x="159" y="610"/>
                  </a:lnTo>
                  <a:lnTo>
                    <a:pt x="160" y="609"/>
                  </a:lnTo>
                  <a:lnTo>
                    <a:pt x="161" y="608"/>
                  </a:lnTo>
                  <a:lnTo>
                    <a:pt x="161" y="607"/>
                  </a:lnTo>
                  <a:lnTo>
                    <a:pt x="163" y="606"/>
                  </a:lnTo>
                  <a:lnTo>
                    <a:pt x="163" y="605"/>
                  </a:lnTo>
                  <a:lnTo>
                    <a:pt x="164" y="604"/>
                  </a:lnTo>
                  <a:lnTo>
                    <a:pt x="164" y="602"/>
                  </a:lnTo>
                  <a:lnTo>
                    <a:pt x="165" y="601"/>
                  </a:lnTo>
                  <a:lnTo>
                    <a:pt x="166" y="599"/>
                  </a:lnTo>
                  <a:lnTo>
                    <a:pt x="166" y="598"/>
                  </a:lnTo>
                  <a:lnTo>
                    <a:pt x="166" y="597"/>
                  </a:lnTo>
                  <a:lnTo>
                    <a:pt x="168" y="593"/>
                  </a:lnTo>
                  <a:lnTo>
                    <a:pt x="171" y="590"/>
                  </a:lnTo>
                  <a:lnTo>
                    <a:pt x="174" y="585"/>
                  </a:lnTo>
                  <a:lnTo>
                    <a:pt x="176" y="583"/>
                  </a:lnTo>
                  <a:lnTo>
                    <a:pt x="176" y="582"/>
                  </a:lnTo>
                  <a:lnTo>
                    <a:pt x="180" y="578"/>
                  </a:lnTo>
                  <a:lnTo>
                    <a:pt x="183" y="575"/>
                  </a:lnTo>
                  <a:lnTo>
                    <a:pt x="185" y="572"/>
                  </a:lnTo>
                  <a:lnTo>
                    <a:pt x="186" y="571"/>
                  </a:lnTo>
                  <a:lnTo>
                    <a:pt x="189" y="567"/>
                  </a:lnTo>
                  <a:lnTo>
                    <a:pt x="196" y="560"/>
                  </a:lnTo>
                  <a:lnTo>
                    <a:pt x="197" y="557"/>
                  </a:lnTo>
                  <a:lnTo>
                    <a:pt x="197" y="556"/>
                  </a:lnTo>
                  <a:lnTo>
                    <a:pt x="196" y="556"/>
                  </a:lnTo>
                  <a:lnTo>
                    <a:pt x="196" y="555"/>
                  </a:lnTo>
                  <a:lnTo>
                    <a:pt x="197" y="554"/>
                  </a:lnTo>
                  <a:lnTo>
                    <a:pt x="197" y="553"/>
                  </a:lnTo>
                  <a:lnTo>
                    <a:pt x="198" y="552"/>
                  </a:lnTo>
                  <a:lnTo>
                    <a:pt x="200" y="552"/>
                  </a:lnTo>
                  <a:lnTo>
                    <a:pt x="200" y="550"/>
                  </a:lnTo>
                  <a:lnTo>
                    <a:pt x="198" y="548"/>
                  </a:lnTo>
                  <a:lnTo>
                    <a:pt x="204" y="503"/>
                  </a:lnTo>
                  <a:lnTo>
                    <a:pt x="205" y="498"/>
                  </a:lnTo>
                  <a:lnTo>
                    <a:pt x="207" y="489"/>
                  </a:lnTo>
                  <a:lnTo>
                    <a:pt x="207" y="486"/>
                  </a:lnTo>
                  <a:lnTo>
                    <a:pt x="208" y="479"/>
                  </a:lnTo>
                  <a:lnTo>
                    <a:pt x="208" y="474"/>
                  </a:lnTo>
                  <a:lnTo>
                    <a:pt x="211" y="448"/>
                  </a:lnTo>
                  <a:lnTo>
                    <a:pt x="212" y="447"/>
                  </a:lnTo>
                  <a:lnTo>
                    <a:pt x="212" y="442"/>
                  </a:lnTo>
                  <a:lnTo>
                    <a:pt x="212" y="441"/>
                  </a:lnTo>
                  <a:lnTo>
                    <a:pt x="211" y="438"/>
                  </a:lnTo>
                  <a:lnTo>
                    <a:pt x="211" y="437"/>
                  </a:lnTo>
                  <a:lnTo>
                    <a:pt x="210" y="436"/>
                  </a:lnTo>
                  <a:lnTo>
                    <a:pt x="209" y="435"/>
                  </a:lnTo>
                  <a:lnTo>
                    <a:pt x="209" y="434"/>
                  </a:lnTo>
                  <a:lnTo>
                    <a:pt x="210" y="433"/>
                  </a:lnTo>
                  <a:lnTo>
                    <a:pt x="211" y="433"/>
                  </a:lnTo>
                  <a:lnTo>
                    <a:pt x="215" y="430"/>
                  </a:lnTo>
                  <a:lnTo>
                    <a:pt x="220" y="426"/>
                  </a:lnTo>
                  <a:lnTo>
                    <a:pt x="245" y="405"/>
                  </a:lnTo>
                  <a:lnTo>
                    <a:pt x="246" y="404"/>
                  </a:lnTo>
                  <a:lnTo>
                    <a:pt x="247" y="403"/>
                  </a:lnTo>
                  <a:lnTo>
                    <a:pt x="248" y="402"/>
                  </a:lnTo>
                  <a:lnTo>
                    <a:pt x="250" y="399"/>
                  </a:lnTo>
                  <a:lnTo>
                    <a:pt x="252" y="398"/>
                  </a:lnTo>
                  <a:lnTo>
                    <a:pt x="253" y="398"/>
                  </a:lnTo>
                  <a:lnTo>
                    <a:pt x="255" y="395"/>
                  </a:lnTo>
                  <a:lnTo>
                    <a:pt x="257" y="392"/>
                  </a:lnTo>
                  <a:lnTo>
                    <a:pt x="261" y="390"/>
                  </a:lnTo>
                  <a:lnTo>
                    <a:pt x="263" y="389"/>
                  </a:lnTo>
                  <a:lnTo>
                    <a:pt x="263" y="388"/>
                  </a:lnTo>
                  <a:lnTo>
                    <a:pt x="264" y="386"/>
                  </a:lnTo>
                  <a:lnTo>
                    <a:pt x="267" y="385"/>
                  </a:lnTo>
                  <a:lnTo>
                    <a:pt x="267" y="384"/>
                  </a:lnTo>
                  <a:lnTo>
                    <a:pt x="269" y="383"/>
                  </a:lnTo>
                  <a:lnTo>
                    <a:pt x="272" y="380"/>
                  </a:lnTo>
                  <a:lnTo>
                    <a:pt x="274" y="380"/>
                  </a:lnTo>
                  <a:lnTo>
                    <a:pt x="277" y="376"/>
                  </a:lnTo>
                  <a:lnTo>
                    <a:pt x="277" y="375"/>
                  </a:lnTo>
                  <a:lnTo>
                    <a:pt x="278" y="374"/>
                  </a:lnTo>
                  <a:lnTo>
                    <a:pt x="280" y="373"/>
                  </a:lnTo>
                  <a:lnTo>
                    <a:pt x="284" y="370"/>
                  </a:lnTo>
                  <a:lnTo>
                    <a:pt x="289" y="366"/>
                  </a:lnTo>
                  <a:lnTo>
                    <a:pt x="293" y="361"/>
                  </a:lnTo>
                  <a:lnTo>
                    <a:pt x="294" y="360"/>
                  </a:lnTo>
                  <a:lnTo>
                    <a:pt x="297" y="359"/>
                  </a:lnTo>
                  <a:lnTo>
                    <a:pt x="299" y="356"/>
                  </a:lnTo>
                  <a:lnTo>
                    <a:pt x="304" y="352"/>
                  </a:lnTo>
                  <a:lnTo>
                    <a:pt x="308" y="348"/>
                  </a:lnTo>
                  <a:lnTo>
                    <a:pt x="313" y="344"/>
                  </a:lnTo>
                  <a:lnTo>
                    <a:pt x="319" y="339"/>
                  </a:lnTo>
                  <a:lnTo>
                    <a:pt x="322" y="336"/>
                  </a:lnTo>
                  <a:lnTo>
                    <a:pt x="325" y="332"/>
                  </a:lnTo>
                  <a:lnTo>
                    <a:pt x="331" y="328"/>
                  </a:lnTo>
                  <a:lnTo>
                    <a:pt x="337" y="322"/>
                  </a:lnTo>
                  <a:lnTo>
                    <a:pt x="343" y="317"/>
                  </a:lnTo>
                  <a:lnTo>
                    <a:pt x="347" y="313"/>
                  </a:lnTo>
                  <a:lnTo>
                    <a:pt x="352" y="309"/>
                  </a:lnTo>
                  <a:lnTo>
                    <a:pt x="352" y="308"/>
                  </a:lnTo>
                  <a:lnTo>
                    <a:pt x="355" y="306"/>
                  </a:lnTo>
                  <a:lnTo>
                    <a:pt x="359" y="302"/>
                  </a:lnTo>
                  <a:lnTo>
                    <a:pt x="362" y="299"/>
                  </a:lnTo>
                  <a:lnTo>
                    <a:pt x="364" y="298"/>
                  </a:lnTo>
                  <a:lnTo>
                    <a:pt x="365" y="298"/>
                  </a:lnTo>
                  <a:lnTo>
                    <a:pt x="366" y="295"/>
                  </a:lnTo>
                  <a:lnTo>
                    <a:pt x="367" y="295"/>
                  </a:lnTo>
                  <a:lnTo>
                    <a:pt x="371" y="292"/>
                  </a:lnTo>
                  <a:lnTo>
                    <a:pt x="374" y="288"/>
                  </a:lnTo>
                  <a:lnTo>
                    <a:pt x="375" y="287"/>
                  </a:lnTo>
                  <a:lnTo>
                    <a:pt x="384" y="280"/>
                  </a:lnTo>
                  <a:lnTo>
                    <a:pt x="390" y="273"/>
                  </a:lnTo>
                  <a:lnTo>
                    <a:pt x="397" y="269"/>
                  </a:lnTo>
                  <a:lnTo>
                    <a:pt x="402" y="264"/>
                  </a:lnTo>
                  <a:lnTo>
                    <a:pt x="404" y="262"/>
                  </a:lnTo>
                  <a:lnTo>
                    <a:pt x="407" y="258"/>
                  </a:lnTo>
                  <a:lnTo>
                    <a:pt x="409" y="255"/>
                  </a:lnTo>
                  <a:lnTo>
                    <a:pt x="411" y="251"/>
                  </a:lnTo>
                  <a:lnTo>
                    <a:pt x="412" y="246"/>
                  </a:lnTo>
                  <a:lnTo>
                    <a:pt x="414" y="241"/>
                  </a:lnTo>
                  <a:lnTo>
                    <a:pt x="417" y="236"/>
                  </a:lnTo>
                  <a:lnTo>
                    <a:pt x="418" y="233"/>
                  </a:lnTo>
                  <a:lnTo>
                    <a:pt x="419" y="229"/>
                  </a:lnTo>
                  <a:lnTo>
                    <a:pt x="420" y="228"/>
                  </a:lnTo>
                  <a:lnTo>
                    <a:pt x="421" y="227"/>
                  </a:lnTo>
                  <a:lnTo>
                    <a:pt x="421" y="226"/>
                  </a:lnTo>
                  <a:lnTo>
                    <a:pt x="422" y="224"/>
                  </a:lnTo>
                  <a:lnTo>
                    <a:pt x="421" y="221"/>
                  </a:lnTo>
                  <a:lnTo>
                    <a:pt x="420" y="221"/>
                  </a:lnTo>
                  <a:lnTo>
                    <a:pt x="421" y="219"/>
                  </a:lnTo>
                  <a:lnTo>
                    <a:pt x="421" y="217"/>
                  </a:lnTo>
                  <a:lnTo>
                    <a:pt x="421" y="214"/>
                  </a:lnTo>
                  <a:lnTo>
                    <a:pt x="421" y="211"/>
                  </a:lnTo>
                  <a:lnTo>
                    <a:pt x="421" y="210"/>
                  </a:lnTo>
                  <a:lnTo>
                    <a:pt x="420" y="209"/>
                  </a:lnTo>
                  <a:lnTo>
                    <a:pt x="420" y="206"/>
                  </a:lnTo>
                  <a:lnTo>
                    <a:pt x="420" y="204"/>
                  </a:lnTo>
                  <a:lnTo>
                    <a:pt x="421" y="201"/>
                  </a:lnTo>
                  <a:lnTo>
                    <a:pt x="421" y="198"/>
                  </a:lnTo>
                  <a:lnTo>
                    <a:pt x="421" y="197"/>
                  </a:lnTo>
                  <a:lnTo>
                    <a:pt x="421" y="196"/>
                  </a:lnTo>
                  <a:lnTo>
                    <a:pt x="422" y="195"/>
                  </a:lnTo>
                  <a:lnTo>
                    <a:pt x="425" y="193"/>
                  </a:lnTo>
                  <a:lnTo>
                    <a:pt x="426" y="191"/>
                  </a:lnTo>
                  <a:lnTo>
                    <a:pt x="427" y="189"/>
                  </a:lnTo>
                  <a:lnTo>
                    <a:pt x="429" y="187"/>
                  </a:lnTo>
                  <a:lnTo>
                    <a:pt x="431" y="186"/>
                  </a:lnTo>
                  <a:lnTo>
                    <a:pt x="432" y="186"/>
                  </a:lnTo>
                  <a:lnTo>
                    <a:pt x="432" y="184"/>
                  </a:lnTo>
                  <a:lnTo>
                    <a:pt x="433" y="182"/>
                  </a:lnTo>
                  <a:lnTo>
                    <a:pt x="434" y="181"/>
                  </a:lnTo>
                  <a:lnTo>
                    <a:pt x="436" y="179"/>
                  </a:lnTo>
                  <a:lnTo>
                    <a:pt x="439" y="178"/>
                  </a:lnTo>
                  <a:lnTo>
                    <a:pt x="440" y="175"/>
                  </a:lnTo>
                  <a:lnTo>
                    <a:pt x="442" y="172"/>
                  </a:lnTo>
                  <a:lnTo>
                    <a:pt x="444" y="171"/>
                  </a:lnTo>
                  <a:lnTo>
                    <a:pt x="446" y="169"/>
                  </a:lnTo>
                  <a:lnTo>
                    <a:pt x="447" y="168"/>
                  </a:lnTo>
                  <a:lnTo>
                    <a:pt x="447" y="167"/>
                  </a:lnTo>
                  <a:lnTo>
                    <a:pt x="450" y="164"/>
                  </a:lnTo>
                  <a:lnTo>
                    <a:pt x="451" y="163"/>
                  </a:lnTo>
                  <a:lnTo>
                    <a:pt x="453" y="161"/>
                  </a:lnTo>
                  <a:lnTo>
                    <a:pt x="453" y="160"/>
                  </a:lnTo>
                  <a:lnTo>
                    <a:pt x="454" y="160"/>
                  </a:lnTo>
                  <a:lnTo>
                    <a:pt x="455" y="159"/>
                  </a:lnTo>
                  <a:lnTo>
                    <a:pt x="457" y="157"/>
                  </a:lnTo>
                  <a:lnTo>
                    <a:pt x="457" y="156"/>
                  </a:lnTo>
                  <a:lnTo>
                    <a:pt x="458" y="154"/>
                  </a:lnTo>
                  <a:lnTo>
                    <a:pt x="459" y="153"/>
                  </a:lnTo>
                  <a:lnTo>
                    <a:pt x="461" y="152"/>
                  </a:lnTo>
                  <a:lnTo>
                    <a:pt x="463" y="150"/>
                  </a:lnTo>
                  <a:lnTo>
                    <a:pt x="463" y="149"/>
                  </a:lnTo>
                  <a:lnTo>
                    <a:pt x="464" y="149"/>
                  </a:lnTo>
                  <a:lnTo>
                    <a:pt x="465" y="146"/>
                  </a:lnTo>
                  <a:lnTo>
                    <a:pt x="466" y="145"/>
                  </a:lnTo>
                  <a:lnTo>
                    <a:pt x="468" y="144"/>
                  </a:lnTo>
                  <a:lnTo>
                    <a:pt x="470" y="142"/>
                  </a:lnTo>
                  <a:lnTo>
                    <a:pt x="472" y="139"/>
                  </a:lnTo>
                  <a:lnTo>
                    <a:pt x="474" y="137"/>
                  </a:lnTo>
                  <a:lnTo>
                    <a:pt x="474" y="136"/>
                  </a:lnTo>
                  <a:lnTo>
                    <a:pt x="476" y="135"/>
                  </a:lnTo>
                  <a:lnTo>
                    <a:pt x="478" y="133"/>
                  </a:lnTo>
                  <a:lnTo>
                    <a:pt x="480" y="129"/>
                  </a:lnTo>
                  <a:lnTo>
                    <a:pt x="483" y="127"/>
                  </a:lnTo>
                  <a:lnTo>
                    <a:pt x="485" y="124"/>
                  </a:lnTo>
                  <a:lnTo>
                    <a:pt x="488" y="121"/>
                  </a:lnTo>
                  <a:lnTo>
                    <a:pt x="491" y="119"/>
                  </a:lnTo>
                  <a:lnTo>
                    <a:pt x="492" y="118"/>
                  </a:lnTo>
                  <a:lnTo>
                    <a:pt x="493" y="115"/>
                  </a:lnTo>
                  <a:lnTo>
                    <a:pt x="495" y="113"/>
                  </a:lnTo>
                  <a:lnTo>
                    <a:pt x="498" y="109"/>
                  </a:lnTo>
                  <a:lnTo>
                    <a:pt x="499" y="109"/>
                  </a:lnTo>
                  <a:lnTo>
                    <a:pt x="499" y="108"/>
                  </a:lnTo>
                  <a:lnTo>
                    <a:pt x="500" y="107"/>
                  </a:lnTo>
                  <a:lnTo>
                    <a:pt x="501" y="106"/>
                  </a:lnTo>
                  <a:lnTo>
                    <a:pt x="502" y="105"/>
                  </a:lnTo>
                  <a:lnTo>
                    <a:pt x="503" y="104"/>
                  </a:lnTo>
                  <a:lnTo>
                    <a:pt x="506" y="101"/>
                  </a:lnTo>
                  <a:lnTo>
                    <a:pt x="506" y="100"/>
                  </a:lnTo>
                  <a:lnTo>
                    <a:pt x="507" y="99"/>
                  </a:lnTo>
                  <a:lnTo>
                    <a:pt x="508" y="99"/>
                  </a:lnTo>
                  <a:lnTo>
                    <a:pt x="509" y="97"/>
                  </a:lnTo>
                  <a:lnTo>
                    <a:pt x="510" y="96"/>
                  </a:lnTo>
                  <a:lnTo>
                    <a:pt x="511" y="96"/>
                  </a:lnTo>
                  <a:lnTo>
                    <a:pt x="513" y="93"/>
                  </a:lnTo>
                  <a:lnTo>
                    <a:pt x="515" y="91"/>
                  </a:lnTo>
                  <a:lnTo>
                    <a:pt x="516" y="89"/>
                  </a:lnTo>
                  <a:lnTo>
                    <a:pt x="517" y="87"/>
                  </a:lnTo>
                  <a:lnTo>
                    <a:pt x="518" y="86"/>
                  </a:lnTo>
                  <a:lnTo>
                    <a:pt x="519" y="86"/>
                  </a:lnTo>
                  <a:lnTo>
                    <a:pt x="521" y="84"/>
                  </a:lnTo>
                  <a:lnTo>
                    <a:pt x="522" y="83"/>
                  </a:lnTo>
                  <a:lnTo>
                    <a:pt x="524" y="83"/>
                  </a:lnTo>
                  <a:lnTo>
                    <a:pt x="525" y="83"/>
                  </a:lnTo>
                  <a:lnTo>
                    <a:pt x="526" y="83"/>
                  </a:lnTo>
                  <a:lnTo>
                    <a:pt x="526" y="82"/>
                  </a:lnTo>
                  <a:lnTo>
                    <a:pt x="526" y="81"/>
                  </a:lnTo>
                  <a:lnTo>
                    <a:pt x="526" y="77"/>
                  </a:lnTo>
                  <a:lnTo>
                    <a:pt x="528" y="76"/>
                  </a:lnTo>
                  <a:lnTo>
                    <a:pt x="529" y="75"/>
                  </a:lnTo>
                  <a:lnTo>
                    <a:pt x="531" y="72"/>
                  </a:lnTo>
                  <a:lnTo>
                    <a:pt x="532" y="71"/>
                  </a:lnTo>
                  <a:lnTo>
                    <a:pt x="532" y="70"/>
                  </a:lnTo>
                  <a:lnTo>
                    <a:pt x="533" y="69"/>
                  </a:lnTo>
                  <a:lnTo>
                    <a:pt x="534" y="68"/>
                  </a:lnTo>
                  <a:lnTo>
                    <a:pt x="536" y="67"/>
                  </a:lnTo>
                  <a:lnTo>
                    <a:pt x="536" y="64"/>
                  </a:lnTo>
                  <a:lnTo>
                    <a:pt x="537" y="61"/>
                  </a:lnTo>
                  <a:lnTo>
                    <a:pt x="538" y="59"/>
                  </a:lnTo>
                  <a:lnTo>
                    <a:pt x="538" y="56"/>
                  </a:lnTo>
                  <a:lnTo>
                    <a:pt x="538" y="54"/>
                  </a:lnTo>
                  <a:lnTo>
                    <a:pt x="539" y="51"/>
                  </a:lnTo>
                  <a:lnTo>
                    <a:pt x="540" y="48"/>
                  </a:lnTo>
                  <a:lnTo>
                    <a:pt x="540" y="46"/>
                  </a:lnTo>
                  <a:lnTo>
                    <a:pt x="540" y="45"/>
                  </a:lnTo>
                  <a:lnTo>
                    <a:pt x="541" y="44"/>
                  </a:lnTo>
                  <a:lnTo>
                    <a:pt x="541" y="42"/>
                  </a:lnTo>
                  <a:lnTo>
                    <a:pt x="541" y="40"/>
                  </a:lnTo>
                  <a:lnTo>
                    <a:pt x="543" y="38"/>
                  </a:lnTo>
                  <a:lnTo>
                    <a:pt x="544" y="34"/>
                  </a:lnTo>
                  <a:lnTo>
                    <a:pt x="544" y="31"/>
                  </a:lnTo>
                  <a:lnTo>
                    <a:pt x="548" y="31"/>
                  </a:lnTo>
                  <a:lnTo>
                    <a:pt x="550" y="31"/>
                  </a:lnTo>
                  <a:lnTo>
                    <a:pt x="554" y="31"/>
                  </a:lnTo>
                  <a:lnTo>
                    <a:pt x="558" y="31"/>
                  </a:lnTo>
                  <a:lnTo>
                    <a:pt x="558" y="30"/>
                  </a:lnTo>
                  <a:lnTo>
                    <a:pt x="559" y="30"/>
                  </a:lnTo>
                  <a:lnTo>
                    <a:pt x="560" y="30"/>
                  </a:lnTo>
                  <a:lnTo>
                    <a:pt x="561" y="30"/>
                  </a:lnTo>
                  <a:lnTo>
                    <a:pt x="565" y="30"/>
                  </a:lnTo>
                  <a:lnTo>
                    <a:pt x="568" y="29"/>
                  </a:lnTo>
                  <a:lnTo>
                    <a:pt x="571" y="29"/>
                  </a:lnTo>
                  <a:lnTo>
                    <a:pt x="575" y="29"/>
                  </a:lnTo>
                  <a:lnTo>
                    <a:pt x="578" y="29"/>
                  </a:lnTo>
                  <a:lnTo>
                    <a:pt x="580" y="27"/>
                  </a:lnTo>
                  <a:lnTo>
                    <a:pt x="581" y="27"/>
                  </a:lnTo>
                  <a:lnTo>
                    <a:pt x="582" y="27"/>
                  </a:lnTo>
                  <a:lnTo>
                    <a:pt x="585" y="25"/>
                  </a:lnTo>
                  <a:lnTo>
                    <a:pt x="588" y="23"/>
                  </a:lnTo>
                  <a:lnTo>
                    <a:pt x="590" y="21"/>
                  </a:lnTo>
                  <a:lnTo>
                    <a:pt x="592" y="19"/>
                  </a:lnTo>
                  <a:lnTo>
                    <a:pt x="595" y="18"/>
                  </a:lnTo>
                  <a:lnTo>
                    <a:pt x="597" y="16"/>
                  </a:lnTo>
                  <a:lnTo>
                    <a:pt x="599" y="15"/>
                  </a:lnTo>
                  <a:lnTo>
                    <a:pt x="601" y="14"/>
                  </a:lnTo>
                  <a:lnTo>
                    <a:pt x="604" y="11"/>
                  </a:lnTo>
                  <a:lnTo>
                    <a:pt x="606" y="9"/>
                  </a:lnTo>
                  <a:lnTo>
                    <a:pt x="608" y="8"/>
                  </a:lnTo>
                  <a:lnTo>
                    <a:pt x="610" y="8"/>
                  </a:lnTo>
                  <a:lnTo>
                    <a:pt x="612" y="7"/>
                  </a:lnTo>
                  <a:lnTo>
                    <a:pt x="613" y="7"/>
                  </a:lnTo>
                  <a:lnTo>
                    <a:pt x="616" y="6"/>
                  </a:lnTo>
                  <a:lnTo>
                    <a:pt x="621" y="4"/>
                  </a:lnTo>
                  <a:lnTo>
                    <a:pt x="623" y="3"/>
                  </a:lnTo>
                  <a:lnTo>
                    <a:pt x="625" y="3"/>
                  </a:lnTo>
                  <a:lnTo>
                    <a:pt x="627" y="3"/>
                  </a:lnTo>
                  <a:lnTo>
                    <a:pt x="630" y="3"/>
                  </a:lnTo>
                  <a:lnTo>
                    <a:pt x="631" y="3"/>
                  </a:lnTo>
                  <a:lnTo>
                    <a:pt x="634" y="3"/>
                  </a:lnTo>
                  <a:lnTo>
                    <a:pt x="635" y="2"/>
                  </a:lnTo>
                  <a:lnTo>
                    <a:pt x="637" y="2"/>
                  </a:lnTo>
                  <a:lnTo>
                    <a:pt x="638" y="2"/>
                  </a:lnTo>
                  <a:lnTo>
                    <a:pt x="640" y="3"/>
                  </a:lnTo>
                  <a:lnTo>
                    <a:pt x="641" y="3"/>
                  </a:lnTo>
                  <a:lnTo>
                    <a:pt x="643" y="3"/>
                  </a:lnTo>
                  <a:lnTo>
                    <a:pt x="645" y="3"/>
                  </a:lnTo>
                  <a:lnTo>
                    <a:pt x="647" y="3"/>
                  </a:lnTo>
                  <a:lnTo>
                    <a:pt x="649" y="2"/>
                  </a:lnTo>
                  <a:lnTo>
                    <a:pt x="651" y="2"/>
                  </a:lnTo>
                  <a:lnTo>
                    <a:pt x="653" y="2"/>
                  </a:lnTo>
                  <a:lnTo>
                    <a:pt x="656" y="1"/>
                  </a:lnTo>
                  <a:lnTo>
                    <a:pt x="658" y="1"/>
                  </a:lnTo>
                  <a:lnTo>
                    <a:pt x="660" y="0"/>
                  </a:lnTo>
                  <a:lnTo>
                    <a:pt x="662" y="1"/>
                  </a:lnTo>
                  <a:lnTo>
                    <a:pt x="663" y="3"/>
                  </a:lnTo>
                  <a:lnTo>
                    <a:pt x="663" y="4"/>
                  </a:lnTo>
                  <a:lnTo>
                    <a:pt x="662" y="6"/>
                  </a:lnTo>
                  <a:lnTo>
                    <a:pt x="660" y="8"/>
                  </a:lnTo>
                  <a:lnTo>
                    <a:pt x="660" y="9"/>
                  </a:lnTo>
                  <a:lnTo>
                    <a:pt x="660" y="10"/>
                  </a:lnTo>
                  <a:lnTo>
                    <a:pt x="659" y="12"/>
                  </a:lnTo>
                  <a:lnTo>
                    <a:pt x="659" y="16"/>
                  </a:lnTo>
                  <a:lnTo>
                    <a:pt x="659" y="17"/>
                  </a:lnTo>
                  <a:lnTo>
                    <a:pt x="659" y="18"/>
                  </a:lnTo>
                  <a:lnTo>
                    <a:pt x="658" y="19"/>
                  </a:lnTo>
                  <a:lnTo>
                    <a:pt x="658" y="21"/>
                  </a:lnTo>
                  <a:lnTo>
                    <a:pt x="658" y="22"/>
                  </a:lnTo>
                  <a:lnTo>
                    <a:pt x="659" y="22"/>
                  </a:lnTo>
                  <a:lnTo>
                    <a:pt x="659" y="23"/>
                  </a:lnTo>
                  <a:lnTo>
                    <a:pt x="660" y="23"/>
                  </a:lnTo>
                  <a:lnTo>
                    <a:pt x="660" y="24"/>
                  </a:lnTo>
                  <a:lnTo>
                    <a:pt x="660" y="26"/>
                  </a:lnTo>
                  <a:lnTo>
                    <a:pt x="662" y="26"/>
                  </a:lnTo>
                  <a:lnTo>
                    <a:pt x="662" y="27"/>
                  </a:lnTo>
                  <a:lnTo>
                    <a:pt x="662" y="29"/>
                  </a:lnTo>
                  <a:lnTo>
                    <a:pt x="660" y="30"/>
                  </a:lnTo>
                  <a:lnTo>
                    <a:pt x="660" y="31"/>
                  </a:lnTo>
                  <a:lnTo>
                    <a:pt x="660" y="32"/>
                  </a:lnTo>
                  <a:lnTo>
                    <a:pt x="659" y="33"/>
                  </a:lnTo>
                  <a:lnTo>
                    <a:pt x="659" y="34"/>
                  </a:lnTo>
                  <a:lnTo>
                    <a:pt x="660" y="34"/>
                  </a:lnTo>
                  <a:lnTo>
                    <a:pt x="660" y="36"/>
                  </a:lnTo>
                  <a:lnTo>
                    <a:pt x="662" y="36"/>
                  </a:lnTo>
                  <a:lnTo>
                    <a:pt x="662" y="37"/>
                  </a:lnTo>
                  <a:lnTo>
                    <a:pt x="663" y="37"/>
                  </a:lnTo>
                  <a:lnTo>
                    <a:pt x="663" y="36"/>
                  </a:lnTo>
                  <a:lnTo>
                    <a:pt x="664" y="36"/>
                  </a:lnTo>
                  <a:lnTo>
                    <a:pt x="664" y="37"/>
                  </a:lnTo>
                  <a:lnTo>
                    <a:pt x="665" y="37"/>
                  </a:lnTo>
                  <a:lnTo>
                    <a:pt x="665" y="36"/>
                  </a:lnTo>
                  <a:lnTo>
                    <a:pt x="666" y="36"/>
                  </a:lnTo>
                  <a:lnTo>
                    <a:pt x="667" y="37"/>
                  </a:lnTo>
                  <a:lnTo>
                    <a:pt x="670" y="38"/>
                  </a:lnTo>
                  <a:lnTo>
                    <a:pt x="671" y="39"/>
                  </a:lnTo>
                  <a:lnTo>
                    <a:pt x="671" y="40"/>
                  </a:lnTo>
                  <a:lnTo>
                    <a:pt x="671" y="41"/>
                  </a:lnTo>
                  <a:lnTo>
                    <a:pt x="672" y="42"/>
                  </a:lnTo>
                  <a:lnTo>
                    <a:pt x="673" y="42"/>
                  </a:lnTo>
                  <a:lnTo>
                    <a:pt x="675" y="45"/>
                  </a:lnTo>
                  <a:lnTo>
                    <a:pt x="677" y="44"/>
                  </a:lnTo>
                  <a:lnTo>
                    <a:pt x="677" y="45"/>
                  </a:lnTo>
                  <a:lnTo>
                    <a:pt x="678" y="45"/>
                  </a:lnTo>
                  <a:lnTo>
                    <a:pt x="679" y="45"/>
                  </a:lnTo>
                  <a:lnTo>
                    <a:pt x="680" y="44"/>
                  </a:lnTo>
                  <a:lnTo>
                    <a:pt x="681" y="44"/>
                  </a:lnTo>
                  <a:lnTo>
                    <a:pt x="682" y="44"/>
                  </a:lnTo>
                  <a:lnTo>
                    <a:pt x="685" y="44"/>
                  </a:lnTo>
                  <a:lnTo>
                    <a:pt x="687" y="45"/>
                  </a:lnTo>
                  <a:lnTo>
                    <a:pt x="688" y="45"/>
                  </a:lnTo>
                  <a:lnTo>
                    <a:pt x="689" y="46"/>
                  </a:lnTo>
                  <a:lnTo>
                    <a:pt x="689" y="47"/>
                  </a:lnTo>
                  <a:lnTo>
                    <a:pt x="689" y="49"/>
                  </a:lnTo>
                  <a:lnTo>
                    <a:pt x="689" y="51"/>
                  </a:lnTo>
                  <a:lnTo>
                    <a:pt x="689" y="52"/>
                  </a:lnTo>
                  <a:lnTo>
                    <a:pt x="690" y="52"/>
                  </a:lnTo>
                  <a:lnTo>
                    <a:pt x="690" y="53"/>
                  </a:lnTo>
                  <a:lnTo>
                    <a:pt x="692" y="53"/>
                  </a:lnTo>
                  <a:lnTo>
                    <a:pt x="693" y="53"/>
                  </a:lnTo>
                  <a:lnTo>
                    <a:pt x="694" y="53"/>
                  </a:lnTo>
                  <a:lnTo>
                    <a:pt x="695" y="53"/>
                  </a:lnTo>
                  <a:lnTo>
                    <a:pt x="695" y="54"/>
                  </a:lnTo>
                  <a:lnTo>
                    <a:pt x="695" y="55"/>
                  </a:lnTo>
                  <a:lnTo>
                    <a:pt x="695" y="56"/>
                  </a:lnTo>
                  <a:lnTo>
                    <a:pt x="695" y="57"/>
                  </a:lnTo>
                  <a:lnTo>
                    <a:pt x="695" y="59"/>
                  </a:lnTo>
                  <a:lnTo>
                    <a:pt x="696" y="59"/>
                  </a:lnTo>
                  <a:lnTo>
                    <a:pt x="696" y="60"/>
                  </a:lnTo>
                  <a:lnTo>
                    <a:pt x="695" y="60"/>
                  </a:lnTo>
                  <a:lnTo>
                    <a:pt x="696" y="61"/>
                  </a:lnTo>
                  <a:lnTo>
                    <a:pt x="696" y="62"/>
                  </a:lnTo>
                  <a:lnTo>
                    <a:pt x="697" y="63"/>
                  </a:lnTo>
                  <a:lnTo>
                    <a:pt x="698" y="64"/>
                  </a:lnTo>
                  <a:lnTo>
                    <a:pt x="698" y="66"/>
                  </a:lnTo>
                  <a:lnTo>
                    <a:pt x="698" y="67"/>
                  </a:lnTo>
                  <a:lnTo>
                    <a:pt x="697" y="67"/>
                  </a:lnTo>
                  <a:lnTo>
                    <a:pt x="697" y="68"/>
                  </a:lnTo>
                  <a:lnTo>
                    <a:pt x="697" y="69"/>
                  </a:lnTo>
                  <a:lnTo>
                    <a:pt x="697" y="70"/>
                  </a:lnTo>
                  <a:lnTo>
                    <a:pt x="697" y="71"/>
                  </a:lnTo>
                  <a:lnTo>
                    <a:pt x="697" y="72"/>
                  </a:lnTo>
                  <a:lnTo>
                    <a:pt x="696" y="74"/>
                  </a:lnTo>
                  <a:lnTo>
                    <a:pt x="696" y="75"/>
                  </a:lnTo>
                  <a:lnTo>
                    <a:pt x="696" y="76"/>
                  </a:lnTo>
                  <a:lnTo>
                    <a:pt x="697" y="76"/>
                  </a:lnTo>
                  <a:lnTo>
                    <a:pt x="697" y="77"/>
                  </a:lnTo>
                  <a:lnTo>
                    <a:pt x="697" y="78"/>
                  </a:lnTo>
                  <a:lnTo>
                    <a:pt x="697" y="79"/>
                  </a:lnTo>
                  <a:lnTo>
                    <a:pt x="698" y="79"/>
                  </a:lnTo>
                  <a:lnTo>
                    <a:pt x="700" y="81"/>
                  </a:lnTo>
                  <a:lnTo>
                    <a:pt x="700" y="82"/>
                  </a:lnTo>
                  <a:lnTo>
                    <a:pt x="700" y="83"/>
                  </a:lnTo>
                  <a:lnTo>
                    <a:pt x="700" y="84"/>
                  </a:lnTo>
                  <a:lnTo>
                    <a:pt x="700" y="85"/>
                  </a:lnTo>
                  <a:lnTo>
                    <a:pt x="701" y="85"/>
                  </a:lnTo>
                  <a:lnTo>
                    <a:pt x="701" y="86"/>
                  </a:lnTo>
                  <a:lnTo>
                    <a:pt x="701" y="87"/>
                  </a:lnTo>
                  <a:lnTo>
                    <a:pt x="702" y="87"/>
                  </a:lnTo>
                  <a:lnTo>
                    <a:pt x="702" y="89"/>
                  </a:lnTo>
                  <a:lnTo>
                    <a:pt x="703" y="89"/>
                  </a:lnTo>
                  <a:lnTo>
                    <a:pt x="703" y="90"/>
                  </a:lnTo>
                  <a:lnTo>
                    <a:pt x="703" y="91"/>
                  </a:lnTo>
                  <a:lnTo>
                    <a:pt x="703" y="92"/>
                  </a:lnTo>
                  <a:lnTo>
                    <a:pt x="701" y="92"/>
                  </a:lnTo>
                  <a:lnTo>
                    <a:pt x="700" y="92"/>
                  </a:lnTo>
                  <a:lnTo>
                    <a:pt x="698" y="92"/>
                  </a:lnTo>
                  <a:lnTo>
                    <a:pt x="697" y="93"/>
                  </a:lnTo>
                  <a:lnTo>
                    <a:pt x="696" y="93"/>
                  </a:lnTo>
                  <a:lnTo>
                    <a:pt x="694" y="93"/>
                  </a:lnTo>
                  <a:lnTo>
                    <a:pt x="692" y="93"/>
                  </a:lnTo>
                  <a:lnTo>
                    <a:pt x="690" y="93"/>
                  </a:lnTo>
                  <a:lnTo>
                    <a:pt x="689" y="93"/>
                  </a:lnTo>
                  <a:lnTo>
                    <a:pt x="689" y="94"/>
                  </a:lnTo>
                  <a:lnTo>
                    <a:pt x="688" y="94"/>
                  </a:lnTo>
                  <a:lnTo>
                    <a:pt x="687" y="94"/>
                  </a:lnTo>
                  <a:lnTo>
                    <a:pt x="686" y="96"/>
                  </a:lnTo>
                  <a:lnTo>
                    <a:pt x="685" y="97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78" name="Freeform 30"/>
            <p:cNvSpPr>
              <a:spLocks noEditPoints="1"/>
            </p:cNvSpPr>
            <p:nvPr/>
          </p:nvSpPr>
          <p:spPr bwMode="auto">
            <a:xfrm>
              <a:off x="6763717" y="3975612"/>
              <a:ext cx="728064" cy="749428"/>
            </a:xfrm>
            <a:custGeom>
              <a:avLst/>
              <a:gdLst>
                <a:gd name="T0" fmla="*/ 323 w 637"/>
                <a:gd name="T1" fmla="*/ 115 h 661"/>
                <a:gd name="T2" fmla="*/ 343 w 637"/>
                <a:gd name="T3" fmla="*/ 106 h 661"/>
                <a:gd name="T4" fmla="*/ 356 w 637"/>
                <a:gd name="T5" fmla="*/ 108 h 661"/>
                <a:gd name="T6" fmla="*/ 371 w 637"/>
                <a:gd name="T7" fmla="*/ 109 h 661"/>
                <a:gd name="T8" fmla="*/ 372 w 637"/>
                <a:gd name="T9" fmla="*/ 121 h 661"/>
                <a:gd name="T10" fmla="*/ 422 w 637"/>
                <a:gd name="T11" fmla="*/ 122 h 661"/>
                <a:gd name="T12" fmla="*/ 552 w 637"/>
                <a:gd name="T13" fmla="*/ 121 h 661"/>
                <a:gd name="T14" fmla="*/ 577 w 637"/>
                <a:gd name="T15" fmla="*/ 137 h 661"/>
                <a:gd name="T16" fmla="*/ 601 w 637"/>
                <a:gd name="T17" fmla="*/ 163 h 661"/>
                <a:gd name="T18" fmla="*/ 622 w 637"/>
                <a:gd name="T19" fmla="*/ 198 h 661"/>
                <a:gd name="T20" fmla="*/ 637 w 637"/>
                <a:gd name="T21" fmla="*/ 245 h 661"/>
                <a:gd name="T22" fmla="*/ 624 w 637"/>
                <a:gd name="T23" fmla="*/ 263 h 661"/>
                <a:gd name="T24" fmla="*/ 613 w 637"/>
                <a:gd name="T25" fmla="*/ 281 h 661"/>
                <a:gd name="T26" fmla="*/ 602 w 637"/>
                <a:gd name="T27" fmla="*/ 288 h 661"/>
                <a:gd name="T28" fmla="*/ 591 w 637"/>
                <a:gd name="T29" fmla="*/ 293 h 661"/>
                <a:gd name="T30" fmla="*/ 594 w 637"/>
                <a:gd name="T31" fmla="*/ 304 h 661"/>
                <a:gd name="T32" fmla="*/ 579 w 637"/>
                <a:gd name="T33" fmla="*/ 310 h 661"/>
                <a:gd name="T34" fmla="*/ 561 w 637"/>
                <a:gd name="T35" fmla="*/ 323 h 661"/>
                <a:gd name="T36" fmla="*/ 565 w 637"/>
                <a:gd name="T37" fmla="*/ 339 h 661"/>
                <a:gd name="T38" fmla="*/ 565 w 637"/>
                <a:gd name="T39" fmla="*/ 358 h 661"/>
                <a:gd name="T40" fmla="*/ 565 w 637"/>
                <a:gd name="T41" fmla="*/ 371 h 661"/>
                <a:gd name="T42" fmla="*/ 560 w 637"/>
                <a:gd name="T43" fmla="*/ 384 h 661"/>
                <a:gd name="T44" fmla="*/ 565 w 637"/>
                <a:gd name="T45" fmla="*/ 396 h 661"/>
                <a:gd name="T46" fmla="*/ 566 w 637"/>
                <a:gd name="T47" fmla="*/ 410 h 661"/>
                <a:gd name="T48" fmla="*/ 525 w 637"/>
                <a:gd name="T49" fmla="*/ 420 h 661"/>
                <a:gd name="T50" fmla="*/ 505 w 637"/>
                <a:gd name="T51" fmla="*/ 429 h 661"/>
                <a:gd name="T52" fmla="*/ 486 w 637"/>
                <a:gd name="T53" fmla="*/ 438 h 661"/>
                <a:gd name="T54" fmla="*/ 473 w 637"/>
                <a:gd name="T55" fmla="*/ 459 h 661"/>
                <a:gd name="T56" fmla="*/ 458 w 637"/>
                <a:gd name="T57" fmla="*/ 468 h 661"/>
                <a:gd name="T58" fmla="*/ 448 w 637"/>
                <a:gd name="T59" fmla="*/ 480 h 661"/>
                <a:gd name="T60" fmla="*/ 435 w 637"/>
                <a:gd name="T61" fmla="*/ 485 h 661"/>
                <a:gd name="T62" fmla="*/ 422 w 637"/>
                <a:gd name="T63" fmla="*/ 492 h 661"/>
                <a:gd name="T64" fmla="*/ 403 w 637"/>
                <a:gd name="T65" fmla="*/ 490 h 661"/>
                <a:gd name="T66" fmla="*/ 371 w 637"/>
                <a:gd name="T67" fmla="*/ 504 h 661"/>
                <a:gd name="T68" fmla="*/ 345 w 637"/>
                <a:gd name="T69" fmla="*/ 525 h 661"/>
                <a:gd name="T70" fmla="*/ 316 w 637"/>
                <a:gd name="T71" fmla="*/ 533 h 661"/>
                <a:gd name="T72" fmla="*/ 306 w 637"/>
                <a:gd name="T73" fmla="*/ 542 h 661"/>
                <a:gd name="T74" fmla="*/ 294 w 637"/>
                <a:gd name="T75" fmla="*/ 555 h 661"/>
                <a:gd name="T76" fmla="*/ 285 w 637"/>
                <a:gd name="T77" fmla="*/ 565 h 661"/>
                <a:gd name="T78" fmla="*/ 273 w 637"/>
                <a:gd name="T79" fmla="*/ 574 h 661"/>
                <a:gd name="T80" fmla="*/ 260 w 637"/>
                <a:gd name="T81" fmla="*/ 579 h 661"/>
                <a:gd name="T82" fmla="*/ 249 w 637"/>
                <a:gd name="T83" fmla="*/ 581 h 661"/>
                <a:gd name="T84" fmla="*/ 229 w 637"/>
                <a:gd name="T85" fmla="*/ 588 h 661"/>
                <a:gd name="T86" fmla="*/ 204 w 637"/>
                <a:gd name="T87" fmla="*/ 600 h 661"/>
                <a:gd name="T88" fmla="*/ 126 w 637"/>
                <a:gd name="T89" fmla="*/ 625 h 661"/>
                <a:gd name="T90" fmla="*/ 113 w 637"/>
                <a:gd name="T91" fmla="*/ 623 h 661"/>
                <a:gd name="T92" fmla="*/ 97 w 637"/>
                <a:gd name="T93" fmla="*/ 626 h 661"/>
                <a:gd name="T94" fmla="*/ 76 w 637"/>
                <a:gd name="T95" fmla="*/ 628 h 661"/>
                <a:gd name="T96" fmla="*/ 55 w 637"/>
                <a:gd name="T97" fmla="*/ 639 h 661"/>
                <a:gd name="T98" fmla="*/ 30 w 637"/>
                <a:gd name="T99" fmla="*/ 654 h 661"/>
                <a:gd name="T100" fmla="*/ 3 w 637"/>
                <a:gd name="T101" fmla="*/ 661 h 661"/>
                <a:gd name="T102" fmla="*/ 40 w 637"/>
                <a:gd name="T103" fmla="*/ 504 h 661"/>
                <a:gd name="T104" fmla="*/ 139 w 637"/>
                <a:gd name="T105" fmla="*/ 384 h 661"/>
                <a:gd name="T106" fmla="*/ 165 w 637"/>
                <a:gd name="T107" fmla="*/ 212 h 661"/>
                <a:gd name="T108" fmla="*/ 206 w 637"/>
                <a:gd name="T109" fmla="*/ 57 h 661"/>
                <a:gd name="T110" fmla="*/ 222 w 637"/>
                <a:gd name="T111" fmla="*/ 32 h 661"/>
                <a:gd name="T112" fmla="*/ 263 w 637"/>
                <a:gd name="T113" fmla="*/ 71 h 661"/>
                <a:gd name="T114" fmla="*/ 277 w 637"/>
                <a:gd name="T115" fmla="*/ 84 h 661"/>
                <a:gd name="T116" fmla="*/ 208 w 637"/>
                <a:gd name="T117" fmla="*/ 7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7" h="661">
                  <a:moveTo>
                    <a:pt x="307" y="112"/>
                  </a:moveTo>
                  <a:lnTo>
                    <a:pt x="315" y="118"/>
                  </a:lnTo>
                  <a:lnTo>
                    <a:pt x="316" y="116"/>
                  </a:lnTo>
                  <a:lnTo>
                    <a:pt x="316" y="115"/>
                  </a:lnTo>
                  <a:lnTo>
                    <a:pt x="318" y="114"/>
                  </a:lnTo>
                  <a:lnTo>
                    <a:pt x="319" y="112"/>
                  </a:lnTo>
                  <a:lnTo>
                    <a:pt x="319" y="114"/>
                  </a:lnTo>
                  <a:lnTo>
                    <a:pt x="320" y="114"/>
                  </a:lnTo>
                  <a:lnTo>
                    <a:pt x="321" y="115"/>
                  </a:lnTo>
                  <a:lnTo>
                    <a:pt x="322" y="115"/>
                  </a:lnTo>
                  <a:lnTo>
                    <a:pt x="323" y="115"/>
                  </a:lnTo>
                  <a:lnTo>
                    <a:pt x="325" y="114"/>
                  </a:lnTo>
                  <a:lnTo>
                    <a:pt x="327" y="112"/>
                  </a:lnTo>
                  <a:lnTo>
                    <a:pt x="328" y="112"/>
                  </a:lnTo>
                  <a:lnTo>
                    <a:pt x="330" y="111"/>
                  </a:lnTo>
                  <a:lnTo>
                    <a:pt x="333" y="110"/>
                  </a:lnTo>
                  <a:lnTo>
                    <a:pt x="335" y="109"/>
                  </a:lnTo>
                  <a:lnTo>
                    <a:pt x="336" y="109"/>
                  </a:lnTo>
                  <a:lnTo>
                    <a:pt x="338" y="108"/>
                  </a:lnTo>
                  <a:lnTo>
                    <a:pt x="340" y="107"/>
                  </a:lnTo>
                  <a:lnTo>
                    <a:pt x="342" y="107"/>
                  </a:lnTo>
                  <a:lnTo>
                    <a:pt x="343" y="106"/>
                  </a:lnTo>
                  <a:lnTo>
                    <a:pt x="344" y="106"/>
                  </a:lnTo>
                  <a:lnTo>
                    <a:pt x="345" y="104"/>
                  </a:lnTo>
                  <a:lnTo>
                    <a:pt x="346" y="103"/>
                  </a:lnTo>
                  <a:lnTo>
                    <a:pt x="348" y="103"/>
                  </a:lnTo>
                  <a:lnTo>
                    <a:pt x="349" y="104"/>
                  </a:lnTo>
                  <a:lnTo>
                    <a:pt x="350" y="104"/>
                  </a:lnTo>
                  <a:lnTo>
                    <a:pt x="351" y="104"/>
                  </a:lnTo>
                  <a:lnTo>
                    <a:pt x="352" y="104"/>
                  </a:lnTo>
                  <a:lnTo>
                    <a:pt x="353" y="104"/>
                  </a:lnTo>
                  <a:lnTo>
                    <a:pt x="356" y="107"/>
                  </a:lnTo>
                  <a:lnTo>
                    <a:pt x="356" y="108"/>
                  </a:lnTo>
                  <a:lnTo>
                    <a:pt x="357" y="108"/>
                  </a:lnTo>
                  <a:lnTo>
                    <a:pt x="359" y="108"/>
                  </a:lnTo>
                  <a:lnTo>
                    <a:pt x="361" y="108"/>
                  </a:lnTo>
                  <a:lnTo>
                    <a:pt x="363" y="108"/>
                  </a:lnTo>
                  <a:lnTo>
                    <a:pt x="364" y="107"/>
                  </a:lnTo>
                  <a:lnTo>
                    <a:pt x="366" y="107"/>
                  </a:lnTo>
                  <a:lnTo>
                    <a:pt x="367" y="107"/>
                  </a:lnTo>
                  <a:lnTo>
                    <a:pt x="368" y="107"/>
                  </a:lnTo>
                  <a:lnTo>
                    <a:pt x="370" y="107"/>
                  </a:lnTo>
                  <a:lnTo>
                    <a:pt x="370" y="108"/>
                  </a:lnTo>
                  <a:lnTo>
                    <a:pt x="371" y="109"/>
                  </a:lnTo>
                  <a:lnTo>
                    <a:pt x="372" y="110"/>
                  </a:lnTo>
                  <a:lnTo>
                    <a:pt x="372" y="111"/>
                  </a:lnTo>
                  <a:lnTo>
                    <a:pt x="372" y="112"/>
                  </a:lnTo>
                  <a:lnTo>
                    <a:pt x="373" y="112"/>
                  </a:lnTo>
                  <a:lnTo>
                    <a:pt x="373" y="114"/>
                  </a:lnTo>
                  <a:lnTo>
                    <a:pt x="373" y="115"/>
                  </a:lnTo>
                  <a:lnTo>
                    <a:pt x="373" y="116"/>
                  </a:lnTo>
                  <a:lnTo>
                    <a:pt x="373" y="117"/>
                  </a:lnTo>
                  <a:lnTo>
                    <a:pt x="372" y="118"/>
                  </a:lnTo>
                  <a:lnTo>
                    <a:pt x="372" y="119"/>
                  </a:lnTo>
                  <a:lnTo>
                    <a:pt x="372" y="121"/>
                  </a:lnTo>
                  <a:lnTo>
                    <a:pt x="372" y="122"/>
                  </a:lnTo>
                  <a:lnTo>
                    <a:pt x="374" y="122"/>
                  </a:lnTo>
                  <a:lnTo>
                    <a:pt x="376" y="122"/>
                  </a:lnTo>
                  <a:lnTo>
                    <a:pt x="379" y="122"/>
                  </a:lnTo>
                  <a:lnTo>
                    <a:pt x="380" y="122"/>
                  </a:lnTo>
                  <a:lnTo>
                    <a:pt x="381" y="122"/>
                  </a:lnTo>
                  <a:lnTo>
                    <a:pt x="382" y="122"/>
                  </a:lnTo>
                  <a:lnTo>
                    <a:pt x="385" y="122"/>
                  </a:lnTo>
                  <a:lnTo>
                    <a:pt x="410" y="122"/>
                  </a:lnTo>
                  <a:lnTo>
                    <a:pt x="420" y="122"/>
                  </a:lnTo>
                  <a:lnTo>
                    <a:pt x="422" y="122"/>
                  </a:lnTo>
                  <a:lnTo>
                    <a:pt x="426" y="122"/>
                  </a:lnTo>
                  <a:lnTo>
                    <a:pt x="428" y="122"/>
                  </a:lnTo>
                  <a:lnTo>
                    <a:pt x="443" y="122"/>
                  </a:lnTo>
                  <a:lnTo>
                    <a:pt x="448" y="122"/>
                  </a:lnTo>
                  <a:lnTo>
                    <a:pt x="450" y="122"/>
                  </a:lnTo>
                  <a:lnTo>
                    <a:pt x="460" y="122"/>
                  </a:lnTo>
                  <a:lnTo>
                    <a:pt x="472" y="122"/>
                  </a:lnTo>
                  <a:lnTo>
                    <a:pt x="473" y="121"/>
                  </a:lnTo>
                  <a:lnTo>
                    <a:pt x="491" y="121"/>
                  </a:lnTo>
                  <a:lnTo>
                    <a:pt x="493" y="121"/>
                  </a:lnTo>
                  <a:lnTo>
                    <a:pt x="552" y="121"/>
                  </a:lnTo>
                  <a:lnTo>
                    <a:pt x="555" y="121"/>
                  </a:lnTo>
                  <a:lnTo>
                    <a:pt x="561" y="121"/>
                  </a:lnTo>
                  <a:lnTo>
                    <a:pt x="564" y="121"/>
                  </a:lnTo>
                  <a:lnTo>
                    <a:pt x="568" y="119"/>
                  </a:lnTo>
                  <a:lnTo>
                    <a:pt x="569" y="121"/>
                  </a:lnTo>
                  <a:lnTo>
                    <a:pt x="569" y="122"/>
                  </a:lnTo>
                  <a:lnTo>
                    <a:pt x="570" y="124"/>
                  </a:lnTo>
                  <a:lnTo>
                    <a:pt x="573" y="129"/>
                  </a:lnTo>
                  <a:lnTo>
                    <a:pt x="574" y="132"/>
                  </a:lnTo>
                  <a:lnTo>
                    <a:pt x="575" y="133"/>
                  </a:lnTo>
                  <a:lnTo>
                    <a:pt x="577" y="137"/>
                  </a:lnTo>
                  <a:lnTo>
                    <a:pt x="579" y="139"/>
                  </a:lnTo>
                  <a:lnTo>
                    <a:pt x="582" y="144"/>
                  </a:lnTo>
                  <a:lnTo>
                    <a:pt x="583" y="145"/>
                  </a:lnTo>
                  <a:lnTo>
                    <a:pt x="585" y="149"/>
                  </a:lnTo>
                  <a:lnTo>
                    <a:pt x="587" y="151"/>
                  </a:lnTo>
                  <a:lnTo>
                    <a:pt x="588" y="152"/>
                  </a:lnTo>
                  <a:lnTo>
                    <a:pt x="589" y="153"/>
                  </a:lnTo>
                  <a:lnTo>
                    <a:pt x="590" y="154"/>
                  </a:lnTo>
                  <a:lnTo>
                    <a:pt x="594" y="157"/>
                  </a:lnTo>
                  <a:lnTo>
                    <a:pt x="597" y="161"/>
                  </a:lnTo>
                  <a:lnTo>
                    <a:pt x="601" y="163"/>
                  </a:lnTo>
                  <a:lnTo>
                    <a:pt x="602" y="164"/>
                  </a:lnTo>
                  <a:lnTo>
                    <a:pt x="603" y="166"/>
                  </a:lnTo>
                  <a:lnTo>
                    <a:pt x="604" y="166"/>
                  </a:lnTo>
                  <a:lnTo>
                    <a:pt x="604" y="167"/>
                  </a:lnTo>
                  <a:lnTo>
                    <a:pt x="605" y="169"/>
                  </a:lnTo>
                  <a:lnTo>
                    <a:pt x="607" y="172"/>
                  </a:lnTo>
                  <a:lnTo>
                    <a:pt x="612" y="181"/>
                  </a:lnTo>
                  <a:lnTo>
                    <a:pt x="616" y="187"/>
                  </a:lnTo>
                  <a:lnTo>
                    <a:pt x="618" y="190"/>
                  </a:lnTo>
                  <a:lnTo>
                    <a:pt x="620" y="194"/>
                  </a:lnTo>
                  <a:lnTo>
                    <a:pt x="622" y="198"/>
                  </a:lnTo>
                  <a:lnTo>
                    <a:pt x="624" y="201"/>
                  </a:lnTo>
                  <a:lnTo>
                    <a:pt x="625" y="202"/>
                  </a:lnTo>
                  <a:lnTo>
                    <a:pt x="625" y="205"/>
                  </a:lnTo>
                  <a:lnTo>
                    <a:pt x="626" y="207"/>
                  </a:lnTo>
                  <a:lnTo>
                    <a:pt x="627" y="209"/>
                  </a:lnTo>
                  <a:lnTo>
                    <a:pt x="628" y="214"/>
                  </a:lnTo>
                  <a:lnTo>
                    <a:pt x="628" y="216"/>
                  </a:lnTo>
                  <a:lnTo>
                    <a:pt x="633" y="231"/>
                  </a:lnTo>
                  <a:lnTo>
                    <a:pt x="634" y="236"/>
                  </a:lnTo>
                  <a:lnTo>
                    <a:pt x="636" y="244"/>
                  </a:lnTo>
                  <a:lnTo>
                    <a:pt x="637" y="245"/>
                  </a:lnTo>
                  <a:lnTo>
                    <a:pt x="637" y="246"/>
                  </a:lnTo>
                  <a:lnTo>
                    <a:pt x="635" y="249"/>
                  </a:lnTo>
                  <a:lnTo>
                    <a:pt x="631" y="252"/>
                  </a:lnTo>
                  <a:lnTo>
                    <a:pt x="631" y="253"/>
                  </a:lnTo>
                  <a:lnTo>
                    <a:pt x="631" y="254"/>
                  </a:lnTo>
                  <a:lnTo>
                    <a:pt x="629" y="256"/>
                  </a:lnTo>
                  <a:lnTo>
                    <a:pt x="629" y="257"/>
                  </a:lnTo>
                  <a:lnTo>
                    <a:pt x="628" y="257"/>
                  </a:lnTo>
                  <a:lnTo>
                    <a:pt x="627" y="258"/>
                  </a:lnTo>
                  <a:lnTo>
                    <a:pt x="625" y="260"/>
                  </a:lnTo>
                  <a:lnTo>
                    <a:pt x="624" y="263"/>
                  </a:lnTo>
                  <a:lnTo>
                    <a:pt x="622" y="264"/>
                  </a:lnTo>
                  <a:lnTo>
                    <a:pt x="621" y="265"/>
                  </a:lnTo>
                  <a:lnTo>
                    <a:pt x="619" y="266"/>
                  </a:lnTo>
                  <a:lnTo>
                    <a:pt x="616" y="267"/>
                  </a:lnTo>
                  <a:lnTo>
                    <a:pt x="616" y="268"/>
                  </a:lnTo>
                  <a:lnTo>
                    <a:pt x="616" y="272"/>
                  </a:lnTo>
                  <a:lnTo>
                    <a:pt x="616" y="274"/>
                  </a:lnTo>
                  <a:lnTo>
                    <a:pt x="614" y="276"/>
                  </a:lnTo>
                  <a:lnTo>
                    <a:pt x="614" y="278"/>
                  </a:lnTo>
                  <a:lnTo>
                    <a:pt x="613" y="279"/>
                  </a:lnTo>
                  <a:lnTo>
                    <a:pt x="613" y="281"/>
                  </a:lnTo>
                  <a:lnTo>
                    <a:pt x="613" y="282"/>
                  </a:lnTo>
                  <a:lnTo>
                    <a:pt x="612" y="284"/>
                  </a:lnTo>
                  <a:lnTo>
                    <a:pt x="611" y="287"/>
                  </a:lnTo>
                  <a:lnTo>
                    <a:pt x="611" y="288"/>
                  </a:lnTo>
                  <a:lnTo>
                    <a:pt x="611" y="289"/>
                  </a:lnTo>
                  <a:lnTo>
                    <a:pt x="609" y="288"/>
                  </a:lnTo>
                  <a:lnTo>
                    <a:pt x="606" y="288"/>
                  </a:lnTo>
                  <a:lnTo>
                    <a:pt x="605" y="288"/>
                  </a:lnTo>
                  <a:lnTo>
                    <a:pt x="604" y="288"/>
                  </a:lnTo>
                  <a:lnTo>
                    <a:pt x="603" y="288"/>
                  </a:lnTo>
                  <a:lnTo>
                    <a:pt x="602" y="288"/>
                  </a:lnTo>
                  <a:lnTo>
                    <a:pt x="601" y="288"/>
                  </a:lnTo>
                  <a:lnTo>
                    <a:pt x="601" y="287"/>
                  </a:lnTo>
                  <a:lnTo>
                    <a:pt x="599" y="287"/>
                  </a:lnTo>
                  <a:lnTo>
                    <a:pt x="598" y="288"/>
                  </a:lnTo>
                  <a:lnTo>
                    <a:pt x="596" y="289"/>
                  </a:lnTo>
                  <a:lnTo>
                    <a:pt x="595" y="289"/>
                  </a:lnTo>
                  <a:lnTo>
                    <a:pt x="594" y="290"/>
                  </a:lnTo>
                  <a:lnTo>
                    <a:pt x="592" y="290"/>
                  </a:lnTo>
                  <a:lnTo>
                    <a:pt x="591" y="290"/>
                  </a:lnTo>
                  <a:lnTo>
                    <a:pt x="591" y="291"/>
                  </a:lnTo>
                  <a:lnTo>
                    <a:pt x="591" y="293"/>
                  </a:lnTo>
                  <a:lnTo>
                    <a:pt x="590" y="294"/>
                  </a:lnTo>
                  <a:lnTo>
                    <a:pt x="590" y="295"/>
                  </a:lnTo>
                  <a:lnTo>
                    <a:pt x="591" y="295"/>
                  </a:lnTo>
                  <a:lnTo>
                    <a:pt x="591" y="296"/>
                  </a:lnTo>
                  <a:lnTo>
                    <a:pt x="591" y="297"/>
                  </a:lnTo>
                  <a:lnTo>
                    <a:pt x="592" y="298"/>
                  </a:lnTo>
                  <a:lnTo>
                    <a:pt x="592" y="299"/>
                  </a:lnTo>
                  <a:lnTo>
                    <a:pt x="592" y="301"/>
                  </a:lnTo>
                  <a:lnTo>
                    <a:pt x="592" y="302"/>
                  </a:lnTo>
                  <a:lnTo>
                    <a:pt x="594" y="303"/>
                  </a:lnTo>
                  <a:lnTo>
                    <a:pt x="594" y="304"/>
                  </a:lnTo>
                  <a:lnTo>
                    <a:pt x="595" y="304"/>
                  </a:lnTo>
                  <a:lnTo>
                    <a:pt x="595" y="305"/>
                  </a:lnTo>
                  <a:lnTo>
                    <a:pt x="594" y="305"/>
                  </a:lnTo>
                  <a:lnTo>
                    <a:pt x="591" y="305"/>
                  </a:lnTo>
                  <a:lnTo>
                    <a:pt x="590" y="306"/>
                  </a:lnTo>
                  <a:lnTo>
                    <a:pt x="589" y="306"/>
                  </a:lnTo>
                  <a:lnTo>
                    <a:pt x="587" y="308"/>
                  </a:lnTo>
                  <a:lnTo>
                    <a:pt x="585" y="308"/>
                  </a:lnTo>
                  <a:lnTo>
                    <a:pt x="583" y="308"/>
                  </a:lnTo>
                  <a:lnTo>
                    <a:pt x="581" y="309"/>
                  </a:lnTo>
                  <a:lnTo>
                    <a:pt x="579" y="310"/>
                  </a:lnTo>
                  <a:lnTo>
                    <a:pt x="576" y="311"/>
                  </a:lnTo>
                  <a:lnTo>
                    <a:pt x="573" y="312"/>
                  </a:lnTo>
                  <a:lnTo>
                    <a:pt x="569" y="313"/>
                  </a:lnTo>
                  <a:lnTo>
                    <a:pt x="567" y="314"/>
                  </a:lnTo>
                  <a:lnTo>
                    <a:pt x="566" y="316"/>
                  </a:lnTo>
                  <a:lnTo>
                    <a:pt x="565" y="317"/>
                  </a:lnTo>
                  <a:lnTo>
                    <a:pt x="562" y="317"/>
                  </a:lnTo>
                  <a:lnTo>
                    <a:pt x="561" y="318"/>
                  </a:lnTo>
                  <a:lnTo>
                    <a:pt x="560" y="318"/>
                  </a:lnTo>
                  <a:lnTo>
                    <a:pt x="561" y="320"/>
                  </a:lnTo>
                  <a:lnTo>
                    <a:pt x="561" y="323"/>
                  </a:lnTo>
                  <a:lnTo>
                    <a:pt x="561" y="324"/>
                  </a:lnTo>
                  <a:lnTo>
                    <a:pt x="562" y="326"/>
                  </a:lnTo>
                  <a:lnTo>
                    <a:pt x="562" y="328"/>
                  </a:lnTo>
                  <a:lnTo>
                    <a:pt x="564" y="331"/>
                  </a:lnTo>
                  <a:lnTo>
                    <a:pt x="564" y="332"/>
                  </a:lnTo>
                  <a:lnTo>
                    <a:pt x="564" y="333"/>
                  </a:lnTo>
                  <a:lnTo>
                    <a:pt x="564" y="334"/>
                  </a:lnTo>
                  <a:lnTo>
                    <a:pt x="564" y="335"/>
                  </a:lnTo>
                  <a:lnTo>
                    <a:pt x="564" y="336"/>
                  </a:lnTo>
                  <a:lnTo>
                    <a:pt x="565" y="338"/>
                  </a:lnTo>
                  <a:lnTo>
                    <a:pt x="565" y="339"/>
                  </a:lnTo>
                  <a:lnTo>
                    <a:pt x="565" y="341"/>
                  </a:lnTo>
                  <a:lnTo>
                    <a:pt x="565" y="343"/>
                  </a:lnTo>
                  <a:lnTo>
                    <a:pt x="565" y="344"/>
                  </a:lnTo>
                  <a:lnTo>
                    <a:pt x="564" y="347"/>
                  </a:lnTo>
                  <a:lnTo>
                    <a:pt x="564" y="348"/>
                  </a:lnTo>
                  <a:lnTo>
                    <a:pt x="564" y="351"/>
                  </a:lnTo>
                  <a:lnTo>
                    <a:pt x="564" y="354"/>
                  </a:lnTo>
                  <a:lnTo>
                    <a:pt x="564" y="355"/>
                  </a:lnTo>
                  <a:lnTo>
                    <a:pt x="564" y="356"/>
                  </a:lnTo>
                  <a:lnTo>
                    <a:pt x="564" y="357"/>
                  </a:lnTo>
                  <a:lnTo>
                    <a:pt x="565" y="358"/>
                  </a:lnTo>
                  <a:lnTo>
                    <a:pt x="565" y="359"/>
                  </a:lnTo>
                  <a:lnTo>
                    <a:pt x="565" y="361"/>
                  </a:lnTo>
                  <a:lnTo>
                    <a:pt x="566" y="362"/>
                  </a:lnTo>
                  <a:lnTo>
                    <a:pt x="566" y="363"/>
                  </a:lnTo>
                  <a:lnTo>
                    <a:pt x="566" y="364"/>
                  </a:lnTo>
                  <a:lnTo>
                    <a:pt x="565" y="364"/>
                  </a:lnTo>
                  <a:lnTo>
                    <a:pt x="565" y="365"/>
                  </a:lnTo>
                  <a:lnTo>
                    <a:pt x="565" y="366"/>
                  </a:lnTo>
                  <a:lnTo>
                    <a:pt x="565" y="368"/>
                  </a:lnTo>
                  <a:lnTo>
                    <a:pt x="565" y="370"/>
                  </a:lnTo>
                  <a:lnTo>
                    <a:pt x="565" y="371"/>
                  </a:lnTo>
                  <a:lnTo>
                    <a:pt x="565" y="372"/>
                  </a:lnTo>
                  <a:lnTo>
                    <a:pt x="565" y="373"/>
                  </a:lnTo>
                  <a:lnTo>
                    <a:pt x="565" y="374"/>
                  </a:lnTo>
                  <a:lnTo>
                    <a:pt x="565" y="376"/>
                  </a:lnTo>
                  <a:lnTo>
                    <a:pt x="566" y="376"/>
                  </a:lnTo>
                  <a:lnTo>
                    <a:pt x="565" y="377"/>
                  </a:lnTo>
                  <a:lnTo>
                    <a:pt x="565" y="378"/>
                  </a:lnTo>
                  <a:lnTo>
                    <a:pt x="564" y="379"/>
                  </a:lnTo>
                  <a:lnTo>
                    <a:pt x="564" y="380"/>
                  </a:lnTo>
                  <a:lnTo>
                    <a:pt x="562" y="381"/>
                  </a:lnTo>
                  <a:lnTo>
                    <a:pt x="560" y="384"/>
                  </a:lnTo>
                  <a:lnTo>
                    <a:pt x="561" y="385"/>
                  </a:lnTo>
                  <a:lnTo>
                    <a:pt x="561" y="386"/>
                  </a:lnTo>
                  <a:lnTo>
                    <a:pt x="561" y="387"/>
                  </a:lnTo>
                  <a:lnTo>
                    <a:pt x="561" y="388"/>
                  </a:lnTo>
                  <a:lnTo>
                    <a:pt x="561" y="390"/>
                  </a:lnTo>
                  <a:lnTo>
                    <a:pt x="561" y="391"/>
                  </a:lnTo>
                  <a:lnTo>
                    <a:pt x="562" y="391"/>
                  </a:lnTo>
                  <a:lnTo>
                    <a:pt x="564" y="393"/>
                  </a:lnTo>
                  <a:lnTo>
                    <a:pt x="564" y="394"/>
                  </a:lnTo>
                  <a:lnTo>
                    <a:pt x="564" y="395"/>
                  </a:lnTo>
                  <a:lnTo>
                    <a:pt x="565" y="396"/>
                  </a:lnTo>
                  <a:lnTo>
                    <a:pt x="565" y="398"/>
                  </a:lnTo>
                  <a:lnTo>
                    <a:pt x="566" y="399"/>
                  </a:lnTo>
                  <a:lnTo>
                    <a:pt x="567" y="399"/>
                  </a:lnTo>
                  <a:lnTo>
                    <a:pt x="568" y="400"/>
                  </a:lnTo>
                  <a:lnTo>
                    <a:pt x="572" y="406"/>
                  </a:lnTo>
                  <a:lnTo>
                    <a:pt x="572" y="408"/>
                  </a:lnTo>
                  <a:lnTo>
                    <a:pt x="573" y="409"/>
                  </a:lnTo>
                  <a:lnTo>
                    <a:pt x="572" y="409"/>
                  </a:lnTo>
                  <a:lnTo>
                    <a:pt x="570" y="409"/>
                  </a:lnTo>
                  <a:lnTo>
                    <a:pt x="568" y="410"/>
                  </a:lnTo>
                  <a:lnTo>
                    <a:pt x="566" y="410"/>
                  </a:lnTo>
                  <a:lnTo>
                    <a:pt x="565" y="410"/>
                  </a:lnTo>
                  <a:lnTo>
                    <a:pt x="561" y="411"/>
                  </a:lnTo>
                  <a:lnTo>
                    <a:pt x="559" y="411"/>
                  </a:lnTo>
                  <a:lnTo>
                    <a:pt x="559" y="413"/>
                  </a:lnTo>
                  <a:lnTo>
                    <a:pt x="558" y="413"/>
                  </a:lnTo>
                  <a:lnTo>
                    <a:pt x="552" y="414"/>
                  </a:lnTo>
                  <a:lnTo>
                    <a:pt x="545" y="416"/>
                  </a:lnTo>
                  <a:lnTo>
                    <a:pt x="536" y="417"/>
                  </a:lnTo>
                  <a:lnTo>
                    <a:pt x="532" y="418"/>
                  </a:lnTo>
                  <a:lnTo>
                    <a:pt x="528" y="420"/>
                  </a:lnTo>
                  <a:lnTo>
                    <a:pt x="525" y="420"/>
                  </a:lnTo>
                  <a:lnTo>
                    <a:pt x="523" y="421"/>
                  </a:lnTo>
                  <a:lnTo>
                    <a:pt x="521" y="423"/>
                  </a:lnTo>
                  <a:lnTo>
                    <a:pt x="519" y="424"/>
                  </a:lnTo>
                  <a:lnTo>
                    <a:pt x="517" y="425"/>
                  </a:lnTo>
                  <a:lnTo>
                    <a:pt x="515" y="425"/>
                  </a:lnTo>
                  <a:lnTo>
                    <a:pt x="513" y="426"/>
                  </a:lnTo>
                  <a:lnTo>
                    <a:pt x="512" y="426"/>
                  </a:lnTo>
                  <a:lnTo>
                    <a:pt x="509" y="426"/>
                  </a:lnTo>
                  <a:lnTo>
                    <a:pt x="507" y="428"/>
                  </a:lnTo>
                  <a:lnTo>
                    <a:pt x="506" y="428"/>
                  </a:lnTo>
                  <a:lnTo>
                    <a:pt x="505" y="429"/>
                  </a:lnTo>
                  <a:lnTo>
                    <a:pt x="504" y="429"/>
                  </a:lnTo>
                  <a:lnTo>
                    <a:pt x="501" y="429"/>
                  </a:lnTo>
                  <a:lnTo>
                    <a:pt x="500" y="429"/>
                  </a:lnTo>
                  <a:lnTo>
                    <a:pt x="499" y="429"/>
                  </a:lnTo>
                  <a:lnTo>
                    <a:pt x="498" y="429"/>
                  </a:lnTo>
                  <a:lnTo>
                    <a:pt x="494" y="431"/>
                  </a:lnTo>
                  <a:lnTo>
                    <a:pt x="493" y="433"/>
                  </a:lnTo>
                  <a:lnTo>
                    <a:pt x="490" y="436"/>
                  </a:lnTo>
                  <a:lnTo>
                    <a:pt x="488" y="436"/>
                  </a:lnTo>
                  <a:lnTo>
                    <a:pt x="487" y="437"/>
                  </a:lnTo>
                  <a:lnTo>
                    <a:pt x="486" y="438"/>
                  </a:lnTo>
                  <a:lnTo>
                    <a:pt x="485" y="439"/>
                  </a:lnTo>
                  <a:lnTo>
                    <a:pt x="480" y="444"/>
                  </a:lnTo>
                  <a:lnTo>
                    <a:pt x="480" y="445"/>
                  </a:lnTo>
                  <a:lnTo>
                    <a:pt x="479" y="446"/>
                  </a:lnTo>
                  <a:lnTo>
                    <a:pt x="478" y="448"/>
                  </a:lnTo>
                  <a:lnTo>
                    <a:pt x="477" y="451"/>
                  </a:lnTo>
                  <a:lnTo>
                    <a:pt x="476" y="452"/>
                  </a:lnTo>
                  <a:lnTo>
                    <a:pt x="475" y="456"/>
                  </a:lnTo>
                  <a:lnTo>
                    <a:pt x="475" y="458"/>
                  </a:lnTo>
                  <a:lnTo>
                    <a:pt x="475" y="459"/>
                  </a:lnTo>
                  <a:lnTo>
                    <a:pt x="473" y="459"/>
                  </a:lnTo>
                  <a:lnTo>
                    <a:pt x="471" y="460"/>
                  </a:lnTo>
                  <a:lnTo>
                    <a:pt x="470" y="461"/>
                  </a:lnTo>
                  <a:lnTo>
                    <a:pt x="469" y="462"/>
                  </a:lnTo>
                  <a:lnTo>
                    <a:pt x="468" y="463"/>
                  </a:lnTo>
                  <a:lnTo>
                    <a:pt x="467" y="463"/>
                  </a:lnTo>
                  <a:lnTo>
                    <a:pt x="464" y="465"/>
                  </a:lnTo>
                  <a:lnTo>
                    <a:pt x="462" y="466"/>
                  </a:lnTo>
                  <a:lnTo>
                    <a:pt x="461" y="466"/>
                  </a:lnTo>
                  <a:lnTo>
                    <a:pt x="460" y="467"/>
                  </a:lnTo>
                  <a:lnTo>
                    <a:pt x="460" y="468"/>
                  </a:lnTo>
                  <a:lnTo>
                    <a:pt x="458" y="468"/>
                  </a:lnTo>
                  <a:lnTo>
                    <a:pt x="458" y="469"/>
                  </a:lnTo>
                  <a:lnTo>
                    <a:pt x="457" y="470"/>
                  </a:lnTo>
                  <a:lnTo>
                    <a:pt x="457" y="471"/>
                  </a:lnTo>
                  <a:lnTo>
                    <a:pt x="456" y="471"/>
                  </a:lnTo>
                  <a:lnTo>
                    <a:pt x="456" y="473"/>
                  </a:lnTo>
                  <a:lnTo>
                    <a:pt x="455" y="474"/>
                  </a:lnTo>
                  <a:lnTo>
                    <a:pt x="454" y="475"/>
                  </a:lnTo>
                  <a:lnTo>
                    <a:pt x="453" y="476"/>
                  </a:lnTo>
                  <a:lnTo>
                    <a:pt x="452" y="477"/>
                  </a:lnTo>
                  <a:lnTo>
                    <a:pt x="450" y="478"/>
                  </a:lnTo>
                  <a:lnTo>
                    <a:pt x="448" y="480"/>
                  </a:lnTo>
                  <a:lnTo>
                    <a:pt x="447" y="481"/>
                  </a:lnTo>
                  <a:lnTo>
                    <a:pt x="446" y="481"/>
                  </a:lnTo>
                  <a:lnTo>
                    <a:pt x="446" y="482"/>
                  </a:lnTo>
                  <a:lnTo>
                    <a:pt x="445" y="482"/>
                  </a:lnTo>
                  <a:lnTo>
                    <a:pt x="443" y="483"/>
                  </a:lnTo>
                  <a:lnTo>
                    <a:pt x="442" y="484"/>
                  </a:lnTo>
                  <a:lnTo>
                    <a:pt x="441" y="484"/>
                  </a:lnTo>
                  <a:lnTo>
                    <a:pt x="440" y="485"/>
                  </a:lnTo>
                  <a:lnTo>
                    <a:pt x="439" y="485"/>
                  </a:lnTo>
                  <a:lnTo>
                    <a:pt x="438" y="485"/>
                  </a:lnTo>
                  <a:lnTo>
                    <a:pt x="435" y="485"/>
                  </a:lnTo>
                  <a:lnTo>
                    <a:pt x="434" y="486"/>
                  </a:lnTo>
                  <a:lnTo>
                    <a:pt x="432" y="486"/>
                  </a:lnTo>
                  <a:lnTo>
                    <a:pt x="430" y="488"/>
                  </a:lnTo>
                  <a:lnTo>
                    <a:pt x="428" y="489"/>
                  </a:lnTo>
                  <a:lnTo>
                    <a:pt x="427" y="489"/>
                  </a:lnTo>
                  <a:lnTo>
                    <a:pt x="427" y="490"/>
                  </a:lnTo>
                  <a:lnTo>
                    <a:pt x="426" y="490"/>
                  </a:lnTo>
                  <a:lnTo>
                    <a:pt x="425" y="491"/>
                  </a:lnTo>
                  <a:lnTo>
                    <a:pt x="425" y="492"/>
                  </a:lnTo>
                  <a:lnTo>
                    <a:pt x="423" y="492"/>
                  </a:lnTo>
                  <a:lnTo>
                    <a:pt x="422" y="492"/>
                  </a:lnTo>
                  <a:lnTo>
                    <a:pt x="420" y="492"/>
                  </a:lnTo>
                  <a:lnTo>
                    <a:pt x="419" y="492"/>
                  </a:lnTo>
                  <a:lnTo>
                    <a:pt x="416" y="491"/>
                  </a:lnTo>
                  <a:lnTo>
                    <a:pt x="415" y="491"/>
                  </a:lnTo>
                  <a:lnTo>
                    <a:pt x="411" y="492"/>
                  </a:lnTo>
                  <a:lnTo>
                    <a:pt x="409" y="492"/>
                  </a:lnTo>
                  <a:lnTo>
                    <a:pt x="409" y="491"/>
                  </a:lnTo>
                  <a:lnTo>
                    <a:pt x="406" y="491"/>
                  </a:lnTo>
                  <a:lnTo>
                    <a:pt x="405" y="490"/>
                  </a:lnTo>
                  <a:lnTo>
                    <a:pt x="404" y="490"/>
                  </a:lnTo>
                  <a:lnTo>
                    <a:pt x="403" y="490"/>
                  </a:lnTo>
                  <a:lnTo>
                    <a:pt x="403" y="491"/>
                  </a:lnTo>
                  <a:lnTo>
                    <a:pt x="398" y="491"/>
                  </a:lnTo>
                  <a:lnTo>
                    <a:pt x="397" y="491"/>
                  </a:lnTo>
                  <a:lnTo>
                    <a:pt x="396" y="492"/>
                  </a:lnTo>
                  <a:lnTo>
                    <a:pt x="395" y="492"/>
                  </a:lnTo>
                  <a:lnTo>
                    <a:pt x="394" y="492"/>
                  </a:lnTo>
                  <a:lnTo>
                    <a:pt x="382" y="497"/>
                  </a:lnTo>
                  <a:lnTo>
                    <a:pt x="381" y="498"/>
                  </a:lnTo>
                  <a:lnTo>
                    <a:pt x="373" y="501"/>
                  </a:lnTo>
                  <a:lnTo>
                    <a:pt x="372" y="503"/>
                  </a:lnTo>
                  <a:lnTo>
                    <a:pt x="371" y="504"/>
                  </a:lnTo>
                  <a:lnTo>
                    <a:pt x="364" y="508"/>
                  </a:lnTo>
                  <a:lnTo>
                    <a:pt x="359" y="512"/>
                  </a:lnTo>
                  <a:lnTo>
                    <a:pt x="358" y="513"/>
                  </a:lnTo>
                  <a:lnTo>
                    <a:pt x="357" y="514"/>
                  </a:lnTo>
                  <a:lnTo>
                    <a:pt x="356" y="516"/>
                  </a:lnTo>
                  <a:lnTo>
                    <a:pt x="353" y="516"/>
                  </a:lnTo>
                  <a:lnTo>
                    <a:pt x="352" y="518"/>
                  </a:lnTo>
                  <a:lnTo>
                    <a:pt x="350" y="520"/>
                  </a:lnTo>
                  <a:lnTo>
                    <a:pt x="348" y="522"/>
                  </a:lnTo>
                  <a:lnTo>
                    <a:pt x="346" y="523"/>
                  </a:lnTo>
                  <a:lnTo>
                    <a:pt x="345" y="525"/>
                  </a:lnTo>
                  <a:lnTo>
                    <a:pt x="343" y="525"/>
                  </a:lnTo>
                  <a:lnTo>
                    <a:pt x="337" y="526"/>
                  </a:lnTo>
                  <a:lnTo>
                    <a:pt x="335" y="527"/>
                  </a:lnTo>
                  <a:lnTo>
                    <a:pt x="333" y="527"/>
                  </a:lnTo>
                  <a:lnTo>
                    <a:pt x="331" y="527"/>
                  </a:lnTo>
                  <a:lnTo>
                    <a:pt x="326" y="527"/>
                  </a:lnTo>
                  <a:lnTo>
                    <a:pt x="325" y="528"/>
                  </a:lnTo>
                  <a:lnTo>
                    <a:pt x="322" y="528"/>
                  </a:lnTo>
                  <a:lnTo>
                    <a:pt x="320" y="530"/>
                  </a:lnTo>
                  <a:lnTo>
                    <a:pt x="318" y="533"/>
                  </a:lnTo>
                  <a:lnTo>
                    <a:pt x="316" y="533"/>
                  </a:lnTo>
                  <a:lnTo>
                    <a:pt x="315" y="534"/>
                  </a:lnTo>
                  <a:lnTo>
                    <a:pt x="314" y="534"/>
                  </a:lnTo>
                  <a:lnTo>
                    <a:pt x="313" y="535"/>
                  </a:lnTo>
                  <a:lnTo>
                    <a:pt x="312" y="535"/>
                  </a:lnTo>
                  <a:lnTo>
                    <a:pt x="311" y="536"/>
                  </a:lnTo>
                  <a:lnTo>
                    <a:pt x="311" y="537"/>
                  </a:lnTo>
                  <a:lnTo>
                    <a:pt x="309" y="538"/>
                  </a:lnTo>
                  <a:lnTo>
                    <a:pt x="308" y="538"/>
                  </a:lnTo>
                  <a:lnTo>
                    <a:pt x="308" y="540"/>
                  </a:lnTo>
                  <a:lnTo>
                    <a:pt x="307" y="542"/>
                  </a:lnTo>
                  <a:lnTo>
                    <a:pt x="306" y="542"/>
                  </a:lnTo>
                  <a:lnTo>
                    <a:pt x="305" y="543"/>
                  </a:lnTo>
                  <a:lnTo>
                    <a:pt x="304" y="544"/>
                  </a:lnTo>
                  <a:lnTo>
                    <a:pt x="303" y="545"/>
                  </a:lnTo>
                  <a:lnTo>
                    <a:pt x="301" y="547"/>
                  </a:lnTo>
                  <a:lnTo>
                    <a:pt x="301" y="548"/>
                  </a:lnTo>
                  <a:lnTo>
                    <a:pt x="300" y="548"/>
                  </a:lnTo>
                  <a:lnTo>
                    <a:pt x="299" y="550"/>
                  </a:lnTo>
                  <a:lnTo>
                    <a:pt x="298" y="550"/>
                  </a:lnTo>
                  <a:lnTo>
                    <a:pt x="297" y="551"/>
                  </a:lnTo>
                  <a:lnTo>
                    <a:pt x="294" y="553"/>
                  </a:lnTo>
                  <a:lnTo>
                    <a:pt x="294" y="555"/>
                  </a:lnTo>
                  <a:lnTo>
                    <a:pt x="293" y="556"/>
                  </a:lnTo>
                  <a:lnTo>
                    <a:pt x="293" y="557"/>
                  </a:lnTo>
                  <a:lnTo>
                    <a:pt x="292" y="557"/>
                  </a:lnTo>
                  <a:lnTo>
                    <a:pt x="292" y="558"/>
                  </a:lnTo>
                  <a:lnTo>
                    <a:pt x="292" y="559"/>
                  </a:lnTo>
                  <a:lnTo>
                    <a:pt x="291" y="560"/>
                  </a:lnTo>
                  <a:lnTo>
                    <a:pt x="291" y="562"/>
                  </a:lnTo>
                  <a:lnTo>
                    <a:pt x="290" y="563"/>
                  </a:lnTo>
                  <a:lnTo>
                    <a:pt x="289" y="564"/>
                  </a:lnTo>
                  <a:lnTo>
                    <a:pt x="288" y="565"/>
                  </a:lnTo>
                  <a:lnTo>
                    <a:pt x="285" y="565"/>
                  </a:lnTo>
                  <a:lnTo>
                    <a:pt x="284" y="565"/>
                  </a:lnTo>
                  <a:lnTo>
                    <a:pt x="283" y="566"/>
                  </a:lnTo>
                  <a:lnTo>
                    <a:pt x="279" y="566"/>
                  </a:lnTo>
                  <a:lnTo>
                    <a:pt x="278" y="567"/>
                  </a:lnTo>
                  <a:lnTo>
                    <a:pt x="277" y="567"/>
                  </a:lnTo>
                  <a:lnTo>
                    <a:pt x="276" y="568"/>
                  </a:lnTo>
                  <a:lnTo>
                    <a:pt x="276" y="570"/>
                  </a:lnTo>
                  <a:lnTo>
                    <a:pt x="275" y="571"/>
                  </a:lnTo>
                  <a:lnTo>
                    <a:pt x="275" y="572"/>
                  </a:lnTo>
                  <a:lnTo>
                    <a:pt x="274" y="573"/>
                  </a:lnTo>
                  <a:lnTo>
                    <a:pt x="273" y="574"/>
                  </a:lnTo>
                  <a:lnTo>
                    <a:pt x="271" y="574"/>
                  </a:lnTo>
                  <a:lnTo>
                    <a:pt x="270" y="575"/>
                  </a:lnTo>
                  <a:lnTo>
                    <a:pt x="269" y="575"/>
                  </a:lnTo>
                  <a:lnTo>
                    <a:pt x="268" y="577"/>
                  </a:lnTo>
                  <a:lnTo>
                    <a:pt x="267" y="577"/>
                  </a:lnTo>
                  <a:lnTo>
                    <a:pt x="266" y="578"/>
                  </a:lnTo>
                  <a:lnTo>
                    <a:pt x="264" y="578"/>
                  </a:lnTo>
                  <a:lnTo>
                    <a:pt x="263" y="578"/>
                  </a:lnTo>
                  <a:lnTo>
                    <a:pt x="262" y="579"/>
                  </a:lnTo>
                  <a:lnTo>
                    <a:pt x="261" y="579"/>
                  </a:lnTo>
                  <a:lnTo>
                    <a:pt x="260" y="579"/>
                  </a:lnTo>
                  <a:lnTo>
                    <a:pt x="259" y="580"/>
                  </a:lnTo>
                  <a:lnTo>
                    <a:pt x="258" y="580"/>
                  </a:lnTo>
                  <a:lnTo>
                    <a:pt x="258" y="581"/>
                  </a:lnTo>
                  <a:lnTo>
                    <a:pt x="256" y="581"/>
                  </a:lnTo>
                  <a:lnTo>
                    <a:pt x="255" y="581"/>
                  </a:lnTo>
                  <a:lnTo>
                    <a:pt x="254" y="581"/>
                  </a:lnTo>
                  <a:lnTo>
                    <a:pt x="253" y="581"/>
                  </a:lnTo>
                  <a:lnTo>
                    <a:pt x="253" y="580"/>
                  </a:lnTo>
                  <a:lnTo>
                    <a:pt x="252" y="581"/>
                  </a:lnTo>
                  <a:lnTo>
                    <a:pt x="251" y="581"/>
                  </a:lnTo>
                  <a:lnTo>
                    <a:pt x="249" y="581"/>
                  </a:lnTo>
                  <a:lnTo>
                    <a:pt x="247" y="582"/>
                  </a:lnTo>
                  <a:lnTo>
                    <a:pt x="246" y="582"/>
                  </a:lnTo>
                  <a:lnTo>
                    <a:pt x="244" y="583"/>
                  </a:lnTo>
                  <a:lnTo>
                    <a:pt x="243" y="585"/>
                  </a:lnTo>
                  <a:lnTo>
                    <a:pt x="241" y="586"/>
                  </a:lnTo>
                  <a:lnTo>
                    <a:pt x="240" y="586"/>
                  </a:lnTo>
                  <a:lnTo>
                    <a:pt x="237" y="586"/>
                  </a:lnTo>
                  <a:lnTo>
                    <a:pt x="233" y="587"/>
                  </a:lnTo>
                  <a:lnTo>
                    <a:pt x="232" y="587"/>
                  </a:lnTo>
                  <a:lnTo>
                    <a:pt x="230" y="587"/>
                  </a:lnTo>
                  <a:lnTo>
                    <a:pt x="229" y="588"/>
                  </a:lnTo>
                  <a:lnTo>
                    <a:pt x="227" y="588"/>
                  </a:lnTo>
                  <a:lnTo>
                    <a:pt x="225" y="589"/>
                  </a:lnTo>
                  <a:lnTo>
                    <a:pt x="224" y="589"/>
                  </a:lnTo>
                  <a:lnTo>
                    <a:pt x="222" y="590"/>
                  </a:lnTo>
                  <a:lnTo>
                    <a:pt x="219" y="592"/>
                  </a:lnTo>
                  <a:lnTo>
                    <a:pt x="217" y="593"/>
                  </a:lnTo>
                  <a:lnTo>
                    <a:pt x="216" y="594"/>
                  </a:lnTo>
                  <a:lnTo>
                    <a:pt x="212" y="595"/>
                  </a:lnTo>
                  <a:lnTo>
                    <a:pt x="210" y="596"/>
                  </a:lnTo>
                  <a:lnTo>
                    <a:pt x="208" y="597"/>
                  </a:lnTo>
                  <a:lnTo>
                    <a:pt x="204" y="600"/>
                  </a:lnTo>
                  <a:lnTo>
                    <a:pt x="202" y="600"/>
                  </a:lnTo>
                  <a:lnTo>
                    <a:pt x="200" y="601"/>
                  </a:lnTo>
                  <a:lnTo>
                    <a:pt x="196" y="603"/>
                  </a:lnTo>
                  <a:lnTo>
                    <a:pt x="148" y="623"/>
                  </a:lnTo>
                  <a:lnTo>
                    <a:pt x="146" y="623"/>
                  </a:lnTo>
                  <a:lnTo>
                    <a:pt x="144" y="624"/>
                  </a:lnTo>
                  <a:lnTo>
                    <a:pt x="142" y="624"/>
                  </a:lnTo>
                  <a:lnTo>
                    <a:pt x="130" y="625"/>
                  </a:lnTo>
                  <a:lnTo>
                    <a:pt x="129" y="625"/>
                  </a:lnTo>
                  <a:lnTo>
                    <a:pt x="127" y="625"/>
                  </a:lnTo>
                  <a:lnTo>
                    <a:pt x="126" y="625"/>
                  </a:lnTo>
                  <a:lnTo>
                    <a:pt x="125" y="625"/>
                  </a:lnTo>
                  <a:lnTo>
                    <a:pt x="124" y="624"/>
                  </a:lnTo>
                  <a:lnTo>
                    <a:pt x="122" y="624"/>
                  </a:lnTo>
                  <a:lnTo>
                    <a:pt x="121" y="624"/>
                  </a:lnTo>
                  <a:lnTo>
                    <a:pt x="120" y="624"/>
                  </a:lnTo>
                  <a:lnTo>
                    <a:pt x="119" y="623"/>
                  </a:lnTo>
                  <a:lnTo>
                    <a:pt x="118" y="623"/>
                  </a:lnTo>
                  <a:lnTo>
                    <a:pt x="117" y="623"/>
                  </a:lnTo>
                  <a:lnTo>
                    <a:pt x="115" y="623"/>
                  </a:lnTo>
                  <a:lnTo>
                    <a:pt x="114" y="623"/>
                  </a:lnTo>
                  <a:lnTo>
                    <a:pt x="113" y="623"/>
                  </a:lnTo>
                  <a:lnTo>
                    <a:pt x="113" y="624"/>
                  </a:lnTo>
                  <a:lnTo>
                    <a:pt x="112" y="624"/>
                  </a:lnTo>
                  <a:lnTo>
                    <a:pt x="111" y="624"/>
                  </a:lnTo>
                  <a:lnTo>
                    <a:pt x="109" y="624"/>
                  </a:lnTo>
                  <a:lnTo>
                    <a:pt x="107" y="624"/>
                  </a:lnTo>
                  <a:lnTo>
                    <a:pt x="106" y="624"/>
                  </a:lnTo>
                  <a:lnTo>
                    <a:pt x="105" y="627"/>
                  </a:lnTo>
                  <a:lnTo>
                    <a:pt x="104" y="627"/>
                  </a:lnTo>
                  <a:lnTo>
                    <a:pt x="102" y="627"/>
                  </a:lnTo>
                  <a:lnTo>
                    <a:pt x="100" y="627"/>
                  </a:lnTo>
                  <a:lnTo>
                    <a:pt x="97" y="626"/>
                  </a:lnTo>
                  <a:lnTo>
                    <a:pt x="95" y="626"/>
                  </a:lnTo>
                  <a:lnTo>
                    <a:pt x="92" y="626"/>
                  </a:lnTo>
                  <a:lnTo>
                    <a:pt x="91" y="626"/>
                  </a:lnTo>
                  <a:lnTo>
                    <a:pt x="89" y="626"/>
                  </a:lnTo>
                  <a:lnTo>
                    <a:pt x="88" y="626"/>
                  </a:lnTo>
                  <a:lnTo>
                    <a:pt x="85" y="627"/>
                  </a:lnTo>
                  <a:lnTo>
                    <a:pt x="83" y="627"/>
                  </a:lnTo>
                  <a:lnTo>
                    <a:pt x="82" y="627"/>
                  </a:lnTo>
                  <a:lnTo>
                    <a:pt x="80" y="627"/>
                  </a:lnTo>
                  <a:lnTo>
                    <a:pt x="77" y="628"/>
                  </a:lnTo>
                  <a:lnTo>
                    <a:pt x="76" y="628"/>
                  </a:lnTo>
                  <a:lnTo>
                    <a:pt x="75" y="628"/>
                  </a:lnTo>
                  <a:lnTo>
                    <a:pt x="74" y="628"/>
                  </a:lnTo>
                  <a:lnTo>
                    <a:pt x="72" y="628"/>
                  </a:lnTo>
                  <a:lnTo>
                    <a:pt x="70" y="630"/>
                  </a:lnTo>
                  <a:lnTo>
                    <a:pt x="69" y="631"/>
                  </a:lnTo>
                  <a:lnTo>
                    <a:pt x="66" y="632"/>
                  </a:lnTo>
                  <a:lnTo>
                    <a:pt x="65" y="633"/>
                  </a:lnTo>
                  <a:lnTo>
                    <a:pt x="64" y="634"/>
                  </a:lnTo>
                  <a:lnTo>
                    <a:pt x="60" y="634"/>
                  </a:lnTo>
                  <a:lnTo>
                    <a:pt x="59" y="635"/>
                  </a:lnTo>
                  <a:lnTo>
                    <a:pt x="55" y="639"/>
                  </a:lnTo>
                  <a:lnTo>
                    <a:pt x="53" y="640"/>
                  </a:lnTo>
                  <a:lnTo>
                    <a:pt x="49" y="642"/>
                  </a:lnTo>
                  <a:lnTo>
                    <a:pt x="45" y="645"/>
                  </a:lnTo>
                  <a:lnTo>
                    <a:pt x="43" y="646"/>
                  </a:lnTo>
                  <a:lnTo>
                    <a:pt x="39" y="647"/>
                  </a:lnTo>
                  <a:lnTo>
                    <a:pt x="38" y="648"/>
                  </a:lnTo>
                  <a:lnTo>
                    <a:pt x="37" y="649"/>
                  </a:lnTo>
                  <a:lnTo>
                    <a:pt x="35" y="650"/>
                  </a:lnTo>
                  <a:lnTo>
                    <a:pt x="32" y="652"/>
                  </a:lnTo>
                  <a:lnTo>
                    <a:pt x="31" y="653"/>
                  </a:lnTo>
                  <a:lnTo>
                    <a:pt x="30" y="654"/>
                  </a:lnTo>
                  <a:lnTo>
                    <a:pt x="28" y="654"/>
                  </a:lnTo>
                  <a:lnTo>
                    <a:pt x="27" y="654"/>
                  </a:lnTo>
                  <a:lnTo>
                    <a:pt x="24" y="655"/>
                  </a:lnTo>
                  <a:lnTo>
                    <a:pt x="23" y="656"/>
                  </a:lnTo>
                  <a:lnTo>
                    <a:pt x="22" y="656"/>
                  </a:lnTo>
                  <a:lnTo>
                    <a:pt x="18" y="657"/>
                  </a:lnTo>
                  <a:lnTo>
                    <a:pt x="17" y="657"/>
                  </a:lnTo>
                  <a:lnTo>
                    <a:pt x="10" y="660"/>
                  </a:lnTo>
                  <a:lnTo>
                    <a:pt x="7" y="661"/>
                  </a:lnTo>
                  <a:lnTo>
                    <a:pt x="6" y="661"/>
                  </a:lnTo>
                  <a:lnTo>
                    <a:pt x="3" y="661"/>
                  </a:lnTo>
                  <a:lnTo>
                    <a:pt x="7" y="657"/>
                  </a:lnTo>
                  <a:lnTo>
                    <a:pt x="2" y="652"/>
                  </a:lnTo>
                  <a:lnTo>
                    <a:pt x="6" y="628"/>
                  </a:lnTo>
                  <a:lnTo>
                    <a:pt x="0" y="612"/>
                  </a:lnTo>
                  <a:lnTo>
                    <a:pt x="9" y="598"/>
                  </a:lnTo>
                  <a:lnTo>
                    <a:pt x="15" y="565"/>
                  </a:lnTo>
                  <a:lnTo>
                    <a:pt x="18" y="560"/>
                  </a:lnTo>
                  <a:lnTo>
                    <a:pt x="23" y="559"/>
                  </a:lnTo>
                  <a:lnTo>
                    <a:pt x="25" y="548"/>
                  </a:lnTo>
                  <a:lnTo>
                    <a:pt x="18" y="540"/>
                  </a:lnTo>
                  <a:lnTo>
                    <a:pt x="40" y="504"/>
                  </a:lnTo>
                  <a:lnTo>
                    <a:pt x="53" y="492"/>
                  </a:lnTo>
                  <a:lnTo>
                    <a:pt x="61" y="470"/>
                  </a:lnTo>
                  <a:lnTo>
                    <a:pt x="61" y="465"/>
                  </a:lnTo>
                  <a:lnTo>
                    <a:pt x="82" y="460"/>
                  </a:lnTo>
                  <a:lnTo>
                    <a:pt x="92" y="448"/>
                  </a:lnTo>
                  <a:lnTo>
                    <a:pt x="96" y="444"/>
                  </a:lnTo>
                  <a:lnTo>
                    <a:pt x="92" y="421"/>
                  </a:lnTo>
                  <a:lnTo>
                    <a:pt x="89" y="416"/>
                  </a:lnTo>
                  <a:lnTo>
                    <a:pt x="105" y="414"/>
                  </a:lnTo>
                  <a:lnTo>
                    <a:pt x="110" y="410"/>
                  </a:lnTo>
                  <a:lnTo>
                    <a:pt x="139" y="384"/>
                  </a:lnTo>
                  <a:lnTo>
                    <a:pt x="124" y="377"/>
                  </a:lnTo>
                  <a:lnTo>
                    <a:pt x="124" y="359"/>
                  </a:lnTo>
                  <a:lnTo>
                    <a:pt x="107" y="355"/>
                  </a:lnTo>
                  <a:lnTo>
                    <a:pt x="111" y="350"/>
                  </a:lnTo>
                  <a:lnTo>
                    <a:pt x="139" y="325"/>
                  </a:lnTo>
                  <a:lnTo>
                    <a:pt x="144" y="310"/>
                  </a:lnTo>
                  <a:lnTo>
                    <a:pt x="144" y="304"/>
                  </a:lnTo>
                  <a:lnTo>
                    <a:pt x="141" y="264"/>
                  </a:lnTo>
                  <a:lnTo>
                    <a:pt x="146" y="260"/>
                  </a:lnTo>
                  <a:lnTo>
                    <a:pt x="163" y="226"/>
                  </a:lnTo>
                  <a:lnTo>
                    <a:pt x="165" y="212"/>
                  </a:lnTo>
                  <a:lnTo>
                    <a:pt x="170" y="208"/>
                  </a:lnTo>
                  <a:lnTo>
                    <a:pt x="188" y="184"/>
                  </a:lnTo>
                  <a:lnTo>
                    <a:pt x="188" y="178"/>
                  </a:lnTo>
                  <a:lnTo>
                    <a:pt x="195" y="141"/>
                  </a:lnTo>
                  <a:lnTo>
                    <a:pt x="176" y="141"/>
                  </a:lnTo>
                  <a:lnTo>
                    <a:pt x="174" y="131"/>
                  </a:lnTo>
                  <a:lnTo>
                    <a:pt x="161" y="122"/>
                  </a:lnTo>
                  <a:lnTo>
                    <a:pt x="169" y="114"/>
                  </a:lnTo>
                  <a:lnTo>
                    <a:pt x="186" y="71"/>
                  </a:lnTo>
                  <a:lnTo>
                    <a:pt x="192" y="63"/>
                  </a:lnTo>
                  <a:lnTo>
                    <a:pt x="206" y="57"/>
                  </a:lnTo>
                  <a:lnTo>
                    <a:pt x="210" y="55"/>
                  </a:lnTo>
                  <a:lnTo>
                    <a:pt x="206" y="44"/>
                  </a:lnTo>
                  <a:lnTo>
                    <a:pt x="209" y="11"/>
                  </a:lnTo>
                  <a:lnTo>
                    <a:pt x="209" y="12"/>
                  </a:lnTo>
                  <a:lnTo>
                    <a:pt x="209" y="15"/>
                  </a:lnTo>
                  <a:lnTo>
                    <a:pt x="209" y="19"/>
                  </a:lnTo>
                  <a:lnTo>
                    <a:pt x="212" y="24"/>
                  </a:lnTo>
                  <a:lnTo>
                    <a:pt x="214" y="24"/>
                  </a:lnTo>
                  <a:lnTo>
                    <a:pt x="215" y="26"/>
                  </a:lnTo>
                  <a:lnTo>
                    <a:pt x="217" y="28"/>
                  </a:lnTo>
                  <a:lnTo>
                    <a:pt x="222" y="32"/>
                  </a:lnTo>
                  <a:lnTo>
                    <a:pt x="225" y="35"/>
                  </a:lnTo>
                  <a:lnTo>
                    <a:pt x="237" y="45"/>
                  </a:lnTo>
                  <a:lnTo>
                    <a:pt x="240" y="49"/>
                  </a:lnTo>
                  <a:lnTo>
                    <a:pt x="258" y="65"/>
                  </a:lnTo>
                  <a:lnTo>
                    <a:pt x="259" y="66"/>
                  </a:lnTo>
                  <a:lnTo>
                    <a:pt x="260" y="67"/>
                  </a:lnTo>
                  <a:lnTo>
                    <a:pt x="261" y="69"/>
                  </a:lnTo>
                  <a:lnTo>
                    <a:pt x="262" y="69"/>
                  </a:lnTo>
                  <a:lnTo>
                    <a:pt x="262" y="70"/>
                  </a:lnTo>
                  <a:lnTo>
                    <a:pt x="263" y="70"/>
                  </a:lnTo>
                  <a:lnTo>
                    <a:pt x="263" y="71"/>
                  </a:lnTo>
                  <a:lnTo>
                    <a:pt x="264" y="71"/>
                  </a:lnTo>
                  <a:lnTo>
                    <a:pt x="266" y="72"/>
                  </a:lnTo>
                  <a:lnTo>
                    <a:pt x="267" y="72"/>
                  </a:lnTo>
                  <a:lnTo>
                    <a:pt x="267" y="73"/>
                  </a:lnTo>
                  <a:lnTo>
                    <a:pt x="268" y="74"/>
                  </a:lnTo>
                  <a:lnTo>
                    <a:pt x="268" y="75"/>
                  </a:lnTo>
                  <a:lnTo>
                    <a:pt x="269" y="77"/>
                  </a:lnTo>
                  <a:lnTo>
                    <a:pt x="270" y="77"/>
                  </a:lnTo>
                  <a:lnTo>
                    <a:pt x="271" y="78"/>
                  </a:lnTo>
                  <a:lnTo>
                    <a:pt x="273" y="79"/>
                  </a:lnTo>
                  <a:lnTo>
                    <a:pt x="277" y="84"/>
                  </a:lnTo>
                  <a:lnTo>
                    <a:pt x="281" y="86"/>
                  </a:lnTo>
                  <a:lnTo>
                    <a:pt x="281" y="87"/>
                  </a:lnTo>
                  <a:lnTo>
                    <a:pt x="283" y="88"/>
                  </a:lnTo>
                  <a:lnTo>
                    <a:pt x="284" y="89"/>
                  </a:lnTo>
                  <a:lnTo>
                    <a:pt x="306" y="110"/>
                  </a:lnTo>
                  <a:lnTo>
                    <a:pt x="307" y="112"/>
                  </a:lnTo>
                  <a:close/>
                  <a:moveTo>
                    <a:pt x="209" y="10"/>
                  </a:moveTo>
                  <a:lnTo>
                    <a:pt x="207" y="5"/>
                  </a:lnTo>
                  <a:lnTo>
                    <a:pt x="207" y="6"/>
                  </a:lnTo>
                  <a:lnTo>
                    <a:pt x="208" y="6"/>
                  </a:lnTo>
                  <a:lnTo>
                    <a:pt x="208" y="7"/>
                  </a:lnTo>
                  <a:lnTo>
                    <a:pt x="209" y="9"/>
                  </a:lnTo>
                  <a:lnTo>
                    <a:pt x="209" y="10"/>
                  </a:lnTo>
                  <a:close/>
                  <a:moveTo>
                    <a:pt x="221" y="0"/>
                  </a:moveTo>
                  <a:lnTo>
                    <a:pt x="222" y="2"/>
                  </a:lnTo>
                  <a:lnTo>
                    <a:pt x="218" y="2"/>
                  </a:lnTo>
                  <a:lnTo>
                    <a:pt x="216" y="2"/>
                  </a:lnTo>
                  <a:lnTo>
                    <a:pt x="215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FFEBAF"/>
            </a:solidFill>
            <a:ln w="3175">
              <a:solidFill>
                <a:srgbClr val="002673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79" name="Freeform 31"/>
            <p:cNvSpPr>
              <a:spLocks/>
            </p:cNvSpPr>
            <p:nvPr/>
          </p:nvSpPr>
          <p:spPr bwMode="auto">
            <a:xfrm>
              <a:off x="6761431" y="3621873"/>
              <a:ext cx="2619657" cy="1924024"/>
            </a:xfrm>
            <a:custGeom>
              <a:avLst/>
              <a:gdLst>
                <a:gd name="T0" fmla="*/ 1210 w 2292"/>
                <a:gd name="T1" fmla="*/ 118 h 1697"/>
                <a:gd name="T2" fmla="*/ 1129 w 2292"/>
                <a:gd name="T3" fmla="*/ 94 h 1697"/>
                <a:gd name="T4" fmla="*/ 1090 w 2292"/>
                <a:gd name="T5" fmla="*/ 132 h 1697"/>
                <a:gd name="T6" fmla="*/ 1166 w 2292"/>
                <a:gd name="T7" fmla="*/ 200 h 1697"/>
                <a:gd name="T8" fmla="*/ 1242 w 2292"/>
                <a:gd name="T9" fmla="*/ 240 h 1697"/>
                <a:gd name="T10" fmla="*/ 1344 w 2292"/>
                <a:gd name="T11" fmla="*/ 243 h 1697"/>
                <a:gd name="T12" fmla="*/ 1379 w 2292"/>
                <a:gd name="T13" fmla="*/ 183 h 1697"/>
                <a:gd name="T14" fmla="*/ 1406 w 2292"/>
                <a:gd name="T15" fmla="*/ 322 h 1697"/>
                <a:gd name="T16" fmla="*/ 1449 w 2292"/>
                <a:gd name="T17" fmla="*/ 407 h 1697"/>
                <a:gd name="T18" fmla="*/ 1591 w 2292"/>
                <a:gd name="T19" fmla="*/ 445 h 1697"/>
                <a:gd name="T20" fmla="*/ 1536 w 2292"/>
                <a:gd name="T21" fmla="*/ 519 h 1697"/>
                <a:gd name="T22" fmla="*/ 1420 w 2292"/>
                <a:gd name="T23" fmla="*/ 586 h 1697"/>
                <a:gd name="T24" fmla="*/ 1437 w 2292"/>
                <a:gd name="T25" fmla="*/ 762 h 1697"/>
                <a:gd name="T26" fmla="*/ 1517 w 2292"/>
                <a:gd name="T27" fmla="*/ 816 h 1697"/>
                <a:gd name="T28" fmla="*/ 1599 w 2292"/>
                <a:gd name="T29" fmla="*/ 826 h 1697"/>
                <a:gd name="T30" fmla="*/ 1768 w 2292"/>
                <a:gd name="T31" fmla="*/ 909 h 1697"/>
                <a:gd name="T32" fmla="*/ 1887 w 2292"/>
                <a:gd name="T33" fmla="*/ 907 h 1697"/>
                <a:gd name="T34" fmla="*/ 2066 w 2292"/>
                <a:gd name="T35" fmla="*/ 935 h 1697"/>
                <a:gd name="T36" fmla="*/ 2235 w 2292"/>
                <a:gd name="T37" fmla="*/ 986 h 1697"/>
                <a:gd name="T38" fmla="*/ 2096 w 2292"/>
                <a:gd name="T39" fmla="*/ 1198 h 1697"/>
                <a:gd name="T40" fmla="*/ 1936 w 2292"/>
                <a:gd name="T41" fmla="*/ 1279 h 1697"/>
                <a:gd name="T42" fmla="*/ 1797 w 2292"/>
                <a:gd name="T43" fmla="*/ 1373 h 1697"/>
                <a:gd name="T44" fmla="*/ 1682 w 2292"/>
                <a:gd name="T45" fmla="*/ 1425 h 1697"/>
                <a:gd name="T46" fmla="*/ 1583 w 2292"/>
                <a:gd name="T47" fmla="*/ 1445 h 1697"/>
                <a:gd name="T48" fmla="*/ 1551 w 2292"/>
                <a:gd name="T49" fmla="*/ 1515 h 1697"/>
                <a:gd name="T50" fmla="*/ 1501 w 2292"/>
                <a:gd name="T51" fmla="*/ 1660 h 1697"/>
                <a:gd name="T52" fmla="*/ 1434 w 2292"/>
                <a:gd name="T53" fmla="*/ 1625 h 1697"/>
                <a:gd name="T54" fmla="*/ 1349 w 2292"/>
                <a:gd name="T55" fmla="*/ 1579 h 1697"/>
                <a:gd name="T56" fmla="*/ 1275 w 2292"/>
                <a:gd name="T57" fmla="*/ 1560 h 1697"/>
                <a:gd name="T58" fmla="*/ 1231 w 2292"/>
                <a:gd name="T59" fmla="*/ 1622 h 1697"/>
                <a:gd name="T60" fmla="*/ 1155 w 2292"/>
                <a:gd name="T61" fmla="*/ 1618 h 1697"/>
                <a:gd name="T62" fmla="*/ 1109 w 2292"/>
                <a:gd name="T63" fmla="*/ 1655 h 1697"/>
                <a:gd name="T64" fmla="*/ 1073 w 2292"/>
                <a:gd name="T65" fmla="*/ 1689 h 1697"/>
                <a:gd name="T66" fmla="*/ 1011 w 2292"/>
                <a:gd name="T67" fmla="*/ 1647 h 1697"/>
                <a:gd name="T68" fmla="*/ 949 w 2292"/>
                <a:gd name="T69" fmla="*/ 1603 h 1697"/>
                <a:gd name="T70" fmla="*/ 888 w 2292"/>
                <a:gd name="T71" fmla="*/ 1577 h 1697"/>
                <a:gd name="T72" fmla="*/ 831 w 2292"/>
                <a:gd name="T73" fmla="*/ 1513 h 1697"/>
                <a:gd name="T74" fmla="*/ 768 w 2292"/>
                <a:gd name="T75" fmla="*/ 1478 h 1697"/>
                <a:gd name="T76" fmla="*/ 705 w 2292"/>
                <a:gd name="T77" fmla="*/ 1414 h 1697"/>
                <a:gd name="T78" fmla="*/ 556 w 2292"/>
                <a:gd name="T79" fmla="*/ 1327 h 1697"/>
                <a:gd name="T80" fmla="*/ 502 w 2292"/>
                <a:gd name="T81" fmla="*/ 1203 h 1697"/>
                <a:gd name="T82" fmla="*/ 406 w 2292"/>
                <a:gd name="T83" fmla="*/ 1147 h 1697"/>
                <a:gd name="T84" fmla="*/ 295 w 2292"/>
                <a:gd name="T85" fmla="*/ 1107 h 1697"/>
                <a:gd name="T86" fmla="*/ 194 w 2292"/>
                <a:gd name="T87" fmla="*/ 1062 h 1697"/>
                <a:gd name="T88" fmla="*/ 107 w 2292"/>
                <a:gd name="T89" fmla="*/ 1070 h 1697"/>
                <a:gd name="T90" fmla="*/ 19 w 2292"/>
                <a:gd name="T91" fmla="*/ 994 h 1697"/>
                <a:gd name="T92" fmla="*/ 115 w 2292"/>
                <a:gd name="T93" fmla="*/ 936 h 1697"/>
                <a:gd name="T94" fmla="*/ 278 w 2292"/>
                <a:gd name="T95" fmla="*/ 882 h 1697"/>
                <a:gd name="T96" fmla="*/ 400 w 2292"/>
                <a:gd name="T97" fmla="*/ 803 h 1697"/>
                <a:gd name="T98" fmla="*/ 492 w 2292"/>
                <a:gd name="T99" fmla="*/ 748 h 1697"/>
                <a:gd name="T100" fmla="*/ 568 w 2292"/>
                <a:gd name="T101" fmla="*/ 674 h 1697"/>
                <a:gd name="T102" fmla="*/ 606 w 2292"/>
                <a:gd name="T103" fmla="*/ 600 h 1697"/>
                <a:gd name="T104" fmla="*/ 570 w 2292"/>
                <a:gd name="T105" fmla="*/ 431 h 1697"/>
                <a:gd name="T106" fmla="*/ 324 w 2292"/>
                <a:gd name="T107" fmla="*/ 427 h 1697"/>
                <a:gd name="T108" fmla="*/ 372 w 2292"/>
                <a:gd name="T109" fmla="*/ 314 h 1697"/>
                <a:gd name="T110" fmla="*/ 691 w 2292"/>
                <a:gd name="T111" fmla="*/ 87 h 1697"/>
                <a:gd name="T112" fmla="*/ 803 w 2292"/>
                <a:gd name="T113" fmla="*/ 82 h 1697"/>
                <a:gd name="T114" fmla="*/ 896 w 2292"/>
                <a:gd name="T115" fmla="*/ 78 h 1697"/>
                <a:gd name="T116" fmla="*/ 966 w 2292"/>
                <a:gd name="T117" fmla="*/ 88 h 1697"/>
                <a:gd name="T118" fmla="*/ 1021 w 2292"/>
                <a:gd name="T119" fmla="*/ 70 h 1697"/>
                <a:gd name="T120" fmla="*/ 1067 w 2292"/>
                <a:gd name="T121" fmla="*/ 8 h 1697"/>
                <a:gd name="T122" fmla="*/ 1144 w 2292"/>
                <a:gd name="T123" fmla="*/ 27 h 1697"/>
                <a:gd name="T124" fmla="*/ 1234 w 2292"/>
                <a:gd name="T125" fmla="*/ 52 h 1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92" h="1697">
                  <a:moveTo>
                    <a:pt x="1253" y="54"/>
                  </a:moveTo>
                  <a:lnTo>
                    <a:pt x="1253" y="55"/>
                  </a:lnTo>
                  <a:lnTo>
                    <a:pt x="1253" y="56"/>
                  </a:lnTo>
                  <a:lnTo>
                    <a:pt x="1253" y="57"/>
                  </a:lnTo>
                  <a:lnTo>
                    <a:pt x="1254" y="58"/>
                  </a:lnTo>
                  <a:lnTo>
                    <a:pt x="1254" y="61"/>
                  </a:lnTo>
                  <a:lnTo>
                    <a:pt x="1254" y="63"/>
                  </a:lnTo>
                  <a:lnTo>
                    <a:pt x="1254" y="64"/>
                  </a:lnTo>
                  <a:lnTo>
                    <a:pt x="1254" y="67"/>
                  </a:lnTo>
                  <a:lnTo>
                    <a:pt x="1254" y="68"/>
                  </a:lnTo>
                  <a:lnTo>
                    <a:pt x="1255" y="69"/>
                  </a:lnTo>
                  <a:lnTo>
                    <a:pt x="1260" y="75"/>
                  </a:lnTo>
                  <a:lnTo>
                    <a:pt x="1261" y="76"/>
                  </a:lnTo>
                  <a:lnTo>
                    <a:pt x="1262" y="77"/>
                  </a:lnTo>
                  <a:lnTo>
                    <a:pt x="1263" y="79"/>
                  </a:lnTo>
                  <a:lnTo>
                    <a:pt x="1264" y="80"/>
                  </a:lnTo>
                  <a:lnTo>
                    <a:pt x="1264" y="82"/>
                  </a:lnTo>
                  <a:lnTo>
                    <a:pt x="1265" y="84"/>
                  </a:lnTo>
                  <a:lnTo>
                    <a:pt x="1267" y="86"/>
                  </a:lnTo>
                  <a:lnTo>
                    <a:pt x="1268" y="88"/>
                  </a:lnTo>
                  <a:lnTo>
                    <a:pt x="1269" y="91"/>
                  </a:lnTo>
                  <a:lnTo>
                    <a:pt x="1270" y="92"/>
                  </a:lnTo>
                  <a:lnTo>
                    <a:pt x="1270" y="93"/>
                  </a:lnTo>
                  <a:lnTo>
                    <a:pt x="1270" y="94"/>
                  </a:lnTo>
                  <a:lnTo>
                    <a:pt x="1271" y="94"/>
                  </a:lnTo>
                  <a:lnTo>
                    <a:pt x="1271" y="95"/>
                  </a:lnTo>
                  <a:lnTo>
                    <a:pt x="1271" y="99"/>
                  </a:lnTo>
                  <a:lnTo>
                    <a:pt x="1271" y="101"/>
                  </a:lnTo>
                  <a:lnTo>
                    <a:pt x="1270" y="102"/>
                  </a:lnTo>
                  <a:lnTo>
                    <a:pt x="1270" y="103"/>
                  </a:lnTo>
                  <a:lnTo>
                    <a:pt x="1270" y="105"/>
                  </a:lnTo>
                  <a:lnTo>
                    <a:pt x="1270" y="106"/>
                  </a:lnTo>
                  <a:lnTo>
                    <a:pt x="1269" y="107"/>
                  </a:lnTo>
                  <a:lnTo>
                    <a:pt x="1269" y="110"/>
                  </a:lnTo>
                  <a:lnTo>
                    <a:pt x="1268" y="112"/>
                  </a:lnTo>
                  <a:lnTo>
                    <a:pt x="1268" y="113"/>
                  </a:lnTo>
                  <a:lnTo>
                    <a:pt x="1268" y="115"/>
                  </a:lnTo>
                  <a:lnTo>
                    <a:pt x="1267" y="117"/>
                  </a:lnTo>
                  <a:lnTo>
                    <a:pt x="1265" y="118"/>
                  </a:lnTo>
                  <a:lnTo>
                    <a:pt x="1265" y="120"/>
                  </a:lnTo>
                  <a:lnTo>
                    <a:pt x="1264" y="121"/>
                  </a:lnTo>
                  <a:lnTo>
                    <a:pt x="1263" y="122"/>
                  </a:lnTo>
                  <a:lnTo>
                    <a:pt x="1263" y="123"/>
                  </a:lnTo>
                  <a:lnTo>
                    <a:pt x="1263" y="124"/>
                  </a:lnTo>
                  <a:lnTo>
                    <a:pt x="1262" y="124"/>
                  </a:lnTo>
                  <a:lnTo>
                    <a:pt x="1262" y="125"/>
                  </a:lnTo>
                  <a:lnTo>
                    <a:pt x="1261" y="125"/>
                  </a:lnTo>
                  <a:lnTo>
                    <a:pt x="1260" y="125"/>
                  </a:lnTo>
                  <a:lnTo>
                    <a:pt x="1258" y="124"/>
                  </a:lnTo>
                  <a:lnTo>
                    <a:pt x="1255" y="128"/>
                  </a:lnTo>
                  <a:lnTo>
                    <a:pt x="1253" y="130"/>
                  </a:lnTo>
                  <a:lnTo>
                    <a:pt x="1250" y="132"/>
                  </a:lnTo>
                  <a:lnTo>
                    <a:pt x="1247" y="136"/>
                  </a:lnTo>
                  <a:lnTo>
                    <a:pt x="1246" y="135"/>
                  </a:lnTo>
                  <a:lnTo>
                    <a:pt x="1242" y="130"/>
                  </a:lnTo>
                  <a:lnTo>
                    <a:pt x="1236" y="123"/>
                  </a:lnTo>
                  <a:lnTo>
                    <a:pt x="1232" y="117"/>
                  </a:lnTo>
                  <a:lnTo>
                    <a:pt x="1230" y="116"/>
                  </a:lnTo>
                  <a:lnTo>
                    <a:pt x="1226" y="113"/>
                  </a:lnTo>
                  <a:lnTo>
                    <a:pt x="1223" y="108"/>
                  </a:lnTo>
                  <a:lnTo>
                    <a:pt x="1220" y="106"/>
                  </a:lnTo>
                  <a:lnTo>
                    <a:pt x="1219" y="105"/>
                  </a:lnTo>
                  <a:lnTo>
                    <a:pt x="1218" y="106"/>
                  </a:lnTo>
                  <a:lnTo>
                    <a:pt x="1216" y="108"/>
                  </a:lnTo>
                  <a:lnTo>
                    <a:pt x="1215" y="109"/>
                  </a:lnTo>
                  <a:lnTo>
                    <a:pt x="1215" y="110"/>
                  </a:lnTo>
                  <a:lnTo>
                    <a:pt x="1215" y="112"/>
                  </a:lnTo>
                  <a:lnTo>
                    <a:pt x="1215" y="113"/>
                  </a:lnTo>
                  <a:lnTo>
                    <a:pt x="1213" y="114"/>
                  </a:lnTo>
                  <a:lnTo>
                    <a:pt x="1211" y="116"/>
                  </a:lnTo>
                  <a:lnTo>
                    <a:pt x="1210" y="118"/>
                  </a:lnTo>
                  <a:lnTo>
                    <a:pt x="1209" y="120"/>
                  </a:lnTo>
                  <a:lnTo>
                    <a:pt x="1208" y="120"/>
                  </a:lnTo>
                  <a:lnTo>
                    <a:pt x="1205" y="122"/>
                  </a:lnTo>
                  <a:lnTo>
                    <a:pt x="1204" y="123"/>
                  </a:lnTo>
                  <a:lnTo>
                    <a:pt x="1202" y="125"/>
                  </a:lnTo>
                  <a:lnTo>
                    <a:pt x="1201" y="125"/>
                  </a:lnTo>
                  <a:lnTo>
                    <a:pt x="1201" y="127"/>
                  </a:lnTo>
                  <a:lnTo>
                    <a:pt x="1201" y="128"/>
                  </a:lnTo>
                  <a:lnTo>
                    <a:pt x="1200" y="128"/>
                  </a:lnTo>
                  <a:lnTo>
                    <a:pt x="1198" y="128"/>
                  </a:lnTo>
                  <a:lnTo>
                    <a:pt x="1197" y="127"/>
                  </a:lnTo>
                  <a:lnTo>
                    <a:pt x="1196" y="127"/>
                  </a:lnTo>
                  <a:lnTo>
                    <a:pt x="1195" y="127"/>
                  </a:lnTo>
                  <a:lnTo>
                    <a:pt x="1193" y="125"/>
                  </a:lnTo>
                  <a:lnTo>
                    <a:pt x="1191" y="125"/>
                  </a:lnTo>
                  <a:lnTo>
                    <a:pt x="1190" y="124"/>
                  </a:lnTo>
                  <a:lnTo>
                    <a:pt x="1188" y="124"/>
                  </a:lnTo>
                  <a:lnTo>
                    <a:pt x="1187" y="123"/>
                  </a:lnTo>
                  <a:lnTo>
                    <a:pt x="1185" y="123"/>
                  </a:lnTo>
                  <a:lnTo>
                    <a:pt x="1182" y="122"/>
                  </a:lnTo>
                  <a:lnTo>
                    <a:pt x="1181" y="123"/>
                  </a:lnTo>
                  <a:lnTo>
                    <a:pt x="1180" y="122"/>
                  </a:lnTo>
                  <a:lnTo>
                    <a:pt x="1179" y="121"/>
                  </a:lnTo>
                  <a:lnTo>
                    <a:pt x="1179" y="120"/>
                  </a:lnTo>
                  <a:lnTo>
                    <a:pt x="1179" y="118"/>
                  </a:lnTo>
                  <a:lnTo>
                    <a:pt x="1179" y="117"/>
                  </a:lnTo>
                  <a:lnTo>
                    <a:pt x="1178" y="117"/>
                  </a:lnTo>
                  <a:lnTo>
                    <a:pt x="1179" y="114"/>
                  </a:lnTo>
                  <a:lnTo>
                    <a:pt x="1179" y="113"/>
                  </a:lnTo>
                  <a:lnTo>
                    <a:pt x="1179" y="112"/>
                  </a:lnTo>
                  <a:lnTo>
                    <a:pt x="1179" y="110"/>
                  </a:lnTo>
                  <a:lnTo>
                    <a:pt x="1178" y="109"/>
                  </a:lnTo>
                  <a:lnTo>
                    <a:pt x="1178" y="108"/>
                  </a:lnTo>
                  <a:lnTo>
                    <a:pt x="1178" y="107"/>
                  </a:lnTo>
                  <a:lnTo>
                    <a:pt x="1178" y="106"/>
                  </a:lnTo>
                  <a:lnTo>
                    <a:pt x="1178" y="103"/>
                  </a:lnTo>
                  <a:lnTo>
                    <a:pt x="1178" y="102"/>
                  </a:lnTo>
                  <a:lnTo>
                    <a:pt x="1179" y="99"/>
                  </a:lnTo>
                  <a:lnTo>
                    <a:pt x="1178" y="99"/>
                  </a:lnTo>
                  <a:lnTo>
                    <a:pt x="1176" y="99"/>
                  </a:lnTo>
                  <a:lnTo>
                    <a:pt x="1175" y="99"/>
                  </a:lnTo>
                  <a:lnTo>
                    <a:pt x="1174" y="99"/>
                  </a:lnTo>
                  <a:lnTo>
                    <a:pt x="1173" y="98"/>
                  </a:lnTo>
                  <a:lnTo>
                    <a:pt x="1171" y="98"/>
                  </a:lnTo>
                  <a:lnTo>
                    <a:pt x="1168" y="98"/>
                  </a:lnTo>
                  <a:lnTo>
                    <a:pt x="1167" y="98"/>
                  </a:lnTo>
                  <a:lnTo>
                    <a:pt x="1165" y="98"/>
                  </a:lnTo>
                  <a:lnTo>
                    <a:pt x="1164" y="98"/>
                  </a:lnTo>
                  <a:lnTo>
                    <a:pt x="1163" y="99"/>
                  </a:lnTo>
                  <a:lnTo>
                    <a:pt x="1160" y="99"/>
                  </a:lnTo>
                  <a:lnTo>
                    <a:pt x="1159" y="100"/>
                  </a:lnTo>
                  <a:lnTo>
                    <a:pt x="1157" y="100"/>
                  </a:lnTo>
                  <a:lnTo>
                    <a:pt x="1156" y="100"/>
                  </a:lnTo>
                  <a:lnTo>
                    <a:pt x="1155" y="100"/>
                  </a:lnTo>
                  <a:lnTo>
                    <a:pt x="1152" y="99"/>
                  </a:lnTo>
                  <a:lnTo>
                    <a:pt x="1151" y="99"/>
                  </a:lnTo>
                  <a:lnTo>
                    <a:pt x="1150" y="99"/>
                  </a:lnTo>
                  <a:lnTo>
                    <a:pt x="1149" y="100"/>
                  </a:lnTo>
                  <a:lnTo>
                    <a:pt x="1148" y="101"/>
                  </a:lnTo>
                  <a:lnTo>
                    <a:pt x="1146" y="101"/>
                  </a:lnTo>
                  <a:lnTo>
                    <a:pt x="1145" y="100"/>
                  </a:lnTo>
                  <a:lnTo>
                    <a:pt x="1144" y="99"/>
                  </a:lnTo>
                  <a:lnTo>
                    <a:pt x="1141" y="99"/>
                  </a:lnTo>
                  <a:lnTo>
                    <a:pt x="1139" y="99"/>
                  </a:lnTo>
                  <a:lnTo>
                    <a:pt x="1137" y="98"/>
                  </a:lnTo>
                  <a:lnTo>
                    <a:pt x="1136" y="98"/>
                  </a:lnTo>
                  <a:lnTo>
                    <a:pt x="1135" y="97"/>
                  </a:lnTo>
                  <a:lnTo>
                    <a:pt x="1134" y="95"/>
                  </a:lnTo>
                  <a:lnTo>
                    <a:pt x="1131" y="95"/>
                  </a:lnTo>
                  <a:lnTo>
                    <a:pt x="1130" y="94"/>
                  </a:lnTo>
                  <a:lnTo>
                    <a:pt x="1129" y="94"/>
                  </a:lnTo>
                  <a:lnTo>
                    <a:pt x="1128" y="94"/>
                  </a:lnTo>
                  <a:lnTo>
                    <a:pt x="1127" y="94"/>
                  </a:lnTo>
                  <a:lnTo>
                    <a:pt x="1127" y="93"/>
                  </a:lnTo>
                  <a:lnTo>
                    <a:pt x="1126" y="93"/>
                  </a:lnTo>
                  <a:lnTo>
                    <a:pt x="1124" y="92"/>
                  </a:lnTo>
                  <a:lnTo>
                    <a:pt x="1124" y="91"/>
                  </a:lnTo>
                  <a:lnTo>
                    <a:pt x="1123" y="90"/>
                  </a:lnTo>
                  <a:lnTo>
                    <a:pt x="1122" y="90"/>
                  </a:lnTo>
                  <a:lnTo>
                    <a:pt x="1122" y="88"/>
                  </a:lnTo>
                  <a:lnTo>
                    <a:pt x="1121" y="88"/>
                  </a:lnTo>
                  <a:lnTo>
                    <a:pt x="1120" y="87"/>
                  </a:lnTo>
                  <a:lnTo>
                    <a:pt x="1120" y="86"/>
                  </a:lnTo>
                  <a:lnTo>
                    <a:pt x="1119" y="85"/>
                  </a:lnTo>
                  <a:lnTo>
                    <a:pt x="1118" y="84"/>
                  </a:lnTo>
                  <a:lnTo>
                    <a:pt x="1116" y="84"/>
                  </a:lnTo>
                  <a:lnTo>
                    <a:pt x="1115" y="83"/>
                  </a:lnTo>
                  <a:lnTo>
                    <a:pt x="1114" y="83"/>
                  </a:lnTo>
                  <a:lnTo>
                    <a:pt x="1112" y="83"/>
                  </a:lnTo>
                  <a:lnTo>
                    <a:pt x="1111" y="82"/>
                  </a:lnTo>
                  <a:lnTo>
                    <a:pt x="1109" y="82"/>
                  </a:lnTo>
                  <a:lnTo>
                    <a:pt x="1108" y="79"/>
                  </a:lnTo>
                  <a:lnTo>
                    <a:pt x="1107" y="79"/>
                  </a:lnTo>
                  <a:lnTo>
                    <a:pt x="1105" y="73"/>
                  </a:lnTo>
                  <a:lnTo>
                    <a:pt x="1105" y="75"/>
                  </a:lnTo>
                  <a:lnTo>
                    <a:pt x="1104" y="76"/>
                  </a:lnTo>
                  <a:lnTo>
                    <a:pt x="1103" y="77"/>
                  </a:lnTo>
                  <a:lnTo>
                    <a:pt x="1100" y="78"/>
                  </a:lnTo>
                  <a:lnTo>
                    <a:pt x="1100" y="79"/>
                  </a:lnTo>
                  <a:lnTo>
                    <a:pt x="1098" y="80"/>
                  </a:lnTo>
                  <a:lnTo>
                    <a:pt x="1097" y="82"/>
                  </a:lnTo>
                  <a:lnTo>
                    <a:pt x="1097" y="83"/>
                  </a:lnTo>
                  <a:lnTo>
                    <a:pt x="1096" y="83"/>
                  </a:lnTo>
                  <a:lnTo>
                    <a:pt x="1094" y="83"/>
                  </a:lnTo>
                  <a:lnTo>
                    <a:pt x="1093" y="83"/>
                  </a:lnTo>
                  <a:lnTo>
                    <a:pt x="1093" y="84"/>
                  </a:lnTo>
                  <a:lnTo>
                    <a:pt x="1094" y="85"/>
                  </a:lnTo>
                  <a:lnTo>
                    <a:pt x="1094" y="86"/>
                  </a:lnTo>
                  <a:lnTo>
                    <a:pt x="1094" y="87"/>
                  </a:lnTo>
                  <a:lnTo>
                    <a:pt x="1096" y="88"/>
                  </a:lnTo>
                  <a:lnTo>
                    <a:pt x="1097" y="92"/>
                  </a:lnTo>
                  <a:lnTo>
                    <a:pt x="1098" y="92"/>
                  </a:lnTo>
                  <a:lnTo>
                    <a:pt x="1094" y="94"/>
                  </a:lnTo>
                  <a:lnTo>
                    <a:pt x="1092" y="95"/>
                  </a:lnTo>
                  <a:lnTo>
                    <a:pt x="1090" y="97"/>
                  </a:lnTo>
                  <a:lnTo>
                    <a:pt x="1088" y="99"/>
                  </a:lnTo>
                  <a:lnTo>
                    <a:pt x="1084" y="100"/>
                  </a:lnTo>
                  <a:lnTo>
                    <a:pt x="1081" y="102"/>
                  </a:lnTo>
                  <a:lnTo>
                    <a:pt x="1078" y="103"/>
                  </a:lnTo>
                  <a:lnTo>
                    <a:pt x="1077" y="103"/>
                  </a:lnTo>
                  <a:lnTo>
                    <a:pt x="1076" y="103"/>
                  </a:lnTo>
                  <a:lnTo>
                    <a:pt x="1076" y="105"/>
                  </a:lnTo>
                  <a:lnTo>
                    <a:pt x="1077" y="106"/>
                  </a:lnTo>
                  <a:lnTo>
                    <a:pt x="1077" y="107"/>
                  </a:lnTo>
                  <a:lnTo>
                    <a:pt x="1078" y="108"/>
                  </a:lnTo>
                  <a:lnTo>
                    <a:pt x="1078" y="109"/>
                  </a:lnTo>
                  <a:lnTo>
                    <a:pt x="1078" y="110"/>
                  </a:lnTo>
                  <a:lnTo>
                    <a:pt x="1079" y="113"/>
                  </a:lnTo>
                  <a:lnTo>
                    <a:pt x="1079" y="114"/>
                  </a:lnTo>
                  <a:lnTo>
                    <a:pt x="1081" y="114"/>
                  </a:lnTo>
                  <a:lnTo>
                    <a:pt x="1081" y="115"/>
                  </a:lnTo>
                  <a:lnTo>
                    <a:pt x="1081" y="117"/>
                  </a:lnTo>
                  <a:lnTo>
                    <a:pt x="1081" y="118"/>
                  </a:lnTo>
                  <a:lnTo>
                    <a:pt x="1081" y="120"/>
                  </a:lnTo>
                  <a:lnTo>
                    <a:pt x="1082" y="121"/>
                  </a:lnTo>
                  <a:lnTo>
                    <a:pt x="1083" y="122"/>
                  </a:lnTo>
                  <a:lnTo>
                    <a:pt x="1085" y="124"/>
                  </a:lnTo>
                  <a:lnTo>
                    <a:pt x="1086" y="127"/>
                  </a:lnTo>
                  <a:lnTo>
                    <a:pt x="1088" y="128"/>
                  </a:lnTo>
                  <a:lnTo>
                    <a:pt x="1088" y="130"/>
                  </a:lnTo>
                  <a:lnTo>
                    <a:pt x="1089" y="131"/>
                  </a:lnTo>
                  <a:lnTo>
                    <a:pt x="1090" y="132"/>
                  </a:lnTo>
                  <a:lnTo>
                    <a:pt x="1092" y="135"/>
                  </a:lnTo>
                  <a:lnTo>
                    <a:pt x="1093" y="137"/>
                  </a:lnTo>
                  <a:lnTo>
                    <a:pt x="1094" y="138"/>
                  </a:lnTo>
                  <a:lnTo>
                    <a:pt x="1096" y="142"/>
                  </a:lnTo>
                  <a:lnTo>
                    <a:pt x="1098" y="145"/>
                  </a:lnTo>
                  <a:lnTo>
                    <a:pt x="1099" y="147"/>
                  </a:lnTo>
                  <a:lnTo>
                    <a:pt x="1099" y="149"/>
                  </a:lnTo>
                  <a:lnTo>
                    <a:pt x="1099" y="150"/>
                  </a:lnTo>
                  <a:lnTo>
                    <a:pt x="1100" y="151"/>
                  </a:lnTo>
                  <a:lnTo>
                    <a:pt x="1100" y="152"/>
                  </a:lnTo>
                  <a:lnTo>
                    <a:pt x="1100" y="153"/>
                  </a:lnTo>
                  <a:lnTo>
                    <a:pt x="1100" y="155"/>
                  </a:lnTo>
                  <a:lnTo>
                    <a:pt x="1100" y="157"/>
                  </a:lnTo>
                  <a:lnTo>
                    <a:pt x="1100" y="158"/>
                  </a:lnTo>
                  <a:lnTo>
                    <a:pt x="1100" y="159"/>
                  </a:lnTo>
                  <a:lnTo>
                    <a:pt x="1101" y="160"/>
                  </a:lnTo>
                  <a:lnTo>
                    <a:pt x="1103" y="162"/>
                  </a:lnTo>
                  <a:lnTo>
                    <a:pt x="1104" y="165"/>
                  </a:lnTo>
                  <a:lnTo>
                    <a:pt x="1105" y="166"/>
                  </a:lnTo>
                  <a:lnTo>
                    <a:pt x="1103" y="170"/>
                  </a:lnTo>
                  <a:lnTo>
                    <a:pt x="1100" y="174"/>
                  </a:lnTo>
                  <a:lnTo>
                    <a:pt x="1098" y="177"/>
                  </a:lnTo>
                  <a:lnTo>
                    <a:pt x="1098" y="179"/>
                  </a:lnTo>
                  <a:lnTo>
                    <a:pt x="1097" y="181"/>
                  </a:lnTo>
                  <a:lnTo>
                    <a:pt x="1096" y="182"/>
                  </a:lnTo>
                  <a:lnTo>
                    <a:pt x="1092" y="185"/>
                  </a:lnTo>
                  <a:lnTo>
                    <a:pt x="1092" y="187"/>
                  </a:lnTo>
                  <a:lnTo>
                    <a:pt x="1091" y="188"/>
                  </a:lnTo>
                  <a:lnTo>
                    <a:pt x="1091" y="189"/>
                  </a:lnTo>
                  <a:lnTo>
                    <a:pt x="1090" y="189"/>
                  </a:lnTo>
                  <a:lnTo>
                    <a:pt x="1088" y="194"/>
                  </a:lnTo>
                  <a:lnTo>
                    <a:pt x="1105" y="205"/>
                  </a:lnTo>
                  <a:lnTo>
                    <a:pt x="1106" y="206"/>
                  </a:lnTo>
                  <a:lnTo>
                    <a:pt x="1106" y="207"/>
                  </a:lnTo>
                  <a:lnTo>
                    <a:pt x="1107" y="211"/>
                  </a:lnTo>
                  <a:lnTo>
                    <a:pt x="1108" y="213"/>
                  </a:lnTo>
                  <a:lnTo>
                    <a:pt x="1109" y="215"/>
                  </a:lnTo>
                  <a:lnTo>
                    <a:pt x="1111" y="215"/>
                  </a:lnTo>
                  <a:lnTo>
                    <a:pt x="1112" y="217"/>
                  </a:lnTo>
                  <a:lnTo>
                    <a:pt x="1114" y="218"/>
                  </a:lnTo>
                  <a:lnTo>
                    <a:pt x="1119" y="220"/>
                  </a:lnTo>
                  <a:lnTo>
                    <a:pt x="1124" y="222"/>
                  </a:lnTo>
                  <a:lnTo>
                    <a:pt x="1129" y="225"/>
                  </a:lnTo>
                  <a:lnTo>
                    <a:pt x="1130" y="225"/>
                  </a:lnTo>
                  <a:lnTo>
                    <a:pt x="1131" y="226"/>
                  </a:lnTo>
                  <a:lnTo>
                    <a:pt x="1133" y="226"/>
                  </a:lnTo>
                  <a:lnTo>
                    <a:pt x="1135" y="227"/>
                  </a:lnTo>
                  <a:lnTo>
                    <a:pt x="1136" y="225"/>
                  </a:lnTo>
                  <a:lnTo>
                    <a:pt x="1137" y="224"/>
                  </a:lnTo>
                  <a:lnTo>
                    <a:pt x="1139" y="222"/>
                  </a:lnTo>
                  <a:lnTo>
                    <a:pt x="1141" y="221"/>
                  </a:lnTo>
                  <a:lnTo>
                    <a:pt x="1143" y="220"/>
                  </a:lnTo>
                  <a:lnTo>
                    <a:pt x="1144" y="219"/>
                  </a:lnTo>
                  <a:lnTo>
                    <a:pt x="1145" y="218"/>
                  </a:lnTo>
                  <a:lnTo>
                    <a:pt x="1149" y="215"/>
                  </a:lnTo>
                  <a:lnTo>
                    <a:pt x="1150" y="215"/>
                  </a:lnTo>
                  <a:lnTo>
                    <a:pt x="1150" y="214"/>
                  </a:lnTo>
                  <a:lnTo>
                    <a:pt x="1151" y="214"/>
                  </a:lnTo>
                  <a:lnTo>
                    <a:pt x="1152" y="214"/>
                  </a:lnTo>
                  <a:lnTo>
                    <a:pt x="1153" y="214"/>
                  </a:lnTo>
                  <a:lnTo>
                    <a:pt x="1157" y="211"/>
                  </a:lnTo>
                  <a:lnTo>
                    <a:pt x="1158" y="210"/>
                  </a:lnTo>
                  <a:lnTo>
                    <a:pt x="1160" y="207"/>
                  </a:lnTo>
                  <a:lnTo>
                    <a:pt x="1163" y="206"/>
                  </a:lnTo>
                  <a:lnTo>
                    <a:pt x="1163" y="205"/>
                  </a:lnTo>
                  <a:lnTo>
                    <a:pt x="1163" y="204"/>
                  </a:lnTo>
                  <a:lnTo>
                    <a:pt x="1164" y="203"/>
                  </a:lnTo>
                  <a:lnTo>
                    <a:pt x="1164" y="202"/>
                  </a:lnTo>
                  <a:lnTo>
                    <a:pt x="1165" y="202"/>
                  </a:lnTo>
                  <a:lnTo>
                    <a:pt x="1165" y="200"/>
                  </a:lnTo>
                  <a:lnTo>
                    <a:pt x="1166" y="200"/>
                  </a:lnTo>
                  <a:lnTo>
                    <a:pt x="1166" y="194"/>
                  </a:lnTo>
                  <a:lnTo>
                    <a:pt x="1166" y="192"/>
                  </a:lnTo>
                  <a:lnTo>
                    <a:pt x="1166" y="191"/>
                  </a:lnTo>
                  <a:lnTo>
                    <a:pt x="1166" y="190"/>
                  </a:lnTo>
                  <a:lnTo>
                    <a:pt x="1167" y="188"/>
                  </a:lnTo>
                  <a:lnTo>
                    <a:pt x="1168" y="187"/>
                  </a:lnTo>
                  <a:lnTo>
                    <a:pt x="1168" y="184"/>
                  </a:lnTo>
                  <a:lnTo>
                    <a:pt x="1168" y="183"/>
                  </a:lnTo>
                  <a:lnTo>
                    <a:pt x="1170" y="183"/>
                  </a:lnTo>
                  <a:lnTo>
                    <a:pt x="1171" y="183"/>
                  </a:lnTo>
                  <a:lnTo>
                    <a:pt x="1172" y="182"/>
                  </a:lnTo>
                  <a:lnTo>
                    <a:pt x="1172" y="181"/>
                  </a:lnTo>
                  <a:lnTo>
                    <a:pt x="1173" y="180"/>
                  </a:lnTo>
                  <a:lnTo>
                    <a:pt x="1174" y="179"/>
                  </a:lnTo>
                  <a:lnTo>
                    <a:pt x="1175" y="176"/>
                  </a:lnTo>
                  <a:lnTo>
                    <a:pt x="1175" y="175"/>
                  </a:lnTo>
                  <a:lnTo>
                    <a:pt x="1176" y="175"/>
                  </a:lnTo>
                  <a:lnTo>
                    <a:pt x="1176" y="174"/>
                  </a:lnTo>
                  <a:lnTo>
                    <a:pt x="1178" y="173"/>
                  </a:lnTo>
                  <a:lnTo>
                    <a:pt x="1179" y="173"/>
                  </a:lnTo>
                  <a:lnTo>
                    <a:pt x="1180" y="172"/>
                  </a:lnTo>
                  <a:lnTo>
                    <a:pt x="1181" y="172"/>
                  </a:lnTo>
                  <a:lnTo>
                    <a:pt x="1181" y="170"/>
                  </a:lnTo>
                  <a:lnTo>
                    <a:pt x="1182" y="169"/>
                  </a:lnTo>
                  <a:lnTo>
                    <a:pt x="1183" y="168"/>
                  </a:lnTo>
                  <a:lnTo>
                    <a:pt x="1185" y="168"/>
                  </a:lnTo>
                  <a:lnTo>
                    <a:pt x="1185" y="167"/>
                  </a:lnTo>
                  <a:lnTo>
                    <a:pt x="1186" y="166"/>
                  </a:lnTo>
                  <a:lnTo>
                    <a:pt x="1186" y="165"/>
                  </a:lnTo>
                  <a:lnTo>
                    <a:pt x="1186" y="162"/>
                  </a:lnTo>
                  <a:lnTo>
                    <a:pt x="1187" y="162"/>
                  </a:lnTo>
                  <a:lnTo>
                    <a:pt x="1188" y="162"/>
                  </a:lnTo>
                  <a:lnTo>
                    <a:pt x="1189" y="164"/>
                  </a:lnTo>
                  <a:lnTo>
                    <a:pt x="1189" y="165"/>
                  </a:lnTo>
                  <a:lnTo>
                    <a:pt x="1190" y="166"/>
                  </a:lnTo>
                  <a:lnTo>
                    <a:pt x="1190" y="167"/>
                  </a:lnTo>
                  <a:lnTo>
                    <a:pt x="1191" y="168"/>
                  </a:lnTo>
                  <a:lnTo>
                    <a:pt x="1193" y="169"/>
                  </a:lnTo>
                  <a:lnTo>
                    <a:pt x="1194" y="170"/>
                  </a:lnTo>
                  <a:lnTo>
                    <a:pt x="1194" y="172"/>
                  </a:lnTo>
                  <a:lnTo>
                    <a:pt x="1194" y="173"/>
                  </a:lnTo>
                  <a:lnTo>
                    <a:pt x="1195" y="175"/>
                  </a:lnTo>
                  <a:lnTo>
                    <a:pt x="1195" y="177"/>
                  </a:lnTo>
                  <a:lnTo>
                    <a:pt x="1195" y="179"/>
                  </a:lnTo>
                  <a:lnTo>
                    <a:pt x="1194" y="179"/>
                  </a:lnTo>
                  <a:lnTo>
                    <a:pt x="1194" y="180"/>
                  </a:lnTo>
                  <a:lnTo>
                    <a:pt x="1195" y="181"/>
                  </a:lnTo>
                  <a:lnTo>
                    <a:pt x="1196" y="183"/>
                  </a:lnTo>
                  <a:lnTo>
                    <a:pt x="1196" y="184"/>
                  </a:lnTo>
                  <a:lnTo>
                    <a:pt x="1197" y="185"/>
                  </a:lnTo>
                  <a:lnTo>
                    <a:pt x="1197" y="187"/>
                  </a:lnTo>
                  <a:lnTo>
                    <a:pt x="1200" y="192"/>
                  </a:lnTo>
                  <a:lnTo>
                    <a:pt x="1218" y="232"/>
                  </a:lnTo>
                  <a:lnTo>
                    <a:pt x="1219" y="232"/>
                  </a:lnTo>
                  <a:lnTo>
                    <a:pt x="1220" y="232"/>
                  </a:lnTo>
                  <a:lnTo>
                    <a:pt x="1221" y="232"/>
                  </a:lnTo>
                  <a:lnTo>
                    <a:pt x="1223" y="232"/>
                  </a:lnTo>
                  <a:lnTo>
                    <a:pt x="1223" y="233"/>
                  </a:lnTo>
                  <a:lnTo>
                    <a:pt x="1224" y="234"/>
                  </a:lnTo>
                  <a:lnTo>
                    <a:pt x="1227" y="235"/>
                  </a:lnTo>
                  <a:lnTo>
                    <a:pt x="1230" y="236"/>
                  </a:lnTo>
                  <a:lnTo>
                    <a:pt x="1231" y="236"/>
                  </a:lnTo>
                  <a:lnTo>
                    <a:pt x="1232" y="236"/>
                  </a:lnTo>
                  <a:lnTo>
                    <a:pt x="1234" y="236"/>
                  </a:lnTo>
                  <a:lnTo>
                    <a:pt x="1235" y="236"/>
                  </a:lnTo>
                  <a:lnTo>
                    <a:pt x="1236" y="236"/>
                  </a:lnTo>
                  <a:lnTo>
                    <a:pt x="1238" y="237"/>
                  </a:lnTo>
                  <a:lnTo>
                    <a:pt x="1238" y="236"/>
                  </a:lnTo>
                  <a:lnTo>
                    <a:pt x="1239" y="237"/>
                  </a:lnTo>
                  <a:lnTo>
                    <a:pt x="1240" y="239"/>
                  </a:lnTo>
                  <a:lnTo>
                    <a:pt x="1242" y="240"/>
                  </a:lnTo>
                  <a:lnTo>
                    <a:pt x="1243" y="241"/>
                  </a:lnTo>
                  <a:lnTo>
                    <a:pt x="1245" y="242"/>
                  </a:lnTo>
                  <a:lnTo>
                    <a:pt x="1246" y="243"/>
                  </a:lnTo>
                  <a:lnTo>
                    <a:pt x="1247" y="243"/>
                  </a:lnTo>
                  <a:lnTo>
                    <a:pt x="1248" y="244"/>
                  </a:lnTo>
                  <a:lnTo>
                    <a:pt x="1249" y="244"/>
                  </a:lnTo>
                  <a:lnTo>
                    <a:pt x="1250" y="244"/>
                  </a:lnTo>
                  <a:lnTo>
                    <a:pt x="1252" y="244"/>
                  </a:lnTo>
                  <a:lnTo>
                    <a:pt x="1254" y="245"/>
                  </a:lnTo>
                  <a:lnTo>
                    <a:pt x="1255" y="245"/>
                  </a:lnTo>
                  <a:lnTo>
                    <a:pt x="1257" y="247"/>
                  </a:lnTo>
                  <a:lnTo>
                    <a:pt x="1258" y="247"/>
                  </a:lnTo>
                  <a:lnTo>
                    <a:pt x="1260" y="248"/>
                  </a:lnTo>
                  <a:lnTo>
                    <a:pt x="1262" y="249"/>
                  </a:lnTo>
                  <a:lnTo>
                    <a:pt x="1263" y="250"/>
                  </a:lnTo>
                  <a:lnTo>
                    <a:pt x="1264" y="250"/>
                  </a:lnTo>
                  <a:lnTo>
                    <a:pt x="1265" y="250"/>
                  </a:lnTo>
                  <a:lnTo>
                    <a:pt x="1268" y="250"/>
                  </a:lnTo>
                  <a:lnTo>
                    <a:pt x="1271" y="250"/>
                  </a:lnTo>
                  <a:lnTo>
                    <a:pt x="1276" y="254"/>
                  </a:lnTo>
                  <a:lnTo>
                    <a:pt x="1278" y="257"/>
                  </a:lnTo>
                  <a:lnTo>
                    <a:pt x="1279" y="258"/>
                  </a:lnTo>
                  <a:lnTo>
                    <a:pt x="1282" y="259"/>
                  </a:lnTo>
                  <a:lnTo>
                    <a:pt x="1283" y="262"/>
                  </a:lnTo>
                  <a:lnTo>
                    <a:pt x="1285" y="263"/>
                  </a:lnTo>
                  <a:lnTo>
                    <a:pt x="1286" y="264"/>
                  </a:lnTo>
                  <a:lnTo>
                    <a:pt x="1288" y="265"/>
                  </a:lnTo>
                  <a:lnTo>
                    <a:pt x="1291" y="267"/>
                  </a:lnTo>
                  <a:lnTo>
                    <a:pt x="1293" y="270"/>
                  </a:lnTo>
                  <a:lnTo>
                    <a:pt x="1294" y="271"/>
                  </a:lnTo>
                  <a:lnTo>
                    <a:pt x="1295" y="272"/>
                  </a:lnTo>
                  <a:lnTo>
                    <a:pt x="1297" y="271"/>
                  </a:lnTo>
                  <a:lnTo>
                    <a:pt x="1298" y="270"/>
                  </a:lnTo>
                  <a:lnTo>
                    <a:pt x="1299" y="270"/>
                  </a:lnTo>
                  <a:lnTo>
                    <a:pt x="1299" y="269"/>
                  </a:lnTo>
                  <a:lnTo>
                    <a:pt x="1300" y="269"/>
                  </a:lnTo>
                  <a:lnTo>
                    <a:pt x="1301" y="267"/>
                  </a:lnTo>
                  <a:lnTo>
                    <a:pt x="1302" y="267"/>
                  </a:lnTo>
                  <a:lnTo>
                    <a:pt x="1303" y="265"/>
                  </a:lnTo>
                  <a:lnTo>
                    <a:pt x="1305" y="264"/>
                  </a:lnTo>
                  <a:lnTo>
                    <a:pt x="1305" y="263"/>
                  </a:lnTo>
                  <a:lnTo>
                    <a:pt x="1306" y="263"/>
                  </a:lnTo>
                  <a:lnTo>
                    <a:pt x="1306" y="262"/>
                  </a:lnTo>
                  <a:lnTo>
                    <a:pt x="1307" y="260"/>
                  </a:lnTo>
                  <a:lnTo>
                    <a:pt x="1308" y="260"/>
                  </a:lnTo>
                  <a:lnTo>
                    <a:pt x="1309" y="260"/>
                  </a:lnTo>
                  <a:lnTo>
                    <a:pt x="1312" y="259"/>
                  </a:lnTo>
                  <a:lnTo>
                    <a:pt x="1313" y="259"/>
                  </a:lnTo>
                  <a:lnTo>
                    <a:pt x="1314" y="258"/>
                  </a:lnTo>
                  <a:lnTo>
                    <a:pt x="1315" y="259"/>
                  </a:lnTo>
                  <a:lnTo>
                    <a:pt x="1316" y="259"/>
                  </a:lnTo>
                  <a:lnTo>
                    <a:pt x="1317" y="259"/>
                  </a:lnTo>
                  <a:lnTo>
                    <a:pt x="1318" y="258"/>
                  </a:lnTo>
                  <a:lnTo>
                    <a:pt x="1321" y="257"/>
                  </a:lnTo>
                  <a:lnTo>
                    <a:pt x="1322" y="256"/>
                  </a:lnTo>
                  <a:lnTo>
                    <a:pt x="1323" y="255"/>
                  </a:lnTo>
                  <a:lnTo>
                    <a:pt x="1324" y="255"/>
                  </a:lnTo>
                  <a:lnTo>
                    <a:pt x="1325" y="254"/>
                  </a:lnTo>
                  <a:lnTo>
                    <a:pt x="1327" y="254"/>
                  </a:lnTo>
                  <a:lnTo>
                    <a:pt x="1328" y="252"/>
                  </a:lnTo>
                  <a:lnTo>
                    <a:pt x="1331" y="250"/>
                  </a:lnTo>
                  <a:lnTo>
                    <a:pt x="1332" y="249"/>
                  </a:lnTo>
                  <a:lnTo>
                    <a:pt x="1334" y="249"/>
                  </a:lnTo>
                  <a:lnTo>
                    <a:pt x="1335" y="248"/>
                  </a:lnTo>
                  <a:lnTo>
                    <a:pt x="1336" y="247"/>
                  </a:lnTo>
                  <a:lnTo>
                    <a:pt x="1337" y="245"/>
                  </a:lnTo>
                  <a:lnTo>
                    <a:pt x="1338" y="244"/>
                  </a:lnTo>
                  <a:lnTo>
                    <a:pt x="1339" y="244"/>
                  </a:lnTo>
                  <a:lnTo>
                    <a:pt x="1340" y="243"/>
                  </a:lnTo>
                  <a:lnTo>
                    <a:pt x="1342" y="243"/>
                  </a:lnTo>
                  <a:lnTo>
                    <a:pt x="1344" y="243"/>
                  </a:lnTo>
                  <a:lnTo>
                    <a:pt x="1345" y="242"/>
                  </a:lnTo>
                  <a:lnTo>
                    <a:pt x="1346" y="242"/>
                  </a:lnTo>
                  <a:lnTo>
                    <a:pt x="1347" y="242"/>
                  </a:lnTo>
                  <a:lnTo>
                    <a:pt x="1350" y="239"/>
                  </a:lnTo>
                  <a:lnTo>
                    <a:pt x="1338" y="232"/>
                  </a:lnTo>
                  <a:lnTo>
                    <a:pt x="1335" y="229"/>
                  </a:lnTo>
                  <a:lnTo>
                    <a:pt x="1332" y="228"/>
                  </a:lnTo>
                  <a:lnTo>
                    <a:pt x="1331" y="228"/>
                  </a:lnTo>
                  <a:lnTo>
                    <a:pt x="1325" y="224"/>
                  </a:lnTo>
                  <a:lnTo>
                    <a:pt x="1310" y="214"/>
                  </a:lnTo>
                  <a:lnTo>
                    <a:pt x="1309" y="213"/>
                  </a:lnTo>
                  <a:lnTo>
                    <a:pt x="1309" y="212"/>
                  </a:lnTo>
                  <a:lnTo>
                    <a:pt x="1309" y="211"/>
                  </a:lnTo>
                  <a:lnTo>
                    <a:pt x="1309" y="210"/>
                  </a:lnTo>
                  <a:lnTo>
                    <a:pt x="1309" y="209"/>
                  </a:lnTo>
                  <a:lnTo>
                    <a:pt x="1309" y="207"/>
                  </a:lnTo>
                  <a:lnTo>
                    <a:pt x="1310" y="206"/>
                  </a:lnTo>
                  <a:lnTo>
                    <a:pt x="1312" y="206"/>
                  </a:lnTo>
                  <a:lnTo>
                    <a:pt x="1314" y="205"/>
                  </a:lnTo>
                  <a:lnTo>
                    <a:pt x="1315" y="204"/>
                  </a:lnTo>
                  <a:lnTo>
                    <a:pt x="1316" y="204"/>
                  </a:lnTo>
                  <a:lnTo>
                    <a:pt x="1317" y="203"/>
                  </a:lnTo>
                  <a:lnTo>
                    <a:pt x="1318" y="202"/>
                  </a:lnTo>
                  <a:lnTo>
                    <a:pt x="1318" y="200"/>
                  </a:lnTo>
                  <a:lnTo>
                    <a:pt x="1320" y="199"/>
                  </a:lnTo>
                  <a:lnTo>
                    <a:pt x="1320" y="198"/>
                  </a:lnTo>
                  <a:lnTo>
                    <a:pt x="1321" y="198"/>
                  </a:lnTo>
                  <a:lnTo>
                    <a:pt x="1322" y="197"/>
                  </a:lnTo>
                  <a:lnTo>
                    <a:pt x="1323" y="196"/>
                  </a:lnTo>
                  <a:lnTo>
                    <a:pt x="1323" y="195"/>
                  </a:lnTo>
                  <a:lnTo>
                    <a:pt x="1324" y="194"/>
                  </a:lnTo>
                  <a:lnTo>
                    <a:pt x="1327" y="190"/>
                  </a:lnTo>
                  <a:lnTo>
                    <a:pt x="1328" y="188"/>
                  </a:lnTo>
                  <a:lnTo>
                    <a:pt x="1329" y="187"/>
                  </a:lnTo>
                  <a:lnTo>
                    <a:pt x="1329" y="184"/>
                  </a:lnTo>
                  <a:lnTo>
                    <a:pt x="1330" y="184"/>
                  </a:lnTo>
                  <a:lnTo>
                    <a:pt x="1330" y="183"/>
                  </a:lnTo>
                  <a:lnTo>
                    <a:pt x="1330" y="182"/>
                  </a:lnTo>
                  <a:lnTo>
                    <a:pt x="1331" y="182"/>
                  </a:lnTo>
                  <a:lnTo>
                    <a:pt x="1331" y="181"/>
                  </a:lnTo>
                  <a:lnTo>
                    <a:pt x="1334" y="179"/>
                  </a:lnTo>
                  <a:lnTo>
                    <a:pt x="1336" y="176"/>
                  </a:lnTo>
                  <a:lnTo>
                    <a:pt x="1337" y="175"/>
                  </a:lnTo>
                  <a:lnTo>
                    <a:pt x="1340" y="172"/>
                  </a:lnTo>
                  <a:lnTo>
                    <a:pt x="1342" y="170"/>
                  </a:lnTo>
                  <a:lnTo>
                    <a:pt x="1345" y="172"/>
                  </a:lnTo>
                  <a:lnTo>
                    <a:pt x="1346" y="172"/>
                  </a:lnTo>
                  <a:lnTo>
                    <a:pt x="1347" y="172"/>
                  </a:lnTo>
                  <a:lnTo>
                    <a:pt x="1349" y="173"/>
                  </a:lnTo>
                  <a:lnTo>
                    <a:pt x="1351" y="172"/>
                  </a:lnTo>
                  <a:lnTo>
                    <a:pt x="1353" y="172"/>
                  </a:lnTo>
                  <a:lnTo>
                    <a:pt x="1354" y="172"/>
                  </a:lnTo>
                  <a:lnTo>
                    <a:pt x="1355" y="172"/>
                  </a:lnTo>
                  <a:lnTo>
                    <a:pt x="1358" y="172"/>
                  </a:lnTo>
                  <a:lnTo>
                    <a:pt x="1361" y="172"/>
                  </a:lnTo>
                  <a:lnTo>
                    <a:pt x="1364" y="172"/>
                  </a:lnTo>
                  <a:lnTo>
                    <a:pt x="1364" y="173"/>
                  </a:lnTo>
                  <a:lnTo>
                    <a:pt x="1365" y="173"/>
                  </a:lnTo>
                  <a:lnTo>
                    <a:pt x="1366" y="174"/>
                  </a:lnTo>
                  <a:lnTo>
                    <a:pt x="1366" y="175"/>
                  </a:lnTo>
                  <a:lnTo>
                    <a:pt x="1367" y="175"/>
                  </a:lnTo>
                  <a:lnTo>
                    <a:pt x="1367" y="176"/>
                  </a:lnTo>
                  <a:lnTo>
                    <a:pt x="1368" y="176"/>
                  </a:lnTo>
                  <a:lnTo>
                    <a:pt x="1369" y="177"/>
                  </a:lnTo>
                  <a:lnTo>
                    <a:pt x="1370" y="177"/>
                  </a:lnTo>
                  <a:lnTo>
                    <a:pt x="1373" y="180"/>
                  </a:lnTo>
                  <a:lnTo>
                    <a:pt x="1374" y="181"/>
                  </a:lnTo>
                  <a:lnTo>
                    <a:pt x="1375" y="182"/>
                  </a:lnTo>
                  <a:lnTo>
                    <a:pt x="1376" y="183"/>
                  </a:lnTo>
                  <a:lnTo>
                    <a:pt x="1377" y="183"/>
                  </a:lnTo>
                  <a:lnTo>
                    <a:pt x="1379" y="183"/>
                  </a:lnTo>
                  <a:lnTo>
                    <a:pt x="1380" y="184"/>
                  </a:lnTo>
                  <a:lnTo>
                    <a:pt x="1381" y="185"/>
                  </a:lnTo>
                  <a:lnTo>
                    <a:pt x="1382" y="187"/>
                  </a:lnTo>
                  <a:lnTo>
                    <a:pt x="1383" y="189"/>
                  </a:lnTo>
                  <a:lnTo>
                    <a:pt x="1383" y="190"/>
                  </a:lnTo>
                  <a:lnTo>
                    <a:pt x="1384" y="190"/>
                  </a:lnTo>
                  <a:lnTo>
                    <a:pt x="1385" y="191"/>
                  </a:lnTo>
                  <a:lnTo>
                    <a:pt x="1385" y="192"/>
                  </a:lnTo>
                  <a:lnTo>
                    <a:pt x="1385" y="194"/>
                  </a:lnTo>
                  <a:lnTo>
                    <a:pt x="1385" y="195"/>
                  </a:lnTo>
                  <a:lnTo>
                    <a:pt x="1384" y="195"/>
                  </a:lnTo>
                  <a:lnTo>
                    <a:pt x="1384" y="196"/>
                  </a:lnTo>
                  <a:lnTo>
                    <a:pt x="1383" y="196"/>
                  </a:lnTo>
                  <a:lnTo>
                    <a:pt x="1382" y="197"/>
                  </a:lnTo>
                  <a:lnTo>
                    <a:pt x="1382" y="198"/>
                  </a:lnTo>
                  <a:lnTo>
                    <a:pt x="1381" y="198"/>
                  </a:lnTo>
                  <a:lnTo>
                    <a:pt x="1381" y="199"/>
                  </a:lnTo>
                  <a:lnTo>
                    <a:pt x="1380" y="200"/>
                  </a:lnTo>
                  <a:lnTo>
                    <a:pt x="1379" y="200"/>
                  </a:lnTo>
                  <a:lnTo>
                    <a:pt x="1379" y="202"/>
                  </a:lnTo>
                  <a:lnTo>
                    <a:pt x="1377" y="204"/>
                  </a:lnTo>
                  <a:lnTo>
                    <a:pt x="1377" y="207"/>
                  </a:lnTo>
                  <a:lnTo>
                    <a:pt x="1376" y="207"/>
                  </a:lnTo>
                  <a:lnTo>
                    <a:pt x="1375" y="211"/>
                  </a:lnTo>
                  <a:lnTo>
                    <a:pt x="1374" y="215"/>
                  </a:lnTo>
                  <a:lnTo>
                    <a:pt x="1374" y="217"/>
                  </a:lnTo>
                  <a:lnTo>
                    <a:pt x="1373" y="217"/>
                  </a:lnTo>
                  <a:lnTo>
                    <a:pt x="1373" y="218"/>
                  </a:lnTo>
                  <a:lnTo>
                    <a:pt x="1373" y="219"/>
                  </a:lnTo>
                  <a:lnTo>
                    <a:pt x="1369" y="226"/>
                  </a:lnTo>
                  <a:lnTo>
                    <a:pt x="1369" y="227"/>
                  </a:lnTo>
                  <a:lnTo>
                    <a:pt x="1368" y="228"/>
                  </a:lnTo>
                  <a:lnTo>
                    <a:pt x="1367" y="229"/>
                  </a:lnTo>
                  <a:lnTo>
                    <a:pt x="1366" y="230"/>
                  </a:lnTo>
                  <a:lnTo>
                    <a:pt x="1365" y="232"/>
                  </a:lnTo>
                  <a:lnTo>
                    <a:pt x="1365" y="233"/>
                  </a:lnTo>
                  <a:lnTo>
                    <a:pt x="1364" y="233"/>
                  </a:lnTo>
                  <a:lnTo>
                    <a:pt x="1364" y="234"/>
                  </a:lnTo>
                  <a:lnTo>
                    <a:pt x="1362" y="235"/>
                  </a:lnTo>
                  <a:lnTo>
                    <a:pt x="1362" y="236"/>
                  </a:lnTo>
                  <a:lnTo>
                    <a:pt x="1362" y="239"/>
                  </a:lnTo>
                  <a:lnTo>
                    <a:pt x="1361" y="240"/>
                  </a:lnTo>
                  <a:lnTo>
                    <a:pt x="1361" y="241"/>
                  </a:lnTo>
                  <a:lnTo>
                    <a:pt x="1360" y="243"/>
                  </a:lnTo>
                  <a:lnTo>
                    <a:pt x="1359" y="243"/>
                  </a:lnTo>
                  <a:lnTo>
                    <a:pt x="1359" y="244"/>
                  </a:lnTo>
                  <a:lnTo>
                    <a:pt x="1360" y="244"/>
                  </a:lnTo>
                  <a:lnTo>
                    <a:pt x="1364" y="247"/>
                  </a:lnTo>
                  <a:lnTo>
                    <a:pt x="1362" y="248"/>
                  </a:lnTo>
                  <a:lnTo>
                    <a:pt x="1365" y="250"/>
                  </a:lnTo>
                  <a:lnTo>
                    <a:pt x="1367" y="251"/>
                  </a:lnTo>
                  <a:lnTo>
                    <a:pt x="1368" y="252"/>
                  </a:lnTo>
                  <a:lnTo>
                    <a:pt x="1370" y="254"/>
                  </a:lnTo>
                  <a:lnTo>
                    <a:pt x="1376" y="257"/>
                  </a:lnTo>
                  <a:lnTo>
                    <a:pt x="1377" y="258"/>
                  </a:lnTo>
                  <a:lnTo>
                    <a:pt x="1379" y="258"/>
                  </a:lnTo>
                  <a:lnTo>
                    <a:pt x="1392" y="267"/>
                  </a:lnTo>
                  <a:lnTo>
                    <a:pt x="1394" y="272"/>
                  </a:lnTo>
                  <a:lnTo>
                    <a:pt x="1395" y="273"/>
                  </a:lnTo>
                  <a:lnTo>
                    <a:pt x="1396" y="276"/>
                  </a:lnTo>
                  <a:lnTo>
                    <a:pt x="1396" y="278"/>
                  </a:lnTo>
                  <a:lnTo>
                    <a:pt x="1398" y="282"/>
                  </a:lnTo>
                  <a:lnTo>
                    <a:pt x="1402" y="292"/>
                  </a:lnTo>
                  <a:lnTo>
                    <a:pt x="1407" y="306"/>
                  </a:lnTo>
                  <a:lnTo>
                    <a:pt x="1410" y="309"/>
                  </a:lnTo>
                  <a:lnTo>
                    <a:pt x="1405" y="316"/>
                  </a:lnTo>
                  <a:lnTo>
                    <a:pt x="1405" y="317"/>
                  </a:lnTo>
                  <a:lnTo>
                    <a:pt x="1405" y="318"/>
                  </a:lnTo>
                  <a:lnTo>
                    <a:pt x="1406" y="319"/>
                  </a:lnTo>
                  <a:lnTo>
                    <a:pt x="1406" y="321"/>
                  </a:lnTo>
                  <a:lnTo>
                    <a:pt x="1406" y="322"/>
                  </a:lnTo>
                  <a:lnTo>
                    <a:pt x="1406" y="324"/>
                  </a:lnTo>
                  <a:lnTo>
                    <a:pt x="1406" y="326"/>
                  </a:lnTo>
                  <a:lnTo>
                    <a:pt x="1406" y="327"/>
                  </a:lnTo>
                  <a:lnTo>
                    <a:pt x="1406" y="329"/>
                  </a:lnTo>
                  <a:lnTo>
                    <a:pt x="1407" y="330"/>
                  </a:lnTo>
                  <a:lnTo>
                    <a:pt x="1407" y="331"/>
                  </a:lnTo>
                  <a:lnTo>
                    <a:pt x="1407" y="332"/>
                  </a:lnTo>
                  <a:lnTo>
                    <a:pt x="1406" y="336"/>
                  </a:lnTo>
                  <a:lnTo>
                    <a:pt x="1406" y="338"/>
                  </a:lnTo>
                  <a:lnTo>
                    <a:pt x="1406" y="339"/>
                  </a:lnTo>
                  <a:lnTo>
                    <a:pt x="1405" y="340"/>
                  </a:lnTo>
                  <a:lnTo>
                    <a:pt x="1399" y="347"/>
                  </a:lnTo>
                  <a:lnTo>
                    <a:pt x="1398" y="348"/>
                  </a:lnTo>
                  <a:lnTo>
                    <a:pt x="1397" y="349"/>
                  </a:lnTo>
                  <a:lnTo>
                    <a:pt x="1396" y="352"/>
                  </a:lnTo>
                  <a:lnTo>
                    <a:pt x="1395" y="353"/>
                  </a:lnTo>
                  <a:lnTo>
                    <a:pt x="1394" y="354"/>
                  </a:lnTo>
                  <a:lnTo>
                    <a:pt x="1392" y="356"/>
                  </a:lnTo>
                  <a:lnTo>
                    <a:pt x="1391" y="357"/>
                  </a:lnTo>
                  <a:lnTo>
                    <a:pt x="1390" y="359"/>
                  </a:lnTo>
                  <a:lnTo>
                    <a:pt x="1390" y="360"/>
                  </a:lnTo>
                  <a:lnTo>
                    <a:pt x="1389" y="360"/>
                  </a:lnTo>
                  <a:lnTo>
                    <a:pt x="1389" y="361"/>
                  </a:lnTo>
                  <a:lnTo>
                    <a:pt x="1390" y="362"/>
                  </a:lnTo>
                  <a:lnTo>
                    <a:pt x="1392" y="363"/>
                  </a:lnTo>
                  <a:lnTo>
                    <a:pt x="1395" y="362"/>
                  </a:lnTo>
                  <a:lnTo>
                    <a:pt x="1396" y="362"/>
                  </a:lnTo>
                  <a:lnTo>
                    <a:pt x="1397" y="362"/>
                  </a:lnTo>
                  <a:lnTo>
                    <a:pt x="1398" y="363"/>
                  </a:lnTo>
                  <a:lnTo>
                    <a:pt x="1399" y="363"/>
                  </a:lnTo>
                  <a:lnTo>
                    <a:pt x="1400" y="364"/>
                  </a:lnTo>
                  <a:lnTo>
                    <a:pt x="1402" y="366"/>
                  </a:lnTo>
                  <a:lnTo>
                    <a:pt x="1403" y="366"/>
                  </a:lnTo>
                  <a:lnTo>
                    <a:pt x="1404" y="366"/>
                  </a:lnTo>
                  <a:lnTo>
                    <a:pt x="1405" y="367"/>
                  </a:lnTo>
                  <a:lnTo>
                    <a:pt x="1405" y="368"/>
                  </a:lnTo>
                  <a:lnTo>
                    <a:pt x="1406" y="368"/>
                  </a:lnTo>
                  <a:lnTo>
                    <a:pt x="1407" y="369"/>
                  </a:lnTo>
                  <a:lnTo>
                    <a:pt x="1409" y="370"/>
                  </a:lnTo>
                  <a:lnTo>
                    <a:pt x="1410" y="372"/>
                  </a:lnTo>
                  <a:lnTo>
                    <a:pt x="1411" y="374"/>
                  </a:lnTo>
                  <a:lnTo>
                    <a:pt x="1413" y="375"/>
                  </a:lnTo>
                  <a:lnTo>
                    <a:pt x="1414" y="376"/>
                  </a:lnTo>
                  <a:lnTo>
                    <a:pt x="1417" y="377"/>
                  </a:lnTo>
                  <a:lnTo>
                    <a:pt x="1418" y="378"/>
                  </a:lnTo>
                  <a:lnTo>
                    <a:pt x="1419" y="378"/>
                  </a:lnTo>
                  <a:lnTo>
                    <a:pt x="1419" y="379"/>
                  </a:lnTo>
                  <a:lnTo>
                    <a:pt x="1419" y="381"/>
                  </a:lnTo>
                  <a:lnTo>
                    <a:pt x="1420" y="382"/>
                  </a:lnTo>
                  <a:lnTo>
                    <a:pt x="1420" y="383"/>
                  </a:lnTo>
                  <a:lnTo>
                    <a:pt x="1421" y="384"/>
                  </a:lnTo>
                  <a:lnTo>
                    <a:pt x="1421" y="386"/>
                  </a:lnTo>
                  <a:lnTo>
                    <a:pt x="1422" y="390"/>
                  </a:lnTo>
                  <a:lnTo>
                    <a:pt x="1422" y="392"/>
                  </a:lnTo>
                  <a:lnTo>
                    <a:pt x="1422" y="393"/>
                  </a:lnTo>
                  <a:lnTo>
                    <a:pt x="1422" y="394"/>
                  </a:lnTo>
                  <a:lnTo>
                    <a:pt x="1424" y="396"/>
                  </a:lnTo>
                  <a:lnTo>
                    <a:pt x="1425" y="398"/>
                  </a:lnTo>
                  <a:lnTo>
                    <a:pt x="1427" y="402"/>
                  </a:lnTo>
                  <a:lnTo>
                    <a:pt x="1428" y="404"/>
                  </a:lnTo>
                  <a:lnTo>
                    <a:pt x="1431" y="407"/>
                  </a:lnTo>
                  <a:lnTo>
                    <a:pt x="1434" y="411"/>
                  </a:lnTo>
                  <a:lnTo>
                    <a:pt x="1436" y="413"/>
                  </a:lnTo>
                  <a:lnTo>
                    <a:pt x="1437" y="414"/>
                  </a:lnTo>
                  <a:lnTo>
                    <a:pt x="1439" y="413"/>
                  </a:lnTo>
                  <a:lnTo>
                    <a:pt x="1440" y="413"/>
                  </a:lnTo>
                  <a:lnTo>
                    <a:pt x="1441" y="412"/>
                  </a:lnTo>
                  <a:lnTo>
                    <a:pt x="1442" y="412"/>
                  </a:lnTo>
                  <a:lnTo>
                    <a:pt x="1444" y="409"/>
                  </a:lnTo>
                  <a:lnTo>
                    <a:pt x="1447" y="408"/>
                  </a:lnTo>
                  <a:lnTo>
                    <a:pt x="1449" y="407"/>
                  </a:lnTo>
                  <a:lnTo>
                    <a:pt x="1450" y="406"/>
                  </a:lnTo>
                  <a:lnTo>
                    <a:pt x="1452" y="404"/>
                  </a:lnTo>
                  <a:lnTo>
                    <a:pt x="1454" y="402"/>
                  </a:lnTo>
                  <a:lnTo>
                    <a:pt x="1456" y="401"/>
                  </a:lnTo>
                  <a:lnTo>
                    <a:pt x="1457" y="401"/>
                  </a:lnTo>
                  <a:lnTo>
                    <a:pt x="1458" y="400"/>
                  </a:lnTo>
                  <a:lnTo>
                    <a:pt x="1458" y="399"/>
                  </a:lnTo>
                  <a:lnTo>
                    <a:pt x="1461" y="398"/>
                  </a:lnTo>
                  <a:lnTo>
                    <a:pt x="1463" y="396"/>
                  </a:lnTo>
                  <a:lnTo>
                    <a:pt x="1465" y="394"/>
                  </a:lnTo>
                  <a:lnTo>
                    <a:pt x="1465" y="393"/>
                  </a:lnTo>
                  <a:lnTo>
                    <a:pt x="1466" y="393"/>
                  </a:lnTo>
                  <a:lnTo>
                    <a:pt x="1467" y="392"/>
                  </a:lnTo>
                  <a:lnTo>
                    <a:pt x="1492" y="416"/>
                  </a:lnTo>
                  <a:lnTo>
                    <a:pt x="1508" y="433"/>
                  </a:lnTo>
                  <a:lnTo>
                    <a:pt x="1508" y="431"/>
                  </a:lnTo>
                  <a:lnTo>
                    <a:pt x="1509" y="430"/>
                  </a:lnTo>
                  <a:lnTo>
                    <a:pt x="1510" y="428"/>
                  </a:lnTo>
                  <a:lnTo>
                    <a:pt x="1511" y="427"/>
                  </a:lnTo>
                  <a:lnTo>
                    <a:pt x="1514" y="424"/>
                  </a:lnTo>
                  <a:lnTo>
                    <a:pt x="1516" y="423"/>
                  </a:lnTo>
                  <a:lnTo>
                    <a:pt x="1517" y="422"/>
                  </a:lnTo>
                  <a:lnTo>
                    <a:pt x="1518" y="422"/>
                  </a:lnTo>
                  <a:lnTo>
                    <a:pt x="1518" y="421"/>
                  </a:lnTo>
                  <a:lnTo>
                    <a:pt x="1519" y="421"/>
                  </a:lnTo>
                  <a:lnTo>
                    <a:pt x="1522" y="420"/>
                  </a:lnTo>
                  <a:lnTo>
                    <a:pt x="1525" y="418"/>
                  </a:lnTo>
                  <a:lnTo>
                    <a:pt x="1528" y="416"/>
                  </a:lnTo>
                  <a:lnTo>
                    <a:pt x="1530" y="415"/>
                  </a:lnTo>
                  <a:lnTo>
                    <a:pt x="1531" y="415"/>
                  </a:lnTo>
                  <a:lnTo>
                    <a:pt x="1533" y="415"/>
                  </a:lnTo>
                  <a:lnTo>
                    <a:pt x="1534" y="415"/>
                  </a:lnTo>
                  <a:lnTo>
                    <a:pt x="1536" y="415"/>
                  </a:lnTo>
                  <a:lnTo>
                    <a:pt x="1541" y="414"/>
                  </a:lnTo>
                  <a:lnTo>
                    <a:pt x="1545" y="414"/>
                  </a:lnTo>
                  <a:lnTo>
                    <a:pt x="1548" y="414"/>
                  </a:lnTo>
                  <a:lnTo>
                    <a:pt x="1552" y="414"/>
                  </a:lnTo>
                  <a:lnTo>
                    <a:pt x="1553" y="415"/>
                  </a:lnTo>
                  <a:lnTo>
                    <a:pt x="1555" y="416"/>
                  </a:lnTo>
                  <a:lnTo>
                    <a:pt x="1558" y="418"/>
                  </a:lnTo>
                  <a:lnTo>
                    <a:pt x="1559" y="419"/>
                  </a:lnTo>
                  <a:lnTo>
                    <a:pt x="1560" y="424"/>
                  </a:lnTo>
                  <a:lnTo>
                    <a:pt x="1561" y="427"/>
                  </a:lnTo>
                  <a:lnTo>
                    <a:pt x="1561" y="428"/>
                  </a:lnTo>
                  <a:lnTo>
                    <a:pt x="1562" y="429"/>
                  </a:lnTo>
                  <a:lnTo>
                    <a:pt x="1566" y="430"/>
                  </a:lnTo>
                  <a:lnTo>
                    <a:pt x="1569" y="428"/>
                  </a:lnTo>
                  <a:lnTo>
                    <a:pt x="1570" y="428"/>
                  </a:lnTo>
                  <a:lnTo>
                    <a:pt x="1571" y="429"/>
                  </a:lnTo>
                  <a:lnTo>
                    <a:pt x="1571" y="428"/>
                  </a:lnTo>
                  <a:lnTo>
                    <a:pt x="1574" y="430"/>
                  </a:lnTo>
                  <a:lnTo>
                    <a:pt x="1575" y="430"/>
                  </a:lnTo>
                  <a:lnTo>
                    <a:pt x="1575" y="431"/>
                  </a:lnTo>
                  <a:lnTo>
                    <a:pt x="1577" y="433"/>
                  </a:lnTo>
                  <a:lnTo>
                    <a:pt x="1579" y="433"/>
                  </a:lnTo>
                  <a:lnTo>
                    <a:pt x="1582" y="433"/>
                  </a:lnTo>
                  <a:lnTo>
                    <a:pt x="1582" y="434"/>
                  </a:lnTo>
                  <a:lnTo>
                    <a:pt x="1583" y="435"/>
                  </a:lnTo>
                  <a:lnTo>
                    <a:pt x="1584" y="435"/>
                  </a:lnTo>
                  <a:lnTo>
                    <a:pt x="1584" y="436"/>
                  </a:lnTo>
                  <a:lnTo>
                    <a:pt x="1585" y="437"/>
                  </a:lnTo>
                  <a:lnTo>
                    <a:pt x="1586" y="437"/>
                  </a:lnTo>
                  <a:lnTo>
                    <a:pt x="1586" y="438"/>
                  </a:lnTo>
                  <a:lnTo>
                    <a:pt x="1588" y="438"/>
                  </a:lnTo>
                  <a:lnTo>
                    <a:pt x="1589" y="439"/>
                  </a:lnTo>
                  <a:lnTo>
                    <a:pt x="1590" y="441"/>
                  </a:lnTo>
                  <a:lnTo>
                    <a:pt x="1591" y="442"/>
                  </a:lnTo>
                  <a:lnTo>
                    <a:pt x="1592" y="442"/>
                  </a:lnTo>
                  <a:lnTo>
                    <a:pt x="1593" y="443"/>
                  </a:lnTo>
                  <a:lnTo>
                    <a:pt x="1591" y="444"/>
                  </a:lnTo>
                  <a:lnTo>
                    <a:pt x="1591" y="445"/>
                  </a:lnTo>
                  <a:lnTo>
                    <a:pt x="1590" y="446"/>
                  </a:lnTo>
                  <a:lnTo>
                    <a:pt x="1590" y="448"/>
                  </a:lnTo>
                  <a:lnTo>
                    <a:pt x="1588" y="450"/>
                  </a:lnTo>
                  <a:lnTo>
                    <a:pt x="1588" y="451"/>
                  </a:lnTo>
                  <a:lnTo>
                    <a:pt x="1586" y="452"/>
                  </a:lnTo>
                  <a:lnTo>
                    <a:pt x="1582" y="458"/>
                  </a:lnTo>
                  <a:lnTo>
                    <a:pt x="1581" y="460"/>
                  </a:lnTo>
                  <a:lnTo>
                    <a:pt x="1581" y="461"/>
                  </a:lnTo>
                  <a:lnTo>
                    <a:pt x="1579" y="463"/>
                  </a:lnTo>
                  <a:lnTo>
                    <a:pt x="1579" y="464"/>
                  </a:lnTo>
                  <a:lnTo>
                    <a:pt x="1577" y="466"/>
                  </a:lnTo>
                  <a:lnTo>
                    <a:pt x="1576" y="467"/>
                  </a:lnTo>
                  <a:lnTo>
                    <a:pt x="1576" y="468"/>
                  </a:lnTo>
                  <a:lnTo>
                    <a:pt x="1576" y="469"/>
                  </a:lnTo>
                  <a:lnTo>
                    <a:pt x="1576" y="472"/>
                  </a:lnTo>
                  <a:lnTo>
                    <a:pt x="1576" y="474"/>
                  </a:lnTo>
                  <a:lnTo>
                    <a:pt x="1577" y="475"/>
                  </a:lnTo>
                  <a:lnTo>
                    <a:pt x="1576" y="475"/>
                  </a:lnTo>
                  <a:lnTo>
                    <a:pt x="1576" y="476"/>
                  </a:lnTo>
                  <a:lnTo>
                    <a:pt x="1575" y="476"/>
                  </a:lnTo>
                  <a:lnTo>
                    <a:pt x="1574" y="478"/>
                  </a:lnTo>
                  <a:lnTo>
                    <a:pt x="1573" y="478"/>
                  </a:lnTo>
                  <a:lnTo>
                    <a:pt x="1573" y="479"/>
                  </a:lnTo>
                  <a:lnTo>
                    <a:pt x="1571" y="479"/>
                  </a:lnTo>
                  <a:lnTo>
                    <a:pt x="1569" y="479"/>
                  </a:lnTo>
                  <a:lnTo>
                    <a:pt x="1567" y="479"/>
                  </a:lnTo>
                  <a:lnTo>
                    <a:pt x="1564" y="479"/>
                  </a:lnTo>
                  <a:lnTo>
                    <a:pt x="1563" y="479"/>
                  </a:lnTo>
                  <a:lnTo>
                    <a:pt x="1563" y="480"/>
                  </a:lnTo>
                  <a:lnTo>
                    <a:pt x="1561" y="480"/>
                  </a:lnTo>
                  <a:lnTo>
                    <a:pt x="1560" y="481"/>
                  </a:lnTo>
                  <a:lnTo>
                    <a:pt x="1555" y="479"/>
                  </a:lnTo>
                  <a:lnTo>
                    <a:pt x="1554" y="480"/>
                  </a:lnTo>
                  <a:lnTo>
                    <a:pt x="1553" y="481"/>
                  </a:lnTo>
                  <a:lnTo>
                    <a:pt x="1551" y="483"/>
                  </a:lnTo>
                  <a:lnTo>
                    <a:pt x="1549" y="486"/>
                  </a:lnTo>
                  <a:lnTo>
                    <a:pt x="1549" y="487"/>
                  </a:lnTo>
                  <a:lnTo>
                    <a:pt x="1549" y="488"/>
                  </a:lnTo>
                  <a:lnTo>
                    <a:pt x="1549" y="490"/>
                  </a:lnTo>
                  <a:lnTo>
                    <a:pt x="1551" y="491"/>
                  </a:lnTo>
                  <a:lnTo>
                    <a:pt x="1551" y="493"/>
                  </a:lnTo>
                  <a:lnTo>
                    <a:pt x="1552" y="493"/>
                  </a:lnTo>
                  <a:lnTo>
                    <a:pt x="1553" y="494"/>
                  </a:lnTo>
                  <a:lnTo>
                    <a:pt x="1554" y="495"/>
                  </a:lnTo>
                  <a:lnTo>
                    <a:pt x="1556" y="496"/>
                  </a:lnTo>
                  <a:lnTo>
                    <a:pt x="1556" y="497"/>
                  </a:lnTo>
                  <a:lnTo>
                    <a:pt x="1558" y="498"/>
                  </a:lnTo>
                  <a:lnTo>
                    <a:pt x="1559" y="499"/>
                  </a:lnTo>
                  <a:lnTo>
                    <a:pt x="1558" y="499"/>
                  </a:lnTo>
                  <a:lnTo>
                    <a:pt x="1556" y="502"/>
                  </a:lnTo>
                  <a:lnTo>
                    <a:pt x="1555" y="503"/>
                  </a:lnTo>
                  <a:lnTo>
                    <a:pt x="1555" y="504"/>
                  </a:lnTo>
                  <a:lnTo>
                    <a:pt x="1554" y="505"/>
                  </a:lnTo>
                  <a:lnTo>
                    <a:pt x="1553" y="508"/>
                  </a:lnTo>
                  <a:lnTo>
                    <a:pt x="1552" y="509"/>
                  </a:lnTo>
                  <a:lnTo>
                    <a:pt x="1552" y="510"/>
                  </a:lnTo>
                  <a:lnTo>
                    <a:pt x="1551" y="511"/>
                  </a:lnTo>
                  <a:lnTo>
                    <a:pt x="1551" y="512"/>
                  </a:lnTo>
                  <a:lnTo>
                    <a:pt x="1551" y="513"/>
                  </a:lnTo>
                  <a:lnTo>
                    <a:pt x="1549" y="514"/>
                  </a:lnTo>
                  <a:lnTo>
                    <a:pt x="1549" y="517"/>
                  </a:lnTo>
                  <a:lnTo>
                    <a:pt x="1548" y="517"/>
                  </a:lnTo>
                  <a:lnTo>
                    <a:pt x="1547" y="517"/>
                  </a:lnTo>
                  <a:lnTo>
                    <a:pt x="1545" y="517"/>
                  </a:lnTo>
                  <a:lnTo>
                    <a:pt x="1544" y="517"/>
                  </a:lnTo>
                  <a:lnTo>
                    <a:pt x="1544" y="516"/>
                  </a:lnTo>
                  <a:lnTo>
                    <a:pt x="1543" y="516"/>
                  </a:lnTo>
                  <a:lnTo>
                    <a:pt x="1538" y="514"/>
                  </a:lnTo>
                  <a:lnTo>
                    <a:pt x="1539" y="518"/>
                  </a:lnTo>
                  <a:lnTo>
                    <a:pt x="1537" y="518"/>
                  </a:lnTo>
                  <a:lnTo>
                    <a:pt x="1536" y="519"/>
                  </a:lnTo>
                  <a:lnTo>
                    <a:pt x="1534" y="519"/>
                  </a:lnTo>
                  <a:lnTo>
                    <a:pt x="1532" y="521"/>
                  </a:lnTo>
                  <a:lnTo>
                    <a:pt x="1531" y="524"/>
                  </a:lnTo>
                  <a:lnTo>
                    <a:pt x="1530" y="525"/>
                  </a:lnTo>
                  <a:lnTo>
                    <a:pt x="1529" y="525"/>
                  </a:lnTo>
                  <a:lnTo>
                    <a:pt x="1528" y="527"/>
                  </a:lnTo>
                  <a:lnTo>
                    <a:pt x="1526" y="527"/>
                  </a:lnTo>
                  <a:lnTo>
                    <a:pt x="1524" y="526"/>
                  </a:lnTo>
                  <a:lnTo>
                    <a:pt x="1524" y="528"/>
                  </a:lnTo>
                  <a:lnTo>
                    <a:pt x="1525" y="528"/>
                  </a:lnTo>
                  <a:lnTo>
                    <a:pt x="1524" y="532"/>
                  </a:lnTo>
                  <a:lnTo>
                    <a:pt x="1521" y="532"/>
                  </a:lnTo>
                  <a:lnTo>
                    <a:pt x="1510" y="535"/>
                  </a:lnTo>
                  <a:lnTo>
                    <a:pt x="1509" y="536"/>
                  </a:lnTo>
                  <a:lnTo>
                    <a:pt x="1508" y="536"/>
                  </a:lnTo>
                  <a:lnTo>
                    <a:pt x="1506" y="539"/>
                  </a:lnTo>
                  <a:lnTo>
                    <a:pt x="1504" y="539"/>
                  </a:lnTo>
                  <a:lnTo>
                    <a:pt x="1500" y="542"/>
                  </a:lnTo>
                  <a:lnTo>
                    <a:pt x="1497" y="544"/>
                  </a:lnTo>
                  <a:lnTo>
                    <a:pt x="1495" y="546"/>
                  </a:lnTo>
                  <a:lnTo>
                    <a:pt x="1494" y="547"/>
                  </a:lnTo>
                  <a:lnTo>
                    <a:pt x="1489" y="553"/>
                  </a:lnTo>
                  <a:lnTo>
                    <a:pt x="1488" y="555"/>
                  </a:lnTo>
                  <a:lnTo>
                    <a:pt x="1487" y="556"/>
                  </a:lnTo>
                  <a:lnTo>
                    <a:pt x="1487" y="557"/>
                  </a:lnTo>
                  <a:lnTo>
                    <a:pt x="1486" y="557"/>
                  </a:lnTo>
                  <a:lnTo>
                    <a:pt x="1485" y="558"/>
                  </a:lnTo>
                  <a:lnTo>
                    <a:pt x="1479" y="561"/>
                  </a:lnTo>
                  <a:lnTo>
                    <a:pt x="1479" y="562"/>
                  </a:lnTo>
                  <a:lnTo>
                    <a:pt x="1478" y="562"/>
                  </a:lnTo>
                  <a:lnTo>
                    <a:pt x="1478" y="563"/>
                  </a:lnTo>
                  <a:lnTo>
                    <a:pt x="1477" y="564"/>
                  </a:lnTo>
                  <a:lnTo>
                    <a:pt x="1476" y="564"/>
                  </a:lnTo>
                  <a:lnTo>
                    <a:pt x="1474" y="565"/>
                  </a:lnTo>
                  <a:lnTo>
                    <a:pt x="1473" y="565"/>
                  </a:lnTo>
                  <a:lnTo>
                    <a:pt x="1472" y="565"/>
                  </a:lnTo>
                  <a:lnTo>
                    <a:pt x="1472" y="566"/>
                  </a:lnTo>
                  <a:lnTo>
                    <a:pt x="1471" y="568"/>
                  </a:lnTo>
                  <a:lnTo>
                    <a:pt x="1470" y="568"/>
                  </a:lnTo>
                  <a:lnTo>
                    <a:pt x="1470" y="569"/>
                  </a:lnTo>
                  <a:lnTo>
                    <a:pt x="1467" y="570"/>
                  </a:lnTo>
                  <a:lnTo>
                    <a:pt x="1466" y="570"/>
                  </a:lnTo>
                  <a:lnTo>
                    <a:pt x="1465" y="571"/>
                  </a:lnTo>
                  <a:lnTo>
                    <a:pt x="1465" y="572"/>
                  </a:lnTo>
                  <a:lnTo>
                    <a:pt x="1464" y="573"/>
                  </a:lnTo>
                  <a:lnTo>
                    <a:pt x="1462" y="572"/>
                  </a:lnTo>
                  <a:lnTo>
                    <a:pt x="1459" y="571"/>
                  </a:lnTo>
                  <a:lnTo>
                    <a:pt x="1458" y="571"/>
                  </a:lnTo>
                  <a:lnTo>
                    <a:pt x="1457" y="571"/>
                  </a:lnTo>
                  <a:lnTo>
                    <a:pt x="1456" y="571"/>
                  </a:lnTo>
                  <a:lnTo>
                    <a:pt x="1455" y="572"/>
                  </a:lnTo>
                  <a:lnTo>
                    <a:pt x="1449" y="572"/>
                  </a:lnTo>
                  <a:lnTo>
                    <a:pt x="1448" y="572"/>
                  </a:lnTo>
                  <a:lnTo>
                    <a:pt x="1444" y="573"/>
                  </a:lnTo>
                  <a:lnTo>
                    <a:pt x="1442" y="572"/>
                  </a:lnTo>
                  <a:lnTo>
                    <a:pt x="1437" y="575"/>
                  </a:lnTo>
                  <a:lnTo>
                    <a:pt x="1436" y="576"/>
                  </a:lnTo>
                  <a:lnTo>
                    <a:pt x="1435" y="577"/>
                  </a:lnTo>
                  <a:lnTo>
                    <a:pt x="1434" y="578"/>
                  </a:lnTo>
                  <a:lnTo>
                    <a:pt x="1433" y="578"/>
                  </a:lnTo>
                  <a:lnTo>
                    <a:pt x="1431" y="580"/>
                  </a:lnTo>
                  <a:lnTo>
                    <a:pt x="1429" y="579"/>
                  </a:lnTo>
                  <a:lnTo>
                    <a:pt x="1429" y="580"/>
                  </a:lnTo>
                  <a:lnTo>
                    <a:pt x="1428" y="580"/>
                  </a:lnTo>
                  <a:lnTo>
                    <a:pt x="1428" y="581"/>
                  </a:lnTo>
                  <a:lnTo>
                    <a:pt x="1427" y="581"/>
                  </a:lnTo>
                  <a:lnTo>
                    <a:pt x="1427" y="583"/>
                  </a:lnTo>
                  <a:lnTo>
                    <a:pt x="1424" y="584"/>
                  </a:lnTo>
                  <a:lnTo>
                    <a:pt x="1421" y="585"/>
                  </a:lnTo>
                  <a:lnTo>
                    <a:pt x="1421" y="586"/>
                  </a:lnTo>
                  <a:lnTo>
                    <a:pt x="1420" y="586"/>
                  </a:lnTo>
                  <a:lnTo>
                    <a:pt x="1414" y="587"/>
                  </a:lnTo>
                  <a:lnTo>
                    <a:pt x="1414" y="599"/>
                  </a:lnTo>
                  <a:lnTo>
                    <a:pt x="1414" y="601"/>
                  </a:lnTo>
                  <a:lnTo>
                    <a:pt x="1414" y="602"/>
                  </a:lnTo>
                  <a:lnTo>
                    <a:pt x="1414" y="607"/>
                  </a:lnTo>
                  <a:lnTo>
                    <a:pt x="1414" y="614"/>
                  </a:lnTo>
                  <a:lnTo>
                    <a:pt x="1414" y="615"/>
                  </a:lnTo>
                  <a:lnTo>
                    <a:pt x="1415" y="636"/>
                  </a:lnTo>
                  <a:lnTo>
                    <a:pt x="1415" y="637"/>
                  </a:lnTo>
                  <a:lnTo>
                    <a:pt x="1414" y="638"/>
                  </a:lnTo>
                  <a:lnTo>
                    <a:pt x="1412" y="638"/>
                  </a:lnTo>
                  <a:lnTo>
                    <a:pt x="1383" y="688"/>
                  </a:lnTo>
                  <a:lnTo>
                    <a:pt x="1369" y="712"/>
                  </a:lnTo>
                  <a:lnTo>
                    <a:pt x="1368" y="713"/>
                  </a:lnTo>
                  <a:lnTo>
                    <a:pt x="1367" y="715"/>
                  </a:lnTo>
                  <a:lnTo>
                    <a:pt x="1368" y="715"/>
                  </a:lnTo>
                  <a:lnTo>
                    <a:pt x="1369" y="718"/>
                  </a:lnTo>
                  <a:lnTo>
                    <a:pt x="1370" y="718"/>
                  </a:lnTo>
                  <a:lnTo>
                    <a:pt x="1372" y="718"/>
                  </a:lnTo>
                  <a:lnTo>
                    <a:pt x="1373" y="718"/>
                  </a:lnTo>
                  <a:lnTo>
                    <a:pt x="1377" y="718"/>
                  </a:lnTo>
                  <a:lnTo>
                    <a:pt x="1379" y="718"/>
                  </a:lnTo>
                  <a:lnTo>
                    <a:pt x="1380" y="718"/>
                  </a:lnTo>
                  <a:lnTo>
                    <a:pt x="1382" y="719"/>
                  </a:lnTo>
                  <a:lnTo>
                    <a:pt x="1383" y="719"/>
                  </a:lnTo>
                  <a:lnTo>
                    <a:pt x="1385" y="719"/>
                  </a:lnTo>
                  <a:lnTo>
                    <a:pt x="1390" y="719"/>
                  </a:lnTo>
                  <a:lnTo>
                    <a:pt x="1391" y="720"/>
                  </a:lnTo>
                  <a:lnTo>
                    <a:pt x="1394" y="720"/>
                  </a:lnTo>
                  <a:lnTo>
                    <a:pt x="1395" y="720"/>
                  </a:lnTo>
                  <a:lnTo>
                    <a:pt x="1397" y="720"/>
                  </a:lnTo>
                  <a:lnTo>
                    <a:pt x="1398" y="721"/>
                  </a:lnTo>
                  <a:lnTo>
                    <a:pt x="1399" y="721"/>
                  </a:lnTo>
                  <a:lnTo>
                    <a:pt x="1400" y="721"/>
                  </a:lnTo>
                  <a:lnTo>
                    <a:pt x="1402" y="721"/>
                  </a:lnTo>
                  <a:lnTo>
                    <a:pt x="1404" y="722"/>
                  </a:lnTo>
                  <a:lnTo>
                    <a:pt x="1404" y="723"/>
                  </a:lnTo>
                  <a:lnTo>
                    <a:pt x="1404" y="725"/>
                  </a:lnTo>
                  <a:lnTo>
                    <a:pt x="1403" y="725"/>
                  </a:lnTo>
                  <a:lnTo>
                    <a:pt x="1403" y="726"/>
                  </a:lnTo>
                  <a:lnTo>
                    <a:pt x="1403" y="727"/>
                  </a:lnTo>
                  <a:lnTo>
                    <a:pt x="1404" y="728"/>
                  </a:lnTo>
                  <a:lnTo>
                    <a:pt x="1405" y="729"/>
                  </a:lnTo>
                  <a:lnTo>
                    <a:pt x="1406" y="729"/>
                  </a:lnTo>
                  <a:lnTo>
                    <a:pt x="1407" y="730"/>
                  </a:lnTo>
                  <a:lnTo>
                    <a:pt x="1407" y="732"/>
                  </a:lnTo>
                  <a:lnTo>
                    <a:pt x="1407" y="733"/>
                  </a:lnTo>
                  <a:lnTo>
                    <a:pt x="1407" y="734"/>
                  </a:lnTo>
                  <a:lnTo>
                    <a:pt x="1409" y="735"/>
                  </a:lnTo>
                  <a:lnTo>
                    <a:pt x="1410" y="736"/>
                  </a:lnTo>
                  <a:lnTo>
                    <a:pt x="1411" y="737"/>
                  </a:lnTo>
                  <a:lnTo>
                    <a:pt x="1412" y="738"/>
                  </a:lnTo>
                  <a:lnTo>
                    <a:pt x="1412" y="740"/>
                  </a:lnTo>
                  <a:lnTo>
                    <a:pt x="1412" y="742"/>
                  </a:lnTo>
                  <a:lnTo>
                    <a:pt x="1412" y="743"/>
                  </a:lnTo>
                  <a:lnTo>
                    <a:pt x="1411" y="744"/>
                  </a:lnTo>
                  <a:lnTo>
                    <a:pt x="1411" y="748"/>
                  </a:lnTo>
                  <a:lnTo>
                    <a:pt x="1415" y="750"/>
                  </a:lnTo>
                  <a:lnTo>
                    <a:pt x="1418" y="751"/>
                  </a:lnTo>
                  <a:lnTo>
                    <a:pt x="1421" y="752"/>
                  </a:lnTo>
                  <a:lnTo>
                    <a:pt x="1424" y="752"/>
                  </a:lnTo>
                  <a:lnTo>
                    <a:pt x="1425" y="753"/>
                  </a:lnTo>
                  <a:lnTo>
                    <a:pt x="1426" y="753"/>
                  </a:lnTo>
                  <a:lnTo>
                    <a:pt x="1428" y="756"/>
                  </a:lnTo>
                  <a:lnTo>
                    <a:pt x="1431" y="756"/>
                  </a:lnTo>
                  <a:lnTo>
                    <a:pt x="1431" y="757"/>
                  </a:lnTo>
                  <a:lnTo>
                    <a:pt x="1431" y="758"/>
                  </a:lnTo>
                  <a:lnTo>
                    <a:pt x="1432" y="758"/>
                  </a:lnTo>
                  <a:lnTo>
                    <a:pt x="1431" y="760"/>
                  </a:lnTo>
                  <a:lnTo>
                    <a:pt x="1432" y="760"/>
                  </a:lnTo>
                  <a:lnTo>
                    <a:pt x="1437" y="762"/>
                  </a:lnTo>
                  <a:lnTo>
                    <a:pt x="1439" y="763"/>
                  </a:lnTo>
                  <a:lnTo>
                    <a:pt x="1440" y="763"/>
                  </a:lnTo>
                  <a:lnTo>
                    <a:pt x="1441" y="764"/>
                  </a:lnTo>
                  <a:lnTo>
                    <a:pt x="1442" y="763"/>
                  </a:lnTo>
                  <a:lnTo>
                    <a:pt x="1443" y="762"/>
                  </a:lnTo>
                  <a:lnTo>
                    <a:pt x="1443" y="760"/>
                  </a:lnTo>
                  <a:lnTo>
                    <a:pt x="1444" y="760"/>
                  </a:lnTo>
                  <a:lnTo>
                    <a:pt x="1446" y="760"/>
                  </a:lnTo>
                  <a:lnTo>
                    <a:pt x="1447" y="759"/>
                  </a:lnTo>
                  <a:lnTo>
                    <a:pt x="1455" y="757"/>
                  </a:lnTo>
                  <a:lnTo>
                    <a:pt x="1457" y="756"/>
                  </a:lnTo>
                  <a:lnTo>
                    <a:pt x="1458" y="756"/>
                  </a:lnTo>
                  <a:lnTo>
                    <a:pt x="1462" y="755"/>
                  </a:lnTo>
                  <a:lnTo>
                    <a:pt x="1465" y="752"/>
                  </a:lnTo>
                  <a:lnTo>
                    <a:pt x="1467" y="750"/>
                  </a:lnTo>
                  <a:lnTo>
                    <a:pt x="1470" y="749"/>
                  </a:lnTo>
                  <a:lnTo>
                    <a:pt x="1471" y="749"/>
                  </a:lnTo>
                  <a:lnTo>
                    <a:pt x="1472" y="750"/>
                  </a:lnTo>
                  <a:lnTo>
                    <a:pt x="1473" y="751"/>
                  </a:lnTo>
                  <a:lnTo>
                    <a:pt x="1473" y="755"/>
                  </a:lnTo>
                  <a:lnTo>
                    <a:pt x="1474" y="755"/>
                  </a:lnTo>
                  <a:lnTo>
                    <a:pt x="1474" y="756"/>
                  </a:lnTo>
                  <a:lnTo>
                    <a:pt x="1474" y="757"/>
                  </a:lnTo>
                  <a:lnTo>
                    <a:pt x="1476" y="758"/>
                  </a:lnTo>
                  <a:lnTo>
                    <a:pt x="1476" y="759"/>
                  </a:lnTo>
                  <a:lnTo>
                    <a:pt x="1477" y="760"/>
                  </a:lnTo>
                  <a:lnTo>
                    <a:pt x="1479" y="760"/>
                  </a:lnTo>
                  <a:lnTo>
                    <a:pt x="1480" y="762"/>
                  </a:lnTo>
                  <a:lnTo>
                    <a:pt x="1481" y="763"/>
                  </a:lnTo>
                  <a:lnTo>
                    <a:pt x="1482" y="765"/>
                  </a:lnTo>
                  <a:lnTo>
                    <a:pt x="1484" y="768"/>
                  </a:lnTo>
                  <a:lnTo>
                    <a:pt x="1485" y="770"/>
                  </a:lnTo>
                  <a:lnTo>
                    <a:pt x="1485" y="771"/>
                  </a:lnTo>
                  <a:lnTo>
                    <a:pt x="1485" y="772"/>
                  </a:lnTo>
                  <a:lnTo>
                    <a:pt x="1485" y="773"/>
                  </a:lnTo>
                  <a:lnTo>
                    <a:pt x="1485" y="774"/>
                  </a:lnTo>
                  <a:lnTo>
                    <a:pt x="1485" y="775"/>
                  </a:lnTo>
                  <a:lnTo>
                    <a:pt x="1485" y="777"/>
                  </a:lnTo>
                  <a:lnTo>
                    <a:pt x="1486" y="778"/>
                  </a:lnTo>
                  <a:lnTo>
                    <a:pt x="1486" y="779"/>
                  </a:lnTo>
                  <a:lnTo>
                    <a:pt x="1486" y="780"/>
                  </a:lnTo>
                  <a:lnTo>
                    <a:pt x="1487" y="782"/>
                  </a:lnTo>
                  <a:lnTo>
                    <a:pt x="1487" y="783"/>
                  </a:lnTo>
                  <a:lnTo>
                    <a:pt x="1487" y="785"/>
                  </a:lnTo>
                  <a:lnTo>
                    <a:pt x="1488" y="786"/>
                  </a:lnTo>
                  <a:lnTo>
                    <a:pt x="1488" y="787"/>
                  </a:lnTo>
                  <a:lnTo>
                    <a:pt x="1488" y="788"/>
                  </a:lnTo>
                  <a:lnTo>
                    <a:pt x="1489" y="789"/>
                  </a:lnTo>
                  <a:lnTo>
                    <a:pt x="1489" y="790"/>
                  </a:lnTo>
                  <a:lnTo>
                    <a:pt x="1489" y="792"/>
                  </a:lnTo>
                  <a:lnTo>
                    <a:pt x="1492" y="793"/>
                  </a:lnTo>
                  <a:lnTo>
                    <a:pt x="1492" y="794"/>
                  </a:lnTo>
                  <a:lnTo>
                    <a:pt x="1494" y="796"/>
                  </a:lnTo>
                  <a:lnTo>
                    <a:pt x="1495" y="796"/>
                  </a:lnTo>
                  <a:lnTo>
                    <a:pt x="1497" y="797"/>
                  </a:lnTo>
                  <a:lnTo>
                    <a:pt x="1500" y="798"/>
                  </a:lnTo>
                  <a:lnTo>
                    <a:pt x="1501" y="800"/>
                  </a:lnTo>
                  <a:lnTo>
                    <a:pt x="1503" y="800"/>
                  </a:lnTo>
                  <a:lnTo>
                    <a:pt x="1504" y="801"/>
                  </a:lnTo>
                  <a:lnTo>
                    <a:pt x="1507" y="801"/>
                  </a:lnTo>
                  <a:lnTo>
                    <a:pt x="1509" y="802"/>
                  </a:lnTo>
                  <a:lnTo>
                    <a:pt x="1510" y="803"/>
                  </a:lnTo>
                  <a:lnTo>
                    <a:pt x="1511" y="803"/>
                  </a:lnTo>
                  <a:lnTo>
                    <a:pt x="1511" y="804"/>
                  </a:lnTo>
                  <a:lnTo>
                    <a:pt x="1513" y="804"/>
                  </a:lnTo>
                  <a:lnTo>
                    <a:pt x="1513" y="805"/>
                  </a:lnTo>
                  <a:lnTo>
                    <a:pt x="1515" y="808"/>
                  </a:lnTo>
                  <a:lnTo>
                    <a:pt x="1516" y="811"/>
                  </a:lnTo>
                  <a:lnTo>
                    <a:pt x="1517" y="812"/>
                  </a:lnTo>
                  <a:lnTo>
                    <a:pt x="1517" y="815"/>
                  </a:lnTo>
                  <a:lnTo>
                    <a:pt x="1517" y="816"/>
                  </a:lnTo>
                  <a:lnTo>
                    <a:pt x="1517" y="818"/>
                  </a:lnTo>
                  <a:lnTo>
                    <a:pt x="1517" y="820"/>
                  </a:lnTo>
                  <a:lnTo>
                    <a:pt x="1518" y="823"/>
                  </a:lnTo>
                  <a:lnTo>
                    <a:pt x="1518" y="825"/>
                  </a:lnTo>
                  <a:lnTo>
                    <a:pt x="1519" y="826"/>
                  </a:lnTo>
                  <a:lnTo>
                    <a:pt x="1519" y="827"/>
                  </a:lnTo>
                  <a:lnTo>
                    <a:pt x="1521" y="830"/>
                  </a:lnTo>
                  <a:lnTo>
                    <a:pt x="1522" y="832"/>
                  </a:lnTo>
                  <a:lnTo>
                    <a:pt x="1523" y="833"/>
                  </a:lnTo>
                  <a:lnTo>
                    <a:pt x="1524" y="834"/>
                  </a:lnTo>
                  <a:lnTo>
                    <a:pt x="1525" y="835"/>
                  </a:lnTo>
                  <a:lnTo>
                    <a:pt x="1528" y="837"/>
                  </a:lnTo>
                  <a:lnTo>
                    <a:pt x="1529" y="837"/>
                  </a:lnTo>
                  <a:lnTo>
                    <a:pt x="1530" y="837"/>
                  </a:lnTo>
                  <a:lnTo>
                    <a:pt x="1530" y="838"/>
                  </a:lnTo>
                  <a:lnTo>
                    <a:pt x="1531" y="839"/>
                  </a:lnTo>
                  <a:lnTo>
                    <a:pt x="1532" y="839"/>
                  </a:lnTo>
                  <a:lnTo>
                    <a:pt x="1533" y="839"/>
                  </a:lnTo>
                  <a:lnTo>
                    <a:pt x="1533" y="840"/>
                  </a:lnTo>
                  <a:lnTo>
                    <a:pt x="1534" y="840"/>
                  </a:lnTo>
                  <a:lnTo>
                    <a:pt x="1536" y="841"/>
                  </a:lnTo>
                  <a:lnTo>
                    <a:pt x="1537" y="841"/>
                  </a:lnTo>
                  <a:lnTo>
                    <a:pt x="1538" y="841"/>
                  </a:lnTo>
                  <a:lnTo>
                    <a:pt x="1539" y="841"/>
                  </a:lnTo>
                  <a:lnTo>
                    <a:pt x="1540" y="841"/>
                  </a:lnTo>
                  <a:lnTo>
                    <a:pt x="1541" y="841"/>
                  </a:lnTo>
                  <a:lnTo>
                    <a:pt x="1543" y="840"/>
                  </a:lnTo>
                  <a:lnTo>
                    <a:pt x="1544" y="840"/>
                  </a:lnTo>
                  <a:lnTo>
                    <a:pt x="1546" y="840"/>
                  </a:lnTo>
                  <a:lnTo>
                    <a:pt x="1548" y="840"/>
                  </a:lnTo>
                  <a:lnTo>
                    <a:pt x="1549" y="840"/>
                  </a:lnTo>
                  <a:lnTo>
                    <a:pt x="1552" y="840"/>
                  </a:lnTo>
                  <a:lnTo>
                    <a:pt x="1553" y="840"/>
                  </a:lnTo>
                  <a:lnTo>
                    <a:pt x="1554" y="839"/>
                  </a:lnTo>
                  <a:lnTo>
                    <a:pt x="1556" y="838"/>
                  </a:lnTo>
                  <a:lnTo>
                    <a:pt x="1558" y="837"/>
                  </a:lnTo>
                  <a:lnTo>
                    <a:pt x="1559" y="837"/>
                  </a:lnTo>
                  <a:lnTo>
                    <a:pt x="1560" y="837"/>
                  </a:lnTo>
                  <a:lnTo>
                    <a:pt x="1561" y="837"/>
                  </a:lnTo>
                  <a:lnTo>
                    <a:pt x="1561" y="835"/>
                  </a:lnTo>
                  <a:lnTo>
                    <a:pt x="1562" y="835"/>
                  </a:lnTo>
                  <a:lnTo>
                    <a:pt x="1563" y="835"/>
                  </a:lnTo>
                  <a:lnTo>
                    <a:pt x="1566" y="835"/>
                  </a:lnTo>
                  <a:lnTo>
                    <a:pt x="1567" y="834"/>
                  </a:lnTo>
                  <a:lnTo>
                    <a:pt x="1568" y="834"/>
                  </a:lnTo>
                  <a:lnTo>
                    <a:pt x="1568" y="835"/>
                  </a:lnTo>
                  <a:lnTo>
                    <a:pt x="1569" y="835"/>
                  </a:lnTo>
                  <a:lnTo>
                    <a:pt x="1570" y="835"/>
                  </a:lnTo>
                  <a:lnTo>
                    <a:pt x="1571" y="835"/>
                  </a:lnTo>
                  <a:lnTo>
                    <a:pt x="1573" y="835"/>
                  </a:lnTo>
                  <a:lnTo>
                    <a:pt x="1573" y="834"/>
                  </a:lnTo>
                  <a:lnTo>
                    <a:pt x="1574" y="834"/>
                  </a:lnTo>
                  <a:lnTo>
                    <a:pt x="1575" y="834"/>
                  </a:lnTo>
                  <a:lnTo>
                    <a:pt x="1576" y="833"/>
                  </a:lnTo>
                  <a:lnTo>
                    <a:pt x="1577" y="833"/>
                  </a:lnTo>
                  <a:lnTo>
                    <a:pt x="1578" y="832"/>
                  </a:lnTo>
                  <a:lnTo>
                    <a:pt x="1581" y="833"/>
                  </a:lnTo>
                  <a:lnTo>
                    <a:pt x="1582" y="833"/>
                  </a:lnTo>
                  <a:lnTo>
                    <a:pt x="1584" y="833"/>
                  </a:lnTo>
                  <a:lnTo>
                    <a:pt x="1585" y="833"/>
                  </a:lnTo>
                  <a:lnTo>
                    <a:pt x="1586" y="832"/>
                  </a:lnTo>
                  <a:lnTo>
                    <a:pt x="1588" y="832"/>
                  </a:lnTo>
                  <a:lnTo>
                    <a:pt x="1589" y="832"/>
                  </a:lnTo>
                  <a:lnTo>
                    <a:pt x="1590" y="832"/>
                  </a:lnTo>
                  <a:lnTo>
                    <a:pt x="1593" y="833"/>
                  </a:lnTo>
                  <a:lnTo>
                    <a:pt x="1593" y="832"/>
                  </a:lnTo>
                  <a:lnTo>
                    <a:pt x="1593" y="831"/>
                  </a:lnTo>
                  <a:lnTo>
                    <a:pt x="1594" y="830"/>
                  </a:lnTo>
                  <a:lnTo>
                    <a:pt x="1594" y="828"/>
                  </a:lnTo>
                  <a:lnTo>
                    <a:pt x="1594" y="827"/>
                  </a:lnTo>
                  <a:lnTo>
                    <a:pt x="1599" y="826"/>
                  </a:lnTo>
                  <a:lnTo>
                    <a:pt x="1600" y="825"/>
                  </a:lnTo>
                  <a:lnTo>
                    <a:pt x="1601" y="825"/>
                  </a:lnTo>
                  <a:lnTo>
                    <a:pt x="1601" y="826"/>
                  </a:lnTo>
                  <a:lnTo>
                    <a:pt x="1604" y="827"/>
                  </a:lnTo>
                  <a:lnTo>
                    <a:pt x="1606" y="827"/>
                  </a:lnTo>
                  <a:lnTo>
                    <a:pt x="1611" y="828"/>
                  </a:lnTo>
                  <a:lnTo>
                    <a:pt x="1613" y="830"/>
                  </a:lnTo>
                  <a:lnTo>
                    <a:pt x="1613" y="831"/>
                  </a:lnTo>
                  <a:lnTo>
                    <a:pt x="1614" y="834"/>
                  </a:lnTo>
                  <a:lnTo>
                    <a:pt x="1614" y="835"/>
                  </a:lnTo>
                  <a:lnTo>
                    <a:pt x="1615" y="837"/>
                  </a:lnTo>
                  <a:lnTo>
                    <a:pt x="1616" y="838"/>
                  </a:lnTo>
                  <a:lnTo>
                    <a:pt x="1618" y="838"/>
                  </a:lnTo>
                  <a:lnTo>
                    <a:pt x="1619" y="839"/>
                  </a:lnTo>
                  <a:lnTo>
                    <a:pt x="1621" y="840"/>
                  </a:lnTo>
                  <a:lnTo>
                    <a:pt x="1622" y="842"/>
                  </a:lnTo>
                  <a:lnTo>
                    <a:pt x="1623" y="844"/>
                  </a:lnTo>
                  <a:lnTo>
                    <a:pt x="1625" y="845"/>
                  </a:lnTo>
                  <a:lnTo>
                    <a:pt x="1628" y="847"/>
                  </a:lnTo>
                  <a:lnTo>
                    <a:pt x="1630" y="849"/>
                  </a:lnTo>
                  <a:lnTo>
                    <a:pt x="1631" y="850"/>
                  </a:lnTo>
                  <a:lnTo>
                    <a:pt x="1633" y="852"/>
                  </a:lnTo>
                  <a:lnTo>
                    <a:pt x="1634" y="853"/>
                  </a:lnTo>
                  <a:lnTo>
                    <a:pt x="1635" y="853"/>
                  </a:lnTo>
                  <a:lnTo>
                    <a:pt x="1636" y="855"/>
                  </a:lnTo>
                  <a:lnTo>
                    <a:pt x="1637" y="855"/>
                  </a:lnTo>
                  <a:lnTo>
                    <a:pt x="1638" y="856"/>
                  </a:lnTo>
                  <a:lnTo>
                    <a:pt x="1640" y="857"/>
                  </a:lnTo>
                  <a:lnTo>
                    <a:pt x="1642" y="859"/>
                  </a:lnTo>
                  <a:lnTo>
                    <a:pt x="1646" y="862"/>
                  </a:lnTo>
                  <a:lnTo>
                    <a:pt x="1648" y="863"/>
                  </a:lnTo>
                  <a:lnTo>
                    <a:pt x="1649" y="864"/>
                  </a:lnTo>
                  <a:lnTo>
                    <a:pt x="1653" y="868"/>
                  </a:lnTo>
                  <a:lnTo>
                    <a:pt x="1656" y="871"/>
                  </a:lnTo>
                  <a:lnTo>
                    <a:pt x="1672" y="887"/>
                  </a:lnTo>
                  <a:lnTo>
                    <a:pt x="1682" y="897"/>
                  </a:lnTo>
                  <a:lnTo>
                    <a:pt x="1683" y="898"/>
                  </a:lnTo>
                  <a:lnTo>
                    <a:pt x="1685" y="898"/>
                  </a:lnTo>
                  <a:lnTo>
                    <a:pt x="1685" y="899"/>
                  </a:lnTo>
                  <a:lnTo>
                    <a:pt x="1686" y="900"/>
                  </a:lnTo>
                  <a:lnTo>
                    <a:pt x="1695" y="908"/>
                  </a:lnTo>
                  <a:lnTo>
                    <a:pt x="1701" y="913"/>
                  </a:lnTo>
                  <a:lnTo>
                    <a:pt x="1704" y="913"/>
                  </a:lnTo>
                  <a:lnTo>
                    <a:pt x="1710" y="912"/>
                  </a:lnTo>
                  <a:lnTo>
                    <a:pt x="1715" y="910"/>
                  </a:lnTo>
                  <a:lnTo>
                    <a:pt x="1716" y="909"/>
                  </a:lnTo>
                  <a:lnTo>
                    <a:pt x="1718" y="909"/>
                  </a:lnTo>
                  <a:lnTo>
                    <a:pt x="1720" y="908"/>
                  </a:lnTo>
                  <a:lnTo>
                    <a:pt x="1725" y="906"/>
                  </a:lnTo>
                  <a:lnTo>
                    <a:pt x="1733" y="904"/>
                  </a:lnTo>
                  <a:lnTo>
                    <a:pt x="1737" y="902"/>
                  </a:lnTo>
                  <a:lnTo>
                    <a:pt x="1738" y="902"/>
                  </a:lnTo>
                  <a:lnTo>
                    <a:pt x="1739" y="902"/>
                  </a:lnTo>
                  <a:lnTo>
                    <a:pt x="1740" y="901"/>
                  </a:lnTo>
                  <a:lnTo>
                    <a:pt x="1743" y="901"/>
                  </a:lnTo>
                  <a:lnTo>
                    <a:pt x="1743" y="900"/>
                  </a:lnTo>
                  <a:lnTo>
                    <a:pt x="1745" y="901"/>
                  </a:lnTo>
                  <a:lnTo>
                    <a:pt x="1747" y="902"/>
                  </a:lnTo>
                  <a:lnTo>
                    <a:pt x="1749" y="902"/>
                  </a:lnTo>
                  <a:lnTo>
                    <a:pt x="1750" y="904"/>
                  </a:lnTo>
                  <a:lnTo>
                    <a:pt x="1753" y="904"/>
                  </a:lnTo>
                  <a:lnTo>
                    <a:pt x="1754" y="905"/>
                  </a:lnTo>
                  <a:lnTo>
                    <a:pt x="1756" y="906"/>
                  </a:lnTo>
                  <a:lnTo>
                    <a:pt x="1758" y="907"/>
                  </a:lnTo>
                  <a:lnTo>
                    <a:pt x="1760" y="907"/>
                  </a:lnTo>
                  <a:lnTo>
                    <a:pt x="1761" y="908"/>
                  </a:lnTo>
                  <a:lnTo>
                    <a:pt x="1762" y="908"/>
                  </a:lnTo>
                  <a:lnTo>
                    <a:pt x="1763" y="908"/>
                  </a:lnTo>
                  <a:lnTo>
                    <a:pt x="1764" y="908"/>
                  </a:lnTo>
                  <a:lnTo>
                    <a:pt x="1767" y="909"/>
                  </a:lnTo>
                  <a:lnTo>
                    <a:pt x="1768" y="909"/>
                  </a:lnTo>
                  <a:lnTo>
                    <a:pt x="1769" y="910"/>
                  </a:lnTo>
                  <a:lnTo>
                    <a:pt x="1769" y="912"/>
                  </a:lnTo>
                  <a:lnTo>
                    <a:pt x="1770" y="912"/>
                  </a:lnTo>
                  <a:lnTo>
                    <a:pt x="1771" y="912"/>
                  </a:lnTo>
                  <a:lnTo>
                    <a:pt x="1772" y="913"/>
                  </a:lnTo>
                  <a:lnTo>
                    <a:pt x="1773" y="913"/>
                  </a:lnTo>
                  <a:lnTo>
                    <a:pt x="1775" y="913"/>
                  </a:lnTo>
                  <a:lnTo>
                    <a:pt x="1776" y="914"/>
                  </a:lnTo>
                  <a:lnTo>
                    <a:pt x="1778" y="914"/>
                  </a:lnTo>
                  <a:lnTo>
                    <a:pt x="1779" y="914"/>
                  </a:lnTo>
                  <a:lnTo>
                    <a:pt x="1782" y="914"/>
                  </a:lnTo>
                  <a:lnTo>
                    <a:pt x="1785" y="914"/>
                  </a:lnTo>
                  <a:lnTo>
                    <a:pt x="1787" y="914"/>
                  </a:lnTo>
                  <a:lnTo>
                    <a:pt x="1789" y="914"/>
                  </a:lnTo>
                  <a:lnTo>
                    <a:pt x="1790" y="914"/>
                  </a:lnTo>
                  <a:lnTo>
                    <a:pt x="1791" y="915"/>
                  </a:lnTo>
                  <a:lnTo>
                    <a:pt x="1792" y="915"/>
                  </a:lnTo>
                  <a:lnTo>
                    <a:pt x="1794" y="916"/>
                  </a:lnTo>
                  <a:lnTo>
                    <a:pt x="1797" y="916"/>
                  </a:lnTo>
                  <a:lnTo>
                    <a:pt x="1798" y="916"/>
                  </a:lnTo>
                  <a:lnTo>
                    <a:pt x="1800" y="916"/>
                  </a:lnTo>
                  <a:lnTo>
                    <a:pt x="1801" y="916"/>
                  </a:lnTo>
                  <a:lnTo>
                    <a:pt x="1804" y="916"/>
                  </a:lnTo>
                  <a:lnTo>
                    <a:pt x="1807" y="916"/>
                  </a:lnTo>
                  <a:lnTo>
                    <a:pt x="1808" y="917"/>
                  </a:lnTo>
                  <a:lnTo>
                    <a:pt x="1809" y="917"/>
                  </a:lnTo>
                  <a:lnTo>
                    <a:pt x="1810" y="917"/>
                  </a:lnTo>
                  <a:lnTo>
                    <a:pt x="1813" y="917"/>
                  </a:lnTo>
                  <a:lnTo>
                    <a:pt x="1815" y="919"/>
                  </a:lnTo>
                  <a:lnTo>
                    <a:pt x="1816" y="919"/>
                  </a:lnTo>
                  <a:lnTo>
                    <a:pt x="1817" y="919"/>
                  </a:lnTo>
                  <a:lnTo>
                    <a:pt x="1817" y="920"/>
                  </a:lnTo>
                  <a:lnTo>
                    <a:pt x="1821" y="920"/>
                  </a:lnTo>
                  <a:lnTo>
                    <a:pt x="1822" y="921"/>
                  </a:lnTo>
                  <a:lnTo>
                    <a:pt x="1823" y="921"/>
                  </a:lnTo>
                  <a:lnTo>
                    <a:pt x="1824" y="921"/>
                  </a:lnTo>
                  <a:lnTo>
                    <a:pt x="1828" y="920"/>
                  </a:lnTo>
                  <a:lnTo>
                    <a:pt x="1829" y="920"/>
                  </a:lnTo>
                  <a:lnTo>
                    <a:pt x="1830" y="920"/>
                  </a:lnTo>
                  <a:lnTo>
                    <a:pt x="1831" y="920"/>
                  </a:lnTo>
                  <a:lnTo>
                    <a:pt x="1834" y="920"/>
                  </a:lnTo>
                  <a:lnTo>
                    <a:pt x="1835" y="920"/>
                  </a:lnTo>
                  <a:lnTo>
                    <a:pt x="1838" y="920"/>
                  </a:lnTo>
                  <a:lnTo>
                    <a:pt x="1843" y="920"/>
                  </a:lnTo>
                  <a:lnTo>
                    <a:pt x="1844" y="920"/>
                  </a:lnTo>
                  <a:lnTo>
                    <a:pt x="1845" y="919"/>
                  </a:lnTo>
                  <a:lnTo>
                    <a:pt x="1847" y="917"/>
                  </a:lnTo>
                  <a:lnTo>
                    <a:pt x="1850" y="917"/>
                  </a:lnTo>
                  <a:lnTo>
                    <a:pt x="1851" y="917"/>
                  </a:lnTo>
                  <a:lnTo>
                    <a:pt x="1852" y="917"/>
                  </a:lnTo>
                  <a:lnTo>
                    <a:pt x="1854" y="917"/>
                  </a:lnTo>
                  <a:lnTo>
                    <a:pt x="1861" y="916"/>
                  </a:lnTo>
                  <a:lnTo>
                    <a:pt x="1862" y="916"/>
                  </a:lnTo>
                  <a:lnTo>
                    <a:pt x="1867" y="915"/>
                  </a:lnTo>
                  <a:lnTo>
                    <a:pt x="1868" y="915"/>
                  </a:lnTo>
                  <a:lnTo>
                    <a:pt x="1869" y="915"/>
                  </a:lnTo>
                  <a:lnTo>
                    <a:pt x="1870" y="915"/>
                  </a:lnTo>
                  <a:lnTo>
                    <a:pt x="1872" y="915"/>
                  </a:lnTo>
                  <a:lnTo>
                    <a:pt x="1873" y="915"/>
                  </a:lnTo>
                  <a:lnTo>
                    <a:pt x="1873" y="914"/>
                  </a:lnTo>
                  <a:lnTo>
                    <a:pt x="1874" y="914"/>
                  </a:lnTo>
                  <a:lnTo>
                    <a:pt x="1875" y="914"/>
                  </a:lnTo>
                  <a:lnTo>
                    <a:pt x="1877" y="913"/>
                  </a:lnTo>
                  <a:lnTo>
                    <a:pt x="1879" y="912"/>
                  </a:lnTo>
                  <a:lnTo>
                    <a:pt x="1880" y="912"/>
                  </a:lnTo>
                  <a:lnTo>
                    <a:pt x="1882" y="910"/>
                  </a:lnTo>
                  <a:lnTo>
                    <a:pt x="1882" y="909"/>
                  </a:lnTo>
                  <a:lnTo>
                    <a:pt x="1883" y="909"/>
                  </a:lnTo>
                  <a:lnTo>
                    <a:pt x="1886" y="908"/>
                  </a:lnTo>
                  <a:lnTo>
                    <a:pt x="1887" y="908"/>
                  </a:lnTo>
                  <a:lnTo>
                    <a:pt x="1887" y="907"/>
                  </a:lnTo>
                  <a:lnTo>
                    <a:pt x="1888" y="907"/>
                  </a:lnTo>
                  <a:lnTo>
                    <a:pt x="1889" y="907"/>
                  </a:lnTo>
                  <a:lnTo>
                    <a:pt x="1890" y="906"/>
                  </a:lnTo>
                  <a:lnTo>
                    <a:pt x="1891" y="906"/>
                  </a:lnTo>
                  <a:lnTo>
                    <a:pt x="1891" y="905"/>
                  </a:lnTo>
                  <a:lnTo>
                    <a:pt x="1892" y="905"/>
                  </a:lnTo>
                  <a:lnTo>
                    <a:pt x="1895" y="904"/>
                  </a:lnTo>
                  <a:lnTo>
                    <a:pt x="1897" y="904"/>
                  </a:lnTo>
                  <a:lnTo>
                    <a:pt x="1898" y="904"/>
                  </a:lnTo>
                  <a:lnTo>
                    <a:pt x="1899" y="902"/>
                  </a:lnTo>
                  <a:lnTo>
                    <a:pt x="1901" y="902"/>
                  </a:lnTo>
                  <a:lnTo>
                    <a:pt x="1902" y="902"/>
                  </a:lnTo>
                  <a:lnTo>
                    <a:pt x="1904" y="901"/>
                  </a:lnTo>
                  <a:lnTo>
                    <a:pt x="1906" y="901"/>
                  </a:lnTo>
                  <a:lnTo>
                    <a:pt x="1909" y="901"/>
                  </a:lnTo>
                  <a:lnTo>
                    <a:pt x="1909" y="900"/>
                  </a:lnTo>
                  <a:lnTo>
                    <a:pt x="1911" y="900"/>
                  </a:lnTo>
                  <a:lnTo>
                    <a:pt x="1913" y="899"/>
                  </a:lnTo>
                  <a:lnTo>
                    <a:pt x="1917" y="898"/>
                  </a:lnTo>
                  <a:lnTo>
                    <a:pt x="1918" y="898"/>
                  </a:lnTo>
                  <a:lnTo>
                    <a:pt x="1919" y="898"/>
                  </a:lnTo>
                  <a:lnTo>
                    <a:pt x="1919" y="897"/>
                  </a:lnTo>
                  <a:lnTo>
                    <a:pt x="1920" y="897"/>
                  </a:lnTo>
                  <a:lnTo>
                    <a:pt x="1921" y="897"/>
                  </a:lnTo>
                  <a:lnTo>
                    <a:pt x="1924" y="895"/>
                  </a:lnTo>
                  <a:lnTo>
                    <a:pt x="1927" y="895"/>
                  </a:lnTo>
                  <a:lnTo>
                    <a:pt x="1928" y="894"/>
                  </a:lnTo>
                  <a:lnTo>
                    <a:pt x="1933" y="893"/>
                  </a:lnTo>
                  <a:lnTo>
                    <a:pt x="1936" y="892"/>
                  </a:lnTo>
                  <a:lnTo>
                    <a:pt x="1940" y="892"/>
                  </a:lnTo>
                  <a:lnTo>
                    <a:pt x="1943" y="891"/>
                  </a:lnTo>
                  <a:lnTo>
                    <a:pt x="1948" y="892"/>
                  </a:lnTo>
                  <a:lnTo>
                    <a:pt x="1954" y="892"/>
                  </a:lnTo>
                  <a:lnTo>
                    <a:pt x="1958" y="893"/>
                  </a:lnTo>
                  <a:lnTo>
                    <a:pt x="1962" y="893"/>
                  </a:lnTo>
                  <a:lnTo>
                    <a:pt x="1963" y="893"/>
                  </a:lnTo>
                  <a:lnTo>
                    <a:pt x="1965" y="894"/>
                  </a:lnTo>
                  <a:lnTo>
                    <a:pt x="1966" y="894"/>
                  </a:lnTo>
                  <a:lnTo>
                    <a:pt x="1966" y="895"/>
                  </a:lnTo>
                  <a:lnTo>
                    <a:pt x="1969" y="895"/>
                  </a:lnTo>
                  <a:lnTo>
                    <a:pt x="1972" y="897"/>
                  </a:lnTo>
                  <a:lnTo>
                    <a:pt x="1977" y="898"/>
                  </a:lnTo>
                  <a:lnTo>
                    <a:pt x="1983" y="899"/>
                  </a:lnTo>
                  <a:lnTo>
                    <a:pt x="1989" y="901"/>
                  </a:lnTo>
                  <a:lnTo>
                    <a:pt x="1991" y="901"/>
                  </a:lnTo>
                  <a:lnTo>
                    <a:pt x="1999" y="902"/>
                  </a:lnTo>
                  <a:lnTo>
                    <a:pt x="2004" y="905"/>
                  </a:lnTo>
                  <a:lnTo>
                    <a:pt x="2010" y="906"/>
                  </a:lnTo>
                  <a:lnTo>
                    <a:pt x="2015" y="908"/>
                  </a:lnTo>
                  <a:lnTo>
                    <a:pt x="2023" y="912"/>
                  </a:lnTo>
                  <a:lnTo>
                    <a:pt x="2028" y="914"/>
                  </a:lnTo>
                  <a:lnTo>
                    <a:pt x="2029" y="915"/>
                  </a:lnTo>
                  <a:lnTo>
                    <a:pt x="2030" y="916"/>
                  </a:lnTo>
                  <a:lnTo>
                    <a:pt x="2031" y="916"/>
                  </a:lnTo>
                  <a:lnTo>
                    <a:pt x="2033" y="919"/>
                  </a:lnTo>
                  <a:lnTo>
                    <a:pt x="2034" y="919"/>
                  </a:lnTo>
                  <a:lnTo>
                    <a:pt x="2038" y="921"/>
                  </a:lnTo>
                  <a:lnTo>
                    <a:pt x="2039" y="921"/>
                  </a:lnTo>
                  <a:lnTo>
                    <a:pt x="2039" y="922"/>
                  </a:lnTo>
                  <a:lnTo>
                    <a:pt x="2043" y="923"/>
                  </a:lnTo>
                  <a:lnTo>
                    <a:pt x="2044" y="924"/>
                  </a:lnTo>
                  <a:lnTo>
                    <a:pt x="2047" y="927"/>
                  </a:lnTo>
                  <a:lnTo>
                    <a:pt x="2052" y="929"/>
                  </a:lnTo>
                  <a:lnTo>
                    <a:pt x="2054" y="930"/>
                  </a:lnTo>
                  <a:lnTo>
                    <a:pt x="2055" y="930"/>
                  </a:lnTo>
                  <a:lnTo>
                    <a:pt x="2056" y="931"/>
                  </a:lnTo>
                  <a:lnTo>
                    <a:pt x="2059" y="932"/>
                  </a:lnTo>
                  <a:lnTo>
                    <a:pt x="2060" y="934"/>
                  </a:lnTo>
                  <a:lnTo>
                    <a:pt x="2061" y="934"/>
                  </a:lnTo>
                  <a:lnTo>
                    <a:pt x="2063" y="935"/>
                  </a:lnTo>
                  <a:lnTo>
                    <a:pt x="2066" y="935"/>
                  </a:lnTo>
                  <a:lnTo>
                    <a:pt x="2069" y="935"/>
                  </a:lnTo>
                  <a:lnTo>
                    <a:pt x="2074" y="935"/>
                  </a:lnTo>
                  <a:lnTo>
                    <a:pt x="2077" y="936"/>
                  </a:lnTo>
                  <a:lnTo>
                    <a:pt x="2080" y="936"/>
                  </a:lnTo>
                  <a:lnTo>
                    <a:pt x="2081" y="937"/>
                  </a:lnTo>
                  <a:lnTo>
                    <a:pt x="2083" y="937"/>
                  </a:lnTo>
                  <a:lnTo>
                    <a:pt x="2091" y="938"/>
                  </a:lnTo>
                  <a:lnTo>
                    <a:pt x="2106" y="940"/>
                  </a:lnTo>
                  <a:lnTo>
                    <a:pt x="2108" y="942"/>
                  </a:lnTo>
                  <a:lnTo>
                    <a:pt x="2111" y="945"/>
                  </a:lnTo>
                  <a:lnTo>
                    <a:pt x="2116" y="949"/>
                  </a:lnTo>
                  <a:lnTo>
                    <a:pt x="2119" y="950"/>
                  </a:lnTo>
                  <a:lnTo>
                    <a:pt x="2120" y="951"/>
                  </a:lnTo>
                  <a:lnTo>
                    <a:pt x="2121" y="951"/>
                  </a:lnTo>
                  <a:lnTo>
                    <a:pt x="2122" y="951"/>
                  </a:lnTo>
                  <a:lnTo>
                    <a:pt x="2123" y="952"/>
                  </a:lnTo>
                  <a:lnTo>
                    <a:pt x="2125" y="953"/>
                  </a:lnTo>
                  <a:lnTo>
                    <a:pt x="2126" y="954"/>
                  </a:lnTo>
                  <a:lnTo>
                    <a:pt x="2127" y="954"/>
                  </a:lnTo>
                  <a:lnTo>
                    <a:pt x="2129" y="957"/>
                  </a:lnTo>
                  <a:lnTo>
                    <a:pt x="2130" y="957"/>
                  </a:lnTo>
                  <a:lnTo>
                    <a:pt x="2133" y="958"/>
                  </a:lnTo>
                  <a:lnTo>
                    <a:pt x="2135" y="958"/>
                  </a:lnTo>
                  <a:lnTo>
                    <a:pt x="2138" y="959"/>
                  </a:lnTo>
                  <a:lnTo>
                    <a:pt x="2141" y="959"/>
                  </a:lnTo>
                  <a:lnTo>
                    <a:pt x="2143" y="959"/>
                  </a:lnTo>
                  <a:lnTo>
                    <a:pt x="2144" y="959"/>
                  </a:lnTo>
                  <a:lnTo>
                    <a:pt x="2145" y="959"/>
                  </a:lnTo>
                  <a:lnTo>
                    <a:pt x="2145" y="960"/>
                  </a:lnTo>
                  <a:lnTo>
                    <a:pt x="2146" y="960"/>
                  </a:lnTo>
                  <a:lnTo>
                    <a:pt x="2148" y="961"/>
                  </a:lnTo>
                  <a:lnTo>
                    <a:pt x="2149" y="962"/>
                  </a:lnTo>
                  <a:lnTo>
                    <a:pt x="2150" y="962"/>
                  </a:lnTo>
                  <a:lnTo>
                    <a:pt x="2151" y="962"/>
                  </a:lnTo>
                  <a:lnTo>
                    <a:pt x="2152" y="964"/>
                  </a:lnTo>
                  <a:lnTo>
                    <a:pt x="2156" y="964"/>
                  </a:lnTo>
                  <a:lnTo>
                    <a:pt x="2158" y="964"/>
                  </a:lnTo>
                  <a:lnTo>
                    <a:pt x="2159" y="964"/>
                  </a:lnTo>
                  <a:lnTo>
                    <a:pt x="2160" y="964"/>
                  </a:lnTo>
                  <a:lnTo>
                    <a:pt x="2162" y="965"/>
                  </a:lnTo>
                  <a:lnTo>
                    <a:pt x="2163" y="965"/>
                  </a:lnTo>
                  <a:lnTo>
                    <a:pt x="2165" y="966"/>
                  </a:lnTo>
                  <a:lnTo>
                    <a:pt x="2168" y="967"/>
                  </a:lnTo>
                  <a:lnTo>
                    <a:pt x="2171" y="968"/>
                  </a:lnTo>
                  <a:lnTo>
                    <a:pt x="2173" y="969"/>
                  </a:lnTo>
                  <a:lnTo>
                    <a:pt x="2175" y="969"/>
                  </a:lnTo>
                  <a:lnTo>
                    <a:pt x="2175" y="971"/>
                  </a:lnTo>
                  <a:lnTo>
                    <a:pt x="2177" y="971"/>
                  </a:lnTo>
                  <a:lnTo>
                    <a:pt x="2178" y="971"/>
                  </a:lnTo>
                  <a:lnTo>
                    <a:pt x="2179" y="969"/>
                  </a:lnTo>
                  <a:lnTo>
                    <a:pt x="2180" y="969"/>
                  </a:lnTo>
                  <a:lnTo>
                    <a:pt x="2181" y="969"/>
                  </a:lnTo>
                  <a:lnTo>
                    <a:pt x="2181" y="968"/>
                  </a:lnTo>
                  <a:lnTo>
                    <a:pt x="2182" y="969"/>
                  </a:lnTo>
                  <a:lnTo>
                    <a:pt x="2183" y="969"/>
                  </a:lnTo>
                  <a:lnTo>
                    <a:pt x="2185" y="969"/>
                  </a:lnTo>
                  <a:lnTo>
                    <a:pt x="2186" y="969"/>
                  </a:lnTo>
                  <a:lnTo>
                    <a:pt x="2187" y="969"/>
                  </a:lnTo>
                  <a:lnTo>
                    <a:pt x="2188" y="971"/>
                  </a:lnTo>
                  <a:lnTo>
                    <a:pt x="2205" y="975"/>
                  </a:lnTo>
                  <a:lnTo>
                    <a:pt x="2210" y="976"/>
                  </a:lnTo>
                  <a:lnTo>
                    <a:pt x="2212" y="977"/>
                  </a:lnTo>
                  <a:lnTo>
                    <a:pt x="2218" y="981"/>
                  </a:lnTo>
                  <a:lnTo>
                    <a:pt x="2219" y="981"/>
                  </a:lnTo>
                  <a:lnTo>
                    <a:pt x="2220" y="982"/>
                  </a:lnTo>
                  <a:lnTo>
                    <a:pt x="2226" y="983"/>
                  </a:lnTo>
                  <a:lnTo>
                    <a:pt x="2227" y="983"/>
                  </a:lnTo>
                  <a:lnTo>
                    <a:pt x="2230" y="984"/>
                  </a:lnTo>
                  <a:lnTo>
                    <a:pt x="2232" y="984"/>
                  </a:lnTo>
                  <a:lnTo>
                    <a:pt x="2233" y="984"/>
                  </a:lnTo>
                  <a:lnTo>
                    <a:pt x="2235" y="986"/>
                  </a:lnTo>
                  <a:lnTo>
                    <a:pt x="2238" y="986"/>
                  </a:lnTo>
                  <a:lnTo>
                    <a:pt x="2239" y="986"/>
                  </a:lnTo>
                  <a:lnTo>
                    <a:pt x="2241" y="987"/>
                  </a:lnTo>
                  <a:lnTo>
                    <a:pt x="2245" y="987"/>
                  </a:lnTo>
                  <a:lnTo>
                    <a:pt x="2247" y="987"/>
                  </a:lnTo>
                  <a:lnTo>
                    <a:pt x="2248" y="987"/>
                  </a:lnTo>
                  <a:lnTo>
                    <a:pt x="2249" y="988"/>
                  </a:lnTo>
                  <a:lnTo>
                    <a:pt x="2252" y="990"/>
                  </a:lnTo>
                  <a:lnTo>
                    <a:pt x="2254" y="992"/>
                  </a:lnTo>
                  <a:lnTo>
                    <a:pt x="2256" y="995"/>
                  </a:lnTo>
                  <a:lnTo>
                    <a:pt x="2257" y="996"/>
                  </a:lnTo>
                  <a:lnTo>
                    <a:pt x="2261" y="998"/>
                  </a:lnTo>
                  <a:lnTo>
                    <a:pt x="2261" y="999"/>
                  </a:lnTo>
                  <a:lnTo>
                    <a:pt x="2264" y="999"/>
                  </a:lnTo>
                  <a:lnTo>
                    <a:pt x="2271" y="1003"/>
                  </a:lnTo>
                  <a:lnTo>
                    <a:pt x="2272" y="1004"/>
                  </a:lnTo>
                  <a:lnTo>
                    <a:pt x="2275" y="1007"/>
                  </a:lnTo>
                  <a:lnTo>
                    <a:pt x="2277" y="1007"/>
                  </a:lnTo>
                  <a:lnTo>
                    <a:pt x="2278" y="1007"/>
                  </a:lnTo>
                  <a:lnTo>
                    <a:pt x="2279" y="1009"/>
                  </a:lnTo>
                  <a:lnTo>
                    <a:pt x="2282" y="1011"/>
                  </a:lnTo>
                  <a:lnTo>
                    <a:pt x="2286" y="1011"/>
                  </a:lnTo>
                  <a:lnTo>
                    <a:pt x="2292" y="1016"/>
                  </a:lnTo>
                  <a:lnTo>
                    <a:pt x="2292" y="1018"/>
                  </a:lnTo>
                  <a:lnTo>
                    <a:pt x="2291" y="1020"/>
                  </a:lnTo>
                  <a:lnTo>
                    <a:pt x="2290" y="1024"/>
                  </a:lnTo>
                  <a:lnTo>
                    <a:pt x="2289" y="1026"/>
                  </a:lnTo>
                  <a:lnTo>
                    <a:pt x="2286" y="1035"/>
                  </a:lnTo>
                  <a:lnTo>
                    <a:pt x="2285" y="1036"/>
                  </a:lnTo>
                  <a:lnTo>
                    <a:pt x="2284" y="1036"/>
                  </a:lnTo>
                  <a:lnTo>
                    <a:pt x="2279" y="1037"/>
                  </a:lnTo>
                  <a:lnTo>
                    <a:pt x="2272" y="1040"/>
                  </a:lnTo>
                  <a:lnTo>
                    <a:pt x="2263" y="1041"/>
                  </a:lnTo>
                  <a:lnTo>
                    <a:pt x="2255" y="1042"/>
                  </a:lnTo>
                  <a:lnTo>
                    <a:pt x="2252" y="1044"/>
                  </a:lnTo>
                  <a:lnTo>
                    <a:pt x="2249" y="1046"/>
                  </a:lnTo>
                  <a:lnTo>
                    <a:pt x="2247" y="1047"/>
                  </a:lnTo>
                  <a:lnTo>
                    <a:pt x="2245" y="1048"/>
                  </a:lnTo>
                  <a:lnTo>
                    <a:pt x="2244" y="1049"/>
                  </a:lnTo>
                  <a:lnTo>
                    <a:pt x="2244" y="1050"/>
                  </a:lnTo>
                  <a:lnTo>
                    <a:pt x="2242" y="1050"/>
                  </a:lnTo>
                  <a:lnTo>
                    <a:pt x="2242" y="1052"/>
                  </a:lnTo>
                  <a:lnTo>
                    <a:pt x="2240" y="1055"/>
                  </a:lnTo>
                  <a:lnTo>
                    <a:pt x="2237" y="1064"/>
                  </a:lnTo>
                  <a:lnTo>
                    <a:pt x="2235" y="1066"/>
                  </a:lnTo>
                  <a:lnTo>
                    <a:pt x="2223" y="1095"/>
                  </a:lnTo>
                  <a:lnTo>
                    <a:pt x="2220" y="1101"/>
                  </a:lnTo>
                  <a:lnTo>
                    <a:pt x="2211" y="1119"/>
                  </a:lnTo>
                  <a:lnTo>
                    <a:pt x="2210" y="1122"/>
                  </a:lnTo>
                  <a:lnTo>
                    <a:pt x="2209" y="1124"/>
                  </a:lnTo>
                  <a:lnTo>
                    <a:pt x="2209" y="1125"/>
                  </a:lnTo>
                  <a:lnTo>
                    <a:pt x="2208" y="1128"/>
                  </a:lnTo>
                  <a:lnTo>
                    <a:pt x="2207" y="1129"/>
                  </a:lnTo>
                  <a:lnTo>
                    <a:pt x="2207" y="1130"/>
                  </a:lnTo>
                  <a:lnTo>
                    <a:pt x="2205" y="1130"/>
                  </a:lnTo>
                  <a:lnTo>
                    <a:pt x="2204" y="1131"/>
                  </a:lnTo>
                  <a:lnTo>
                    <a:pt x="2204" y="1132"/>
                  </a:lnTo>
                  <a:lnTo>
                    <a:pt x="2202" y="1132"/>
                  </a:lnTo>
                  <a:lnTo>
                    <a:pt x="2201" y="1134"/>
                  </a:lnTo>
                  <a:lnTo>
                    <a:pt x="2200" y="1134"/>
                  </a:lnTo>
                  <a:lnTo>
                    <a:pt x="2198" y="1136"/>
                  </a:lnTo>
                  <a:lnTo>
                    <a:pt x="2198" y="1137"/>
                  </a:lnTo>
                  <a:lnTo>
                    <a:pt x="2195" y="1138"/>
                  </a:lnTo>
                  <a:lnTo>
                    <a:pt x="2190" y="1141"/>
                  </a:lnTo>
                  <a:lnTo>
                    <a:pt x="2189" y="1143"/>
                  </a:lnTo>
                  <a:lnTo>
                    <a:pt x="2188" y="1143"/>
                  </a:lnTo>
                  <a:lnTo>
                    <a:pt x="2187" y="1144"/>
                  </a:lnTo>
                  <a:lnTo>
                    <a:pt x="2186" y="1145"/>
                  </a:lnTo>
                  <a:lnTo>
                    <a:pt x="2149" y="1167"/>
                  </a:lnTo>
                  <a:lnTo>
                    <a:pt x="2145" y="1169"/>
                  </a:lnTo>
                  <a:lnTo>
                    <a:pt x="2096" y="1198"/>
                  </a:lnTo>
                  <a:lnTo>
                    <a:pt x="2095" y="1199"/>
                  </a:lnTo>
                  <a:lnTo>
                    <a:pt x="2092" y="1200"/>
                  </a:lnTo>
                  <a:lnTo>
                    <a:pt x="2091" y="1201"/>
                  </a:lnTo>
                  <a:lnTo>
                    <a:pt x="2084" y="1205"/>
                  </a:lnTo>
                  <a:lnTo>
                    <a:pt x="2082" y="1206"/>
                  </a:lnTo>
                  <a:lnTo>
                    <a:pt x="2070" y="1213"/>
                  </a:lnTo>
                  <a:lnTo>
                    <a:pt x="2070" y="1214"/>
                  </a:lnTo>
                  <a:lnTo>
                    <a:pt x="2067" y="1215"/>
                  </a:lnTo>
                  <a:lnTo>
                    <a:pt x="2062" y="1219"/>
                  </a:lnTo>
                  <a:lnTo>
                    <a:pt x="2060" y="1220"/>
                  </a:lnTo>
                  <a:lnTo>
                    <a:pt x="2059" y="1220"/>
                  </a:lnTo>
                  <a:lnTo>
                    <a:pt x="2055" y="1222"/>
                  </a:lnTo>
                  <a:lnTo>
                    <a:pt x="2054" y="1223"/>
                  </a:lnTo>
                  <a:lnTo>
                    <a:pt x="2052" y="1224"/>
                  </a:lnTo>
                  <a:lnTo>
                    <a:pt x="2049" y="1227"/>
                  </a:lnTo>
                  <a:lnTo>
                    <a:pt x="2045" y="1229"/>
                  </a:lnTo>
                  <a:lnTo>
                    <a:pt x="2043" y="1230"/>
                  </a:lnTo>
                  <a:lnTo>
                    <a:pt x="2040" y="1231"/>
                  </a:lnTo>
                  <a:lnTo>
                    <a:pt x="2037" y="1234"/>
                  </a:lnTo>
                  <a:lnTo>
                    <a:pt x="2033" y="1235"/>
                  </a:lnTo>
                  <a:lnTo>
                    <a:pt x="2030" y="1237"/>
                  </a:lnTo>
                  <a:lnTo>
                    <a:pt x="2026" y="1239"/>
                  </a:lnTo>
                  <a:lnTo>
                    <a:pt x="2024" y="1241"/>
                  </a:lnTo>
                  <a:lnTo>
                    <a:pt x="2022" y="1242"/>
                  </a:lnTo>
                  <a:lnTo>
                    <a:pt x="2019" y="1244"/>
                  </a:lnTo>
                  <a:lnTo>
                    <a:pt x="2016" y="1245"/>
                  </a:lnTo>
                  <a:lnTo>
                    <a:pt x="2014" y="1248"/>
                  </a:lnTo>
                  <a:lnTo>
                    <a:pt x="2013" y="1249"/>
                  </a:lnTo>
                  <a:lnTo>
                    <a:pt x="2008" y="1251"/>
                  </a:lnTo>
                  <a:lnTo>
                    <a:pt x="2006" y="1252"/>
                  </a:lnTo>
                  <a:lnTo>
                    <a:pt x="2004" y="1253"/>
                  </a:lnTo>
                  <a:lnTo>
                    <a:pt x="2002" y="1255"/>
                  </a:lnTo>
                  <a:lnTo>
                    <a:pt x="2001" y="1256"/>
                  </a:lnTo>
                  <a:lnTo>
                    <a:pt x="1999" y="1256"/>
                  </a:lnTo>
                  <a:lnTo>
                    <a:pt x="1998" y="1257"/>
                  </a:lnTo>
                  <a:lnTo>
                    <a:pt x="1995" y="1259"/>
                  </a:lnTo>
                  <a:lnTo>
                    <a:pt x="1995" y="1260"/>
                  </a:lnTo>
                  <a:lnTo>
                    <a:pt x="1994" y="1261"/>
                  </a:lnTo>
                  <a:lnTo>
                    <a:pt x="1992" y="1264"/>
                  </a:lnTo>
                  <a:lnTo>
                    <a:pt x="1991" y="1264"/>
                  </a:lnTo>
                  <a:lnTo>
                    <a:pt x="1989" y="1263"/>
                  </a:lnTo>
                  <a:lnTo>
                    <a:pt x="1988" y="1263"/>
                  </a:lnTo>
                  <a:lnTo>
                    <a:pt x="1988" y="1261"/>
                  </a:lnTo>
                  <a:lnTo>
                    <a:pt x="1987" y="1261"/>
                  </a:lnTo>
                  <a:lnTo>
                    <a:pt x="1986" y="1261"/>
                  </a:lnTo>
                  <a:lnTo>
                    <a:pt x="1985" y="1261"/>
                  </a:lnTo>
                  <a:lnTo>
                    <a:pt x="1984" y="1261"/>
                  </a:lnTo>
                  <a:lnTo>
                    <a:pt x="1983" y="1263"/>
                  </a:lnTo>
                  <a:lnTo>
                    <a:pt x="1981" y="1264"/>
                  </a:lnTo>
                  <a:lnTo>
                    <a:pt x="1979" y="1265"/>
                  </a:lnTo>
                  <a:lnTo>
                    <a:pt x="1978" y="1265"/>
                  </a:lnTo>
                  <a:lnTo>
                    <a:pt x="1977" y="1266"/>
                  </a:lnTo>
                  <a:lnTo>
                    <a:pt x="1976" y="1267"/>
                  </a:lnTo>
                  <a:lnTo>
                    <a:pt x="1974" y="1268"/>
                  </a:lnTo>
                  <a:lnTo>
                    <a:pt x="1973" y="1268"/>
                  </a:lnTo>
                  <a:lnTo>
                    <a:pt x="1970" y="1270"/>
                  </a:lnTo>
                  <a:lnTo>
                    <a:pt x="1967" y="1271"/>
                  </a:lnTo>
                  <a:lnTo>
                    <a:pt x="1965" y="1272"/>
                  </a:lnTo>
                  <a:lnTo>
                    <a:pt x="1963" y="1272"/>
                  </a:lnTo>
                  <a:lnTo>
                    <a:pt x="1962" y="1272"/>
                  </a:lnTo>
                  <a:lnTo>
                    <a:pt x="1958" y="1273"/>
                  </a:lnTo>
                  <a:lnTo>
                    <a:pt x="1955" y="1274"/>
                  </a:lnTo>
                  <a:lnTo>
                    <a:pt x="1951" y="1274"/>
                  </a:lnTo>
                  <a:lnTo>
                    <a:pt x="1949" y="1274"/>
                  </a:lnTo>
                  <a:lnTo>
                    <a:pt x="1947" y="1274"/>
                  </a:lnTo>
                  <a:lnTo>
                    <a:pt x="1943" y="1275"/>
                  </a:lnTo>
                  <a:lnTo>
                    <a:pt x="1940" y="1275"/>
                  </a:lnTo>
                  <a:lnTo>
                    <a:pt x="1940" y="1276"/>
                  </a:lnTo>
                  <a:lnTo>
                    <a:pt x="1939" y="1276"/>
                  </a:lnTo>
                  <a:lnTo>
                    <a:pt x="1937" y="1278"/>
                  </a:lnTo>
                  <a:lnTo>
                    <a:pt x="1936" y="1279"/>
                  </a:lnTo>
                  <a:lnTo>
                    <a:pt x="1933" y="1280"/>
                  </a:lnTo>
                  <a:lnTo>
                    <a:pt x="1931" y="1282"/>
                  </a:lnTo>
                  <a:lnTo>
                    <a:pt x="1928" y="1283"/>
                  </a:lnTo>
                  <a:lnTo>
                    <a:pt x="1924" y="1286"/>
                  </a:lnTo>
                  <a:lnTo>
                    <a:pt x="1921" y="1287"/>
                  </a:lnTo>
                  <a:lnTo>
                    <a:pt x="1918" y="1289"/>
                  </a:lnTo>
                  <a:lnTo>
                    <a:pt x="1917" y="1289"/>
                  </a:lnTo>
                  <a:lnTo>
                    <a:pt x="1914" y="1289"/>
                  </a:lnTo>
                  <a:lnTo>
                    <a:pt x="1912" y="1290"/>
                  </a:lnTo>
                  <a:lnTo>
                    <a:pt x="1910" y="1290"/>
                  </a:lnTo>
                  <a:lnTo>
                    <a:pt x="1907" y="1293"/>
                  </a:lnTo>
                  <a:lnTo>
                    <a:pt x="1906" y="1294"/>
                  </a:lnTo>
                  <a:lnTo>
                    <a:pt x="1903" y="1296"/>
                  </a:lnTo>
                  <a:lnTo>
                    <a:pt x="1901" y="1300"/>
                  </a:lnTo>
                  <a:lnTo>
                    <a:pt x="1896" y="1303"/>
                  </a:lnTo>
                  <a:lnTo>
                    <a:pt x="1892" y="1305"/>
                  </a:lnTo>
                  <a:lnTo>
                    <a:pt x="1891" y="1308"/>
                  </a:lnTo>
                  <a:lnTo>
                    <a:pt x="1890" y="1308"/>
                  </a:lnTo>
                  <a:lnTo>
                    <a:pt x="1889" y="1309"/>
                  </a:lnTo>
                  <a:lnTo>
                    <a:pt x="1888" y="1309"/>
                  </a:lnTo>
                  <a:lnTo>
                    <a:pt x="1886" y="1309"/>
                  </a:lnTo>
                  <a:lnTo>
                    <a:pt x="1882" y="1309"/>
                  </a:lnTo>
                  <a:lnTo>
                    <a:pt x="1879" y="1309"/>
                  </a:lnTo>
                  <a:lnTo>
                    <a:pt x="1875" y="1309"/>
                  </a:lnTo>
                  <a:lnTo>
                    <a:pt x="1870" y="1309"/>
                  </a:lnTo>
                  <a:lnTo>
                    <a:pt x="1868" y="1310"/>
                  </a:lnTo>
                  <a:lnTo>
                    <a:pt x="1865" y="1310"/>
                  </a:lnTo>
                  <a:lnTo>
                    <a:pt x="1862" y="1310"/>
                  </a:lnTo>
                  <a:lnTo>
                    <a:pt x="1861" y="1310"/>
                  </a:lnTo>
                  <a:lnTo>
                    <a:pt x="1860" y="1310"/>
                  </a:lnTo>
                  <a:lnTo>
                    <a:pt x="1857" y="1310"/>
                  </a:lnTo>
                  <a:lnTo>
                    <a:pt x="1850" y="1311"/>
                  </a:lnTo>
                  <a:lnTo>
                    <a:pt x="1846" y="1311"/>
                  </a:lnTo>
                  <a:lnTo>
                    <a:pt x="1844" y="1311"/>
                  </a:lnTo>
                  <a:lnTo>
                    <a:pt x="1838" y="1311"/>
                  </a:lnTo>
                  <a:lnTo>
                    <a:pt x="1836" y="1312"/>
                  </a:lnTo>
                  <a:lnTo>
                    <a:pt x="1835" y="1312"/>
                  </a:lnTo>
                  <a:lnTo>
                    <a:pt x="1835" y="1313"/>
                  </a:lnTo>
                  <a:lnTo>
                    <a:pt x="1835" y="1315"/>
                  </a:lnTo>
                  <a:lnTo>
                    <a:pt x="1835" y="1316"/>
                  </a:lnTo>
                  <a:lnTo>
                    <a:pt x="1835" y="1319"/>
                  </a:lnTo>
                  <a:lnTo>
                    <a:pt x="1835" y="1321"/>
                  </a:lnTo>
                  <a:lnTo>
                    <a:pt x="1835" y="1323"/>
                  </a:lnTo>
                  <a:lnTo>
                    <a:pt x="1834" y="1324"/>
                  </a:lnTo>
                  <a:lnTo>
                    <a:pt x="1832" y="1326"/>
                  </a:lnTo>
                  <a:lnTo>
                    <a:pt x="1829" y="1328"/>
                  </a:lnTo>
                  <a:lnTo>
                    <a:pt x="1828" y="1330"/>
                  </a:lnTo>
                  <a:lnTo>
                    <a:pt x="1828" y="1331"/>
                  </a:lnTo>
                  <a:lnTo>
                    <a:pt x="1829" y="1332"/>
                  </a:lnTo>
                  <a:lnTo>
                    <a:pt x="1831" y="1334"/>
                  </a:lnTo>
                  <a:lnTo>
                    <a:pt x="1831" y="1335"/>
                  </a:lnTo>
                  <a:lnTo>
                    <a:pt x="1829" y="1338"/>
                  </a:lnTo>
                  <a:lnTo>
                    <a:pt x="1828" y="1340"/>
                  </a:lnTo>
                  <a:lnTo>
                    <a:pt x="1827" y="1342"/>
                  </a:lnTo>
                  <a:lnTo>
                    <a:pt x="1825" y="1343"/>
                  </a:lnTo>
                  <a:lnTo>
                    <a:pt x="1823" y="1346"/>
                  </a:lnTo>
                  <a:lnTo>
                    <a:pt x="1823" y="1347"/>
                  </a:lnTo>
                  <a:lnTo>
                    <a:pt x="1822" y="1347"/>
                  </a:lnTo>
                  <a:lnTo>
                    <a:pt x="1821" y="1347"/>
                  </a:lnTo>
                  <a:lnTo>
                    <a:pt x="1820" y="1348"/>
                  </a:lnTo>
                  <a:lnTo>
                    <a:pt x="1815" y="1351"/>
                  </a:lnTo>
                  <a:lnTo>
                    <a:pt x="1812" y="1353"/>
                  </a:lnTo>
                  <a:lnTo>
                    <a:pt x="1810" y="1354"/>
                  </a:lnTo>
                  <a:lnTo>
                    <a:pt x="1808" y="1356"/>
                  </a:lnTo>
                  <a:lnTo>
                    <a:pt x="1806" y="1357"/>
                  </a:lnTo>
                  <a:lnTo>
                    <a:pt x="1805" y="1361"/>
                  </a:lnTo>
                  <a:lnTo>
                    <a:pt x="1804" y="1363"/>
                  </a:lnTo>
                  <a:lnTo>
                    <a:pt x="1802" y="1364"/>
                  </a:lnTo>
                  <a:lnTo>
                    <a:pt x="1801" y="1368"/>
                  </a:lnTo>
                  <a:lnTo>
                    <a:pt x="1799" y="1370"/>
                  </a:lnTo>
                  <a:lnTo>
                    <a:pt x="1797" y="1373"/>
                  </a:lnTo>
                  <a:lnTo>
                    <a:pt x="1794" y="1376"/>
                  </a:lnTo>
                  <a:lnTo>
                    <a:pt x="1793" y="1378"/>
                  </a:lnTo>
                  <a:lnTo>
                    <a:pt x="1791" y="1381"/>
                  </a:lnTo>
                  <a:lnTo>
                    <a:pt x="1790" y="1385"/>
                  </a:lnTo>
                  <a:lnTo>
                    <a:pt x="1787" y="1387"/>
                  </a:lnTo>
                  <a:lnTo>
                    <a:pt x="1785" y="1391"/>
                  </a:lnTo>
                  <a:lnTo>
                    <a:pt x="1784" y="1391"/>
                  </a:lnTo>
                  <a:lnTo>
                    <a:pt x="1783" y="1392"/>
                  </a:lnTo>
                  <a:lnTo>
                    <a:pt x="1782" y="1393"/>
                  </a:lnTo>
                  <a:lnTo>
                    <a:pt x="1780" y="1393"/>
                  </a:lnTo>
                  <a:lnTo>
                    <a:pt x="1780" y="1394"/>
                  </a:lnTo>
                  <a:lnTo>
                    <a:pt x="1779" y="1395"/>
                  </a:lnTo>
                  <a:lnTo>
                    <a:pt x="1778" y="1397"/>
                  </a:lnTo>
                  <a:lnTo>
                    <a:pt x="1777" y="1398"/>
                  </a:lnTo>
                  <a:lnTo>
                    <a:pt x="1776" y="1399"/>
                  </a:lnTo>
                  <a:lnTo>
                    <a:pt x="1773" y="1400"/>
                  </a:lnTo>
                  <a:lnTo>
                    <a:pt x="1772" y="1402"/>
                  </a:lnTo>
                  <a:lnTo>
                    <a:pt x="1770" y="1403"/>
                  </a:lnTo>
                  <a:lnTo>
                    <a:pt x="1769" y="1406"/>
                  </a:lnTo>
                  <a:lnTo>
                    <a:pt x="1768" y="1407"/>
                  </a:lnTo>
                  <a:lnTo>
                    <a:pt x="1767" y="1407"/>
                  </a:lnTo>
                  <a:lnTo>
                    <a:pt x="1765" y="1408"/>
                  </a:lnTo>
                  <a:lnTo>
                    <a:pt x="1764" y="1408"/>
                  </a:lnTo>
                  <a:lnTo>
                    <a:pt x="1763" y="1408"/>
                  </a:lnTo>
                  <a:lnTo>
                    <a:pt x="1762" y="1408"/>
                  </a:lnTo>
                  <a:lnTo>
                    <a:pt x="1761" y="1408"/>
                  </a:lnTo>
                  <a:lnTo>
                    <a:pt x="1761" y="1409"/>
                  </a:lnTo>
                  <a:lnTo>
                    <a:pt x="1762" y="1410"/>
                  </a:lnTo>
                  <a:lnTo>
                    <a:pt x="1762" y="1412"/>
                  </a:lnTo>
                  <a:lnTo>
                    <a:pt x="1762" y="1413"/>
                  </a:lnTo>
                  <a:lnTo>
                    <a:pt x="1761" y="1413"/>
                  </a:lnTo>
                  <a:lnTo>
                    <a:pt x="1761" y="1414"/>
                  </a:lnTo>
                  <a:lnTo>
                    <a:pt x="1761" y="1415"/>
                  </a:lnTo>
                  <a:lnTo>
                    <a:pt x="1761" y="1416"/>
                  </a:lnTo>
                  <a:lnTo>
                    <a:pt x="1758" y="1418"/>
                  </a:lnTo>
                  <a:lnTo>
                    <a:pt x="1757" y="1418"/>
                  </a:lnTo>
                  <a:lnTo>
                    <a:pt x="1756" y="1420"/>
                  </a:lnTo>
                  <a:lnTo>
                    <a:pt x="1755" y="1421"/>
                  </a:lnTo>
                  <a:lnTo>
                    <a:pt x="1754" y="1422"/>
                  </a:lnTo>
                  <a:lnTo>
                    <a:pt x="1753" y="1423"/>
                  </a:lnTo>
                  <a:lnTo>
                    <a:pt x="1752" y="1423"/>
                  </a:lnTo>
                  <a:lnTo>
                    <a:pt x="1750" y="1424"/>
                  </a:lnTo>
                  <a:lnTo>
                    <a:pt x="1748" y="1425"/>
                  </a:lnTo>
                  <a:lnTo>
                    <a:pt x="1747" y="1427"/>
                  </a:lnTo>
                  <a:lnTo>
                    <a:pt x="1746" y="1428"/>
                  </a:lnTo>
                  <a:lnTo>
                    <a:pt x="1745" y="1428"/>
                  </a:lnTo>
                  <a:lnTo>
                    <a:pt x="1743" y="1428"/>
                  </a:lnTo>
                  <a:lnTo>
                    <a:pt x="1742" y="1428"/>
                  </a:lnTo>
                  <a:lnTo>
                    <a:pt x="1740" y="1429"/>
                  </a:lnTo>
                  <a:lnTo>
                    <a:pt x="1737" y="1429"/>
                  </a:lnTo>
                  <a:lnTo>
                    <a:pt x="1734" y="1429"/>
                  </a:lnTo>
                  <a:lnTo>
                    <a:pt x="1732" y="1429"/>
                  </a:lnTo>
                  <a:lnTo>
                    <a:pt x="1730" y="1430"/>
                  </a:lnTo>
                  <a:lnTo>
                    <a:pt x="1727" y="1430"/>
                  </a:lnTo>
                  <a:lnTo>
                    <a:pt x="1725" y="1430"/>
                  </a:lnTo>
                  <a:lnTo>
                    <a:pt x="1719" y="1430"/>
                  </a:lnTo>
                  <a:lnTo>
                    <a:pt x="1716" y="1430"/>
                  </a:lnTo>
                  <a:lnTo>
                    <a:pt x="1712" y="1429"/>
                  </a:lnTo>
                  <a:lnTo>
                    <a:pt x="1710" y="1429"/>
                  </a:lnTo>
                  <a:lnTo>
                    <a:pt x="1708" y="1429"/>
                  </a:lnTo>
                  <a:lnTo>
                    <a:pt x="1705" y="1428"/>
                  </a:lnTo>
                  <a:lnTo>
                    <a:pt x="1703" y="1428"/>
                  </a:lnTo>
                  <a:lnTo>
                    <a:pt x="1701" y="1428"/>
                  </a:lnTo>
                  <a:lnTo>
                    <a:pt x="1697" y="1427"/>
                  </a:lnTo>
                  <a:lnTo>
                    <a:pt x="1695" y="1427"/>
                  </a:lnTo>
                  <a:lnTo>
                    <a:pt x="1693" y="1427"/>
                  </a:lnTo>
                  <a:lnTo>
                    <a:pt x="1690" y="1427"/>
                  </a:lnTo>
                  <a:lnTo>
                    <a:pt x="1689" y="1425"/>
                  </a:lnTo>
                  <a:lnTo>
                    <a:pt x="1687" y="1425"/>
                  </a:lnTo>
                  <a:lnTo>
                    <a:pt x="1685" y="1425"/>
                  </a:lnTo>
                  <a:lnTo>
                    <a:pt x="1682" y="1425"/>
                  </a:lnTo>
                  <a:lnTo>
                    <a:pt x="1680" y="1427"/>
                  </a:lnTo>
                  <a:lnTo>
                    <a:pt x="1678" y="1425"/>
                  </a:lnTo>
                  <a:lnTo>
                    <a:pt x="1674" y="1425"/>
                  </a:lnTo>
                  <a:lnTo>
                    <a:pt x="1672" y="1425"/>
                  </a:lnTo>
                  <a:lnTo>
                    <a:pt x="1671" y="1425"/>
                  </a:lnTo>
                  <a:lnTo>
                    <a:pt x="1670" y="1425"/>
                  </a:lnTo>
                  <a:lnTo>
                    <a:pt x="1668" y="1425"/>
                  </a:lnTo>
                  <a:lnTo>
                    <a:pt x="1666" y="1425"/>
                  </a:lnTo>
                  <a:lnTo>
                    <a:pt x="1665" y="1425"/>
                  </a:lnTo>
                  <a:lnTo>
                    <a:pt x="1664" y="1427"/>
                  </a:lnTo>
                  <a:lnTo>
                    <a:pt x="1661" y="1425"/>
                  </a:lnTo>
                  <a:lnTo>
                    <a:pt x="1660" y="1425"/>
                  </a:lnTo>
                  <a:lnTo>
                    <a:pt x="1659" y="1425"/>
                  </a:lnTo>
                  <a:lnTo>
                    <a:pt x="1658" y="1425"/>
                  </a:lnTo>
                  <a:lnTo>
                    <a:pt x="1657" y="1425"/>
                  </a:lnTo>
                  <a:lnTo>
                    <a:pt x="1655" y="1424"/>
                  </a:lnTo>
                  <a:lnTo>
                    <a:pt x="1653" y="1425"/>
                  </a:lnTo>
                  <a:lnTo>
                    <a:pt x="1653" y="1427"/>
                  </a:lnTo>
                  <a:lnTo>
                    <a:pt x="1652" y="1427"/>
                  </a:lnTo>
                  <a:lnTo>
                    <a:pt x="1651" y="1427"/>
                  </a:lnTo>
                  <a:lnTo>
                    <a:pt x="1650" y="1427"/>
                  </a:lnTo>
                  <a:lnTo>
                    <a:pt x="1649" y="1427"/>
                  </a:lnTo>
                  <a:lnTo>
                    <a:pt x="1648" y="1427"/>
                  </a:lnTo>
                  <a:lnTo>
                    <a:pt x="1646" y="1428"/>
                  </a:lnTo>
                  <a:lnTo>
                    <a:pt x="1646" y="1429"/>
                  </a:lnTo>
                  <a:lnTo>
                    <a:pt x="1646" y="1430"/>
                  </a:lnTo>
                  <a:lnTo>
                    <a:pt x="1646" y="1431"/>
                  </a:lnTo>
                  <a:lnTo>
                    <a:pt x="1645" y="1431"/>
                  </a:lnTo>
                  <a:lnTo>
                    <a:pt x="1644" y="1431"/>
                  </a:lnTo>
                  <a:lnTo>
                    <a:pt x="1644" y="1432"/>
                  </a:lnTo>
                  <a:lnTo>
                    <a:pt x="1642" y="1432"/>
                  </a:lnTo>
                  <a:lnTo>
                    <a:pt x="1641" y="1432"/>
                  </a:lnTo>
                  <a:lnTo>
                    <a:pt x="1640" y="1433"/>
                  </a:lnTo>
                  <a:lnTo>
                    <a:pt x="1638" y="1433"/>
                  </a:lnTo>
                  <a:lnTo>
                    <a:pt x="1637" y="1435"/>
                  </a:lnTo>
                  <a:lnTo>
                    <a:pt x="1636" y="1436"/>
                  </a:lnTo>
                  <a:lnTo>
                    <a:pt x="1635" y="1436"/>
                  </a:lnTo>
                  <a:lnTo>
                    <a:pt x="1634" y="1436"/>
                  </a:lnTo>
                  <a:lnTo>
                    <a:pt x="1633" y="1436"/>
                  </a:lnTo>
                  <a:lnTo>
                    <a:pt x="1631" y="1436"/>
                  </a:lnTo>
                  <a:lnTo>
                    <a:pt x="1629" y="1437"/>
                  </a:lnTo>
                  <a:lnTo>
                    <a:pt x="1628" y="1437"/>
                  </a:lnTo>
                  <a:lnTo>
                    <a:pt x="1626" y="1438"/>
                  </a:lnTo>
                  <a:lnTo>
                    <a:pt x="1623" y="1438"/>
                  </a:lnTo>
                  <a:lnTo>
                    <a:pt x="1621" y="1439"/>
                  </a:lnTo>
                  <a:lnTo>
                    <a:pt x="1620" y="1440"/>
                  </a:lnTo>
                  <a:lnTo>
                    <a:pt x="1619" y="1440"/>
                  </a:lnTo>
                  <a:lnTo>
                    <a:pt x="1618" y="1440"/>
                  </a:lnTo>
                  <a:lnTo>
                    <a:pt x="1616" y="1440"/>
                  </a:lnTo>
                  <a:lnTo>
                    <a:pt x="1613" y="1440"/>
                  </a:lnTo>
                  <a:lnTo>
                    <a:pt x="1612" y="1442"/>
                  </a:lnTo>
                  <a:lnTo>
                    <a:pt x="1611" y="1442"/>
                  </a:lnTo>
                  <a:lnTo>
                    <a:pt x="1610" y="1442"/>
                  </a:lnTo>
                  <a:lnTo>
                    <a:pt x="1607" y="1442"/>
                  </a:lnTo>
                  <a:lnTo>
                    <a:pt x="1606" y="1442"/>
                  </a:lnTo>
                  <a:lnTo>
                    <a:pt x="1605" y="1440"/>
                  </a:lnTo>
                  <a:lnTo>
                    <a:pt x="1604" y="1440"/>
                  </a:lnTo>
                  <a:lnTo>
                    <a:pt x="1601" y="1440"/>
                  </a:lnTo>
                  <a:lnTo>
                    <a:pt x="1598" y="1442"/>
                  </a:lnTo>
                  <a:lnTo>
                    <a:pt x="1598" y="1440"/>
                  </a:lnTo>
                  <a:lnTo>
                    <a:pt x="1597" y="1440"/>
                  </a:lnTo>
                  <a:lnTo>
                    <a:pt x="1596" y="1440"/>
                  </a:lnTo>
                  <a:lnTo>
                    <a:pt x="1594" y="1440"/>
                  </a:lnTo>
                  <a:lnTo>
                    <a:pt x="1592" y="1440"/>
                  </a:lnTo>
                  <a:lnTo>
                    <a:pt x="1591" y="1440"/>
                  </a:lnTo>
                  <a:lnTo>
                    <a:pt x="1591" y="1442"/>
                  </a:lnTo>
                  <a:lnTo>
                    <a:pt x="1589" y="1442"/>
                  </a:lnTo>
                  <a:lnTo>
                    <a:pt x="1588" y="1443"/>
                  </a:lnTo>
                  <a:lnTo>
                    <a:pt x="1585" y="1444"/>
                  </a:lnTo>
                  <a:lnTo>
                    <a:pt x="1584" y="1444"/>
                  </a:lnTo>
                  <a:lnTo>
                    <a:pt x="1583" y="1445"/>
                  </a:lnTo>
                  <a:lnTo>
                    <a:pt x="1582" y="1445"/>
                  </a:lnTo>
                  <a:lnTo>
                    <a:pt x="1581" y="1446"/>
                  </a:lnTo>
                  <a:lnTo>
                    <a:pt x="1579" y="1447"/>
                  </a:lnTo>
                  <a:lnTo>
                    <a:pt x="1578" y="1447"/>
                  </a:lnTo>
                  <a:lnTo>
                    <a:pt x="1577" y="1448"/>
                  </a:lnTo>
                  <a:lnTo>
                    <a:pt x="1577" y="1450"/>
                  </a:lnTo>
                  <a:lnTo>
                    <a:pt x="1576" y="1451"/>
                  </a:lnTo>
                  <a:lnTo>
                    <a:pt x="1575" y="1452"/>
                  </a:lnTo>
                  <a:lnTo>
                    <a:pt x="1574" y="1452"/>
                  </a:lnTo>
                  <a:lnTo>
                    <a:pt x="1573" y="1452"/>
                  </a:lnTo>
                  <a:lnTo>
                    <a:pt x="1571" y="1452"/>
                  </a:lnTo>
                  <a:lnTo>
                    <a:pt x="1570" y="1452"/>
                  </a:lnTo>
                  <a:lnTo>
                    <a:pt x="1569" y="1452"/>
                  </a:lnTo>
                  <a:lnTo>
                    <a:pt x="1567" y="1453"/>
                  </a:lnTo>
                  <a:lnTo>
                    <a:pt x="1566" y="1453"/>
                  </a:lnTo>
                  <a:lnTo>
                    <a:pt x="1564" y="1453"/>
                  </a:lnTo>
                  <a:lnTo>
                    <a:pt x="1563" y="1454"/>
                  </a:lnTo>
                  <a:lnTo>
                    <a:pt x="1562" y="1454"/>
                  </a:lnTo>
                  <a:lnTo>
                    <a:pt x="1561" y="1454"/>
                  </a:lnTo>
                  <a:lnTo>
                    <a:pt x="1560" y="1455"/>
                  </a:lnTo>
                  <a:lnTo>
                    <a:pt x="1559" y="1455"/>
                  </a:lnTo>
                  <a:lnTo>
                    <a:pt x="1558" y="1455"/>
                  </a:lnTo>
                  <a:lnTo>
                    <a:pt x="1556" y="1457"/>
                  </a:lnTo>
                  <a:lnTo>
                    <a:pt x="1555" y="1458"/>
                  </a:lnTo>
                  <a:lnTo>
                    <a:pt x="1555" y="1459"/>
                  </a:lnTo>
                  <a:lnTo>
                    <a:pt x="1555" y="1460"/>
                  </a:lnTo>
                  <a:lnTo>
                    <a:pt x="1555" y="1461"/>
                  </a:lnTo>
                  <a:lnTo>
                    <a:pt x="1555" y="1462"/>
                  </a:lnTo>
                  <a:lnTo>
                    <a:pt x="1555" y="1463"/>
                  </a:lnTo>
                  <a:lnTo>
                    <a:pt x="1556" y="1465"/>
                  </a:lnTo>
                  <a:lnTo>
                    <a:pt x="1556" y="1466"/>
                  </a:lnTo>
                  <a:lnTo>
                    <a:pt x="1558" y="1467"/>
                  </a:lnTo>
                  <a:lnTo>
                    <a:pt x="1558" y="1468"/>
                  </a:lnTo>
                  <a:lnTo>
                    <a:pt x="1559" y="1469"/>
                  </a:lnTo>
                  <a:lnTo>
                    <a:pt x="1559" y="1470"/>
                  </a:lnTo>
                  <a:lnTo>
                    <a:pt x="1559" y="1472"/>
                  </a:lnTo>
                  <a:lnTo>
                    <a:pt x="1559" y="1473"/>
                  </a:lnTo>
                  <a:lnTo>
                    <a:pt x="1559" y="1476"/>
                  </a:lnTo>
                  <a:lnTo>
                    <a:pt x="1559" y="1478"/>
                  </a:lnTo>
                  <a:lnTo>
                    <a:pt x="1559" y="1480"/>
                  </a:lnTo>
                  <a:lnTo>
                    <a:pt x="1559" y="1481"/>
                  </a:lnTo>
                  <a:lnTo>
                    <a:pt x="1560" y="1481"/>
                  </a:lnTo>
                  <a:lnTo>
                    <a:pt x="1560" y="1482"/>
                  </a:lnTo>
                  <a:lnTo>
                    <a:pt x="1559" y="1482"/>
                  </a:lnTo>
                  <a:lnTo>
                    <a:pt x="1559" y="1483"/>
                  </a:lnTo>
                  <a:lnTo>
                    <a:pt x="1559" y="1484"/>
                  </a:lnTo>
                  <a:lnTo>
                    <a:pt x="1560" y="1485"/>
                  </a:lnTo>
                  <a:lnTo>
                    <a:pt x="1560" y="1487"/>
                  </a:lnTo>
                  <a:lnTo>
                    <a:pt x="1560" y="1488"/>
                  </a:lnTo>
                  <a:lnTo>
                    <a:pt x="1560" y="1489"/>
                  </a:lnTo>
                  <a:lnTo>
                    <a:pt x="1560" y="1490"/>
                  </a:lnTo>
                  <a:lnTo>
                    <a:pt x="1560" y="1491"/>
                  </a:lnTo>
                  <a:lnTo>
                    <a:pt x="1560" y="1492"/>
                  </a:lnTo>
                  <a:lnTo>
                    <a:pt x="1560" y="1493"/>
                  </a:lnTo>
                  <a:lnTo>
                    <a:pt x="1560" y="1495"/>
                  </a:lnTo>
                  <a:lnTo>
                    <a:pt x="1560" y="1496"/>
                  </a:lnTo>
                  <a:lnTo>
                    <a:pt x="1560" y="1497"/>
                  </a:lnTo>
                  <a:lnTo>
                    <a:pt x="1560" y="1498"/>
                  </a:lnTo>
                  <a:lnTo>
                    <a:pt x="1560" y="1499"/>
                  </a:lnTo>
                  <a:lnTo>
                    <a:pt x="1560" y="1500"/>
                  </a:lnTo>
                  <a:lnTo>
                    <a:pt x="1560" y="1502"/>
                  </a:lnTo>
                  <a:lnTo>
                    <a:pt x="1560" y="1503"/>
                  </a:lnTo>
                  <a:lnTo>
                    <a:pt x="1559" y="1504"/>
                  </a:lnTo>
                  <a:lnTo>
                    <a:pt x="1559" y="1505"/>
                  </a:lnTo>
                  <a:lnTo>
                    <a:pt x="1558" y="1505"/>
                  </a:lnTo>
                  <a:lnTo>
                    <a:pt x="1556" y="1507"/>
                  </a:lnTo>
                  <a:lnTo>
                    <a:pt x="1555" y="1510"/>
                  </a:lnTo>
                  <a:lnTo>
                    <a:pt x="1554" y="1511"/>
                  </a:lnTo>
                  <a:lnTo>
                    <a:pt x="1553" y="1513"/>
                  </a:lnTo>
                  <a:lnTo>
                    <a:pt x="1552" y="1514"/>
                  </a:lnTo>
                  <a:lnTo>
                    <a:pt x="1551" y="1515"/>
                  </a:lnTo>
                  <a:lnTo>
                    <a:pt x="1551" y="1517"/>
                  </a:lnTo>
                  <a:lnTo>
                    <a:pt x="1549" y="1518"/>
                  </a:lnTo>
                  <a:lnTo>
                    <a:pt x="1548" y="1519"/>
                  </a:lnTo>
                  <a:lnTo>
                    <a:pt x="1548" y="1520"/>
                  </a:lnTo>
                  <a:lnTo>
                    <a:pt x="1547" y="1521"/>
                  </a:lnTo>
                  <a:lnTo>
                    <a:pt x="1547" y="1522"/>
                  </a:lnTo>
                  <a:lnTo>
                    <a:pt x="1546" y="1523"/>
                  </a:lnTo>
                  <a:lnTo>
                    <a:pt x="1545" y="1527"/>
                  </a:lnTo>
                  <a:lnTo>
                    <a:pt x="1544" y="1530"/>
                  </a:lnTo>
                  <a:lnTo>
                    <a:pt x="1543" y="1534"/>
                  </a:lnTo>
                  <a:lnTo>
                    <a:pt x="1541" y="1537"/>
                  </a:lnTo>
                  <a:lnTo>
                    <a:pt x="1541" y="1540"/>
                  </a:lnTo>
                  <a:lnTo>
                    <a:pt x="1540" y="1542"/>
                  </a:lnTo>
                  <a:lnTo>
                    <a:pt x="1539" y="1544"/>
                  </a:lnTo>
                  <a:lnTo>
                    <a:pt x="1539" y="1547"/>
                  </a:lnTo>
                  <a:lnTo>
                    <a:pt x="1538" y="1550"/>
                  </a:lnTo>
                  <a:lnTo>
                    <a:pt x="1538" y="1551"/>
                  </a:lnTo>
                  <a:lnTo>
                    <a:pt x="1537" y="1554"/>
                  </a:lnTo>
                  <a:lnTo>
                    <a:pt x="1538" y="1555"/>
                  </a:lnTo>
                  <a:lnTo>
                    <a:pt x="1538" y="1556"/>
                  </a:lnTo>
                  <a:lnTo>
                    <a:pt x="1539" y="1557"/>
                  </a:lnTo>
                  <a:lnTo>
                    <a:pt x="1539" y="1558"/>
                  </a:lnTo>
                  <a:lnTo>
                    <a:pt x="1540" y="1559"/>
                  </a:lnTo>
                  <a:lnTo>
                    <a:pt x="1540" y="1560"/>
                  </a:lnTo>
                  <a:lnTo>
                    <a:pt x="1541" y="1563"/>
                  </a:lnTo>
                  <a:lnTo>
                    <a:pt x="1540" y="1564"/>
                  </a:lnTo>
                  <a:lnTo>
                    <a:pt x="1538" y="1565"/>
                  </a:lnTo>
                  <a:lnTo>
                    <a:pt x="1537" y="1566"/>
                  </a:lnTo>
                  <a:lnTo>
                    <a:pt x="1536" y="1567"/>
                  </a:lnTo>
                  <a:lnTo>
                    <a:pt x="1533" y="1569"/>
                  </a:lnTo>
                  <a:lnTo>
                    <a:pt x="1534" y="1569"/>
                  </a:lnTo>
                  <a:lnTo>
                    <a:pt x="1534" y="1571"/>
                  </a:lnTo>
                  <a:lnTo>
                    <a:pt x="1534" y="1573"/>
                  </a:lnTo>
                  <a:lnTo>
                    <a:pt x="1533" y="1575"/>
                  </a:lnTo>
                  <a:lnTo>
                    <a:pt x="1533" y="1578"/>
                  </a:lnTo>
                  <a:lnTo>
                    <a:pt x="1532" y="1580"/>
                  </a:lnTo>
                  <a:lnTo>
                    <a:pt x="1531" y="1582"/>
                  </a:lnTo>
                  <a:lnTo>
                    <a:pt x="1530" y="1585"/>
                  </a:lnTo>
                  <a:lnTo>
                    <a:pt x="1529" y="1587"/>
                  </a:lnTo>
                  <a:lnTo>
                    <a:pt x="1528" y="1589"/>
                  </a:lnTo>
                  <a:lnTo>
                    <a:pt x="1528" y="1590"/>
                  </a:lnTo>
                  <a:lnTo>
                    <a:pt x="1526" y="1594"/>
                  </a:lnTo>
                  <a:lnTo>
                    <a:pt x="1526" y="1596"/>
                  </a:lnTo>
                  <a:lnTo>
                    <a:pt x="1526" y="1599"/>
                  </a:lnTo>
                  <a:lnTo>
                    <a:pt x="1525" y="1602"/>
                  </a:lnTo>
                  <a:lnTo>
                    <a:pt x="1525" y="1604"/>
                  </a:lnTo>
                  <a:lnTo>
                    <a:pt x="1524" y="1608"/>
                  </a:lnTo>
                  <a:lnTo>
                    <a:pt x="1524" y="1611"/>
                  </a:lnTo>
                  <a:lnTo>
                    <a:pt x="1523" y="1612"/>
                  </a:lnTo>
                  <a:lnTo>
                    <a:pt x="1522" y="1615"/>
                  </a:lnTo>
                  <a:lnTo>
                    <a:pt x="1521" y="1617"/>
                  </a:lnTo>
                  <a:lnTo>
                    <a:pt x="1518" y="1620"/>
                  </a:lnTo>
                  <a:lnTo>
                    <a:pt x="1516" y="1624"/>
                  </a:lnTo>
                  <a:lnTo>
                    <a:pt x="1515" y="1626"/>
                  </a:lnTo>
                  <a:lnTo>
                    <a:pt x="1513" y="1629"/>
                  </a:lnTo>
                  <a:lnTo>
                    <a:pt x="1513" y="1630"/>
                  </a:lnTo>
                  <a:lnTo>
                    <a:pt x="1511" y="1631"/>
                  </a:lnTo>
                  <a:lnTo>
                    <a:pt x="1511" y="1634"/>
                  </a:lnTo>
                  <a:lnTo>
                    <a:pt x="1510" y="1637"/>
                  </a:lnTo>
                  <a:lnTo>
                    <a:pt x="1509" y="1639"/>
                  </a:lnTo>
                  <a:lnTo>
                    <a:pt x="1508" y="1641"/>
                  </a:lnTo>
                  <a:lnTo>
                    <a:pt x="1507" y="1645"/>
                  </a:lnTo>
                  <a:lnTo>
                    <a:pt x="1506" y="1647"/>
                  </a:lnTo>
                  <a:lnTo>
                    <a:pt x="1506" y="1648"/>
                  </a:lnTo>
                  <a:lnTo>
                    <a:pt x="1504" y="1649"/>
                  </a:lnTo>
                  <a:lnTo>
                    <a:pt x="1504" y="1652"/>
                  </a:lnTo>
                  <a:lnTo>
                    <a:pt x="1503" y="1653"/>
                  </a:lnTo>
                  <a:lnTo>
                    <a:pt x="1503" y="1655"/>
                  </a:lnTo>
                  <a:lnTo>
                    <a:pt x="1502" y="1656"/>
                  </a:lnTo>
                  <a:lnTo>
                    <a:pt x="1502" y="1657"/>
                  </a:lnTo>
                  <a:lnTo>
                    <a:pt x="1501" y="1660"/>
                  </a:lnTo>
                  <a:lnTo>
                    <a:pt x="1500" y="1662"/>
                  </a:lnTo>
                  <a:lnTo>
                    <a:pt x="1499" y="1663"/>
                  </a:lnTo>
                  <a:lnTo>
                    <a:pt x="1499" y="1664"/>
                  </a:lnTo>
                  <a:lnTo>
                    <a:pt x="1497" y="1665"/>
                  </a:lnTo>
                  <a:lnTo>
                    <a:pt x="1496" y="1668"/>
                  </a:lnTo>
                  <a:lnTo>
                    <a:pt x="1495" y="1670"/>
                  </a:lnTo>
                  <a:lnTo>
                    <a:pt x="1495" y="1671"/>
                  </a:lnTo>
                  <a:lnTo>
                    <a:pt x="1494" y="1672"/>
                  </a:lnTo>
                  <a:lnTo>
                    <a:pt x="1493" y="1675"/>
                  </a:lnTo>
                  <a:lnTo>
                    <a:pt x="1491" y="1677"/>
                  </a:lnTo>
                  <a:lnTo>
                    <a:pt x="1491" y="1678"/>
                  </a:lnTo>
                  <a:lnTo>
                    <a:pt x="1489" y="1681"/>
                  </a:lnTo>
                  <a:lnTo>
                    <a:pt x="1488" y="1682"/>
                  </a:lnTo>
                  <a:lnTo>
                    <a:pt x="1487" y="1684"/>
                  </a:lnTo>
                  <a:lnTo>
                    <a:pt x="1486" y="1685"/>
                  </a:lnTo>
                  <a:lnTo>
                    <a:pt x="1486" y="1686"/>
                  </a:lnTo>
                  <a:lnTo>
                    <a:pt x="1486" y="1689"/>
                  </a:lnTo>
                  <a:lnTo>
                    <a:pt x="1485" y="1692"/>
                  </a:lnTo>
                  <a:lnTo>
                    <a:pt x="1485" y="1693"/>
                  </a:lnTo>
                  <a:lnTo>
                    <a:pt x="1485" y="1696"/>
                  </a:lnTo>
                  <a:lnTo>
                    <a:pt x="1484" y="1697"/>
                  </a:lnTo>
                  <a:lnTo>
                    <a:pt x="1482" y="1697"/>
                  </a:lnTo>
                  <a:lnTo>
                    <a:pt x="1480" y="1696"/>
                  </a:lnTo>
                  <a:lnTo>
                    <a:pt x="1479" y="1694"/>
                  </a:lnTo>
                  <a:lnTo>
                    <a:pt x="1478" y="1693"/>
                  </a:lnTo>
                  <a:lnTo>
                    <a:pt x="1478" y="1691"/>
                  </a:lnTo>
                  <a:lnTo>
                    <a:pt x="1477" y="1690"/>
                  </a:lnTo>
                  <a:lnTo>
                    <a:pt x="1476" y="1687"/>
                  </a:lnTo>
                  <a:lnTo>
                    <a:pt x="1474" y="1686"/>
                  </a:lnTo>
                  <a:lnTo>
                    <a:pt x="1473" y="1684"/>
                  </a:lnTo>
                  <a:lnTo>
                    <a:pt x="1472" y="1682"/>
                  </a:lnTo>
                  <a:lnTo>
                    <a:pt x="1471" y="1679"/>
                  </a:lnTo>
                  <a:lnTo>
                    <a:pt x="1471" y="1678"/>
                  </a:lnTo>
                  <a:lnTo>
                    <a:pt x="1470" y="1677"/>
                  </a:lnTo>
                  <a:lnTo>
                    <a:pt x="1469" y="1675"/>
                  </a:lnTo>
                  <a:lnTo>
                    <a:pt x="1469" y="1674"/>
                  </a:lnTo>
                  <a:lnTo>
                    <a:pt x="1467" y="1671"/>
                  </a:lnTo>
                  <a:lnTo>
                    <a:pt x="1465" y="1669"/>
                  </a:lnTo>
                  <a:lnTo>
                    <a:pt x="1464" y="1667"/>
                  </a:lnTo>
                  <a:lnTo>
                    <a:pt x="1463" y="1665"/>
                  </a:lnTo>
                  <a:lnTo>
                    <a:pt x="1462" y="1662"/>
                  </a:lnTo>
                  <a:lnTo>
                    <a:pt x="1461" y="1661"/>
                  </a:lnTo>
                  <a:lnTo>
                    <a:pt x="1459" y="1660"/>
                  </a:lnTo>
                  <a:lnTo>
                    <a:pt x="1459" y="1659"/>
                  </a:lnTo>
                  <a:lnTo>
                    <a:pt x="1458" y="1657"/>
                  </a:lnTo>
                  <a:lnTo>
                    <a:pt x="1457" y="1655"/>
                  </a:lnTo>
                  <a:lnTo>
                    <a:pt x="1457" y="1654"/>
                  </a:lnTo>
                  <a:lnTo>
                    <a:pt x="1456" y="1654"/>
                  </a:lnTo>
                  <a:lnTo>
                    <a:pt x="1455" y="1650"/>
                  </a:lnTo>
                  <a:lnTo>
                    <a:pt x="1455" y="1648"/>
                  </a:lnTo>
                  <a:lnTo>
                    <a:pt x="1455" y="1647"/>
                  </a:lnTo>
                  <a:lnTo>
                    <a:pt x="1455" y="1646"/>
                  </a:lnTo>
                  <a:lnTo>
                    <a:pt x="1454" y="1644"/>
                  </a:lnTo>
                  <a:lnTo>
                    <a:pt x="1454" y="1642"/>
                  </a:lnTo>
                  <a:lnTo>
                    <a:pt x="1452" y="1641"/>
                  </a:lnTo>
                  <a:lnTo>
                    <a:pt x="1452" y="1640"/>
                  </a:lnTo>
                  <a:lnTo>
                    <a:pt x="1450" y="1638"/>
                  </a:lnTo>
                  <a:lnTo>
                    <a:pt x="1449" y="1635"/>
                  </a:lnTo>
                  <a:lnTo>
                    <a:pt x="1448" y="1634"/>
                  </a:lnTo>
                  <a:lnTo>
                    <a:pt x="1448" y="1633"/>
                  </a:lnTo>
                  <a:lnTo>
                    <a:pt x="1447" y="1632"/>
                  </a:lnTo>
                  <a:lnTo>
                    <a:pt x="1447" y="1631"/>
                  </a:lnTo>
                  <a:lnTo>
                    <a:pt x="1446" y="1630"/>
                  </a:lnTo>
                  <a:lnTo>
                    <a:pt x="1446" y="1629"/>
                  </a:lnTo>
                  <a:lnTo>
                    <a:pt x="1444" y="1627"/>
                  </a:lnTo>
                  <a:lnTo>
                    <a:pt x="1443" y="1625"/>
                  </a:lnTo>
                  <a:lnTo>
                    <a:pt x="1442" y="1625"/>
                  </a:lnTo>
                  <a:lnTo>
                    <a:pt x="1440" y="1625"/>
                  </a:lnTo>
                  <a:lnTo>
                    <a:pt x="1439" y="1625"/>
                  </a:lnTo>
                  <a:lnTo>
                    <a:pt x="1437" y="1625"/>
                  </a:lnTo>
                  <a:lnTo>
                    <a:pt x="1434" y="1625"/>
                  </a:lnTo>
                  <a:lnTo>
                    <a:pt x="1433" y="1625"/>
                  </a:lnTo>
                  <a:lnTo>
                    <a:pt x="1432" y="1625"/>
                  </a:lnTo>
                  <a:lnTo>
                    <a:pt x="1431" y="1625"/>
                  </a:lnTo>
                  <a:lnTo>
                    <a:pt x="1429" y="1625"/>
                  </a:lnTo>
                  <a:lnTo>
                    <a:pt x="1427" y="1625"/>
                  </a:lnTo>
                  <a:lnTo>
                    <a:pt x="1425" y="1625"/>
                  </a:lnTo>
                  <a:lnTo>
                    <a:pt x="1424" y="1625"/>
                  </a:lnTo>
                  <a:lnTo>
                    <a:pt x="1421" y="1625"/>
                  </a:lnTo>
                  <a:lnTo>
                    <a:pt x="1420" y="1624"/>
                  </a:lnTo>
                  <a:lnTo>
                    <a:pt x="1418" y="1623"/>
                  </a:lnTo>
                  <a:lnTo>
                    <a:pt x="1417" y="1622"/>
                  </a:lnTo>
                  <a:lnTo>
                    <a:pt x="1415" y="1620"/>
                  </a:lnTo>
                  <a:lnTo>
                    <a:pt x="1414" y="1620"/>
                  </a:lnTo>
                  <a:lnTo>
                    <a:pt x="1414" y="1619"/>
                  </a:lnTo>
                  <a:lnTo>
                    <a:pt x="1413" y="1618"/>
                  </a:lnTo>
                  <a:lnTo>
                    <a:pt x="1412" y="1618"/>
                  </a:lnTo>
                  <a:lnTo>
                    <a:pt x="1411" y="1618"/>
                  </a:lnTo>
                  <a:lnTo>
                    <a:pt x="1410" y="1618"/>
                  </a:lnTo>
                  <a:lnTo>
                    <a:pt x="1410" y="1619"/>
                  </a:lnTo>
                  <a:lnTo>
                    <a:pt x="1409" y="1619"/>
                  </a:lnTo>
                  <a:lnTo>
                    <a:pt x="1407" y="1620"/>
                  </a:lnTo>
                  <a:lnTo>
                    <a:pt x="1406" y="1619"/>
                  </a:lnTo>
                  <a:lnTo>
                    <a:pt x="1405" y="1619"/>
                  </a:lnTo>
                  <a:lnTo>
                    <a:pt x="1404" y="1619"/>
                  </a:lnTo>
                  <a:lnTo>
                    <a:pt x="1402" y="1618"/>
                  </a:lnTo>
                  <a:lnTo>
                    <a:pt x="1400" y="1618"/>
                  </a:lnTo>
                  <a:lnTo>
                    <a:pt x="1399" y="1618"/>
                  </a:lnTo>
                  <a:lnTo>
                    <a:pt x="1398" y="1617"/>
                  </a:lnTo>
                  <a:lnTo>
                    <a:pt x="1397" y="1617"/>
                  </a:lnTo>
                  <a:lnTo>
                    <a:pt x="1396" y="1617"/>
                  </a:lnTo>
                  <a:lnTo>
                    <a:pt x="1395" y="1616"/>
                  </a:lnTo>
                  <a:lnTo>
                    <a:pt x="1394" y="1616"/>
                  </a:lnTo>
                  <a:lnTo>
                    <a:pt x="1390" y="1615"/>
                  </a:lnTo>
                  <a:lnTo>
                    <a:pt x="1389" y="1615"/>
                  </a:lnTo>
                  <a:lnTo>
                    <a:pt x="1388" y="1614"/>
                  </a:lnTo>
                  <a:lnTo>
                    <a:pt x="1387" y="1614"/>
                  </a:lnTo>
                  <a:lnTo>
                    <a:pt x="1385" y="1614"/>
                  </a:lnTo>
                  <a:lnTo>
                    <a:pt x="1384" y="1612"/>
                  </a:lnTo>
                  <a:lnTo>
                    <a:pt x="1383" y="1612"/>
                  </a:lnTo>
                  <a:lnTo>
                    <a:pt x="1381" y="1612"/>
                  </a:lnTo>
                  <a:lnTo>
                    <a:pt x="1379" y="1611"/>
                  </a:lnTo>
                  <a:lnTo>
                    <a:pt x="1377" y="1611"/>
                  </a:lnTo>
                  <a:lnTo>
                    <a:pt x="1376" y="1610"/>
                  </a:lnTo>
                  <a:lnTo>
                    <a:pt x="1375" y="1610"/>
                  </a:lnTo>
                  <a:lnTo>
                    <a:pt x="1373" y="1609"/>
                  </a:lnTo>
                  <a:lnTo>
                    <a:pt x="1372" y="1609"/>
                  </a:lnTo>
                  <a:lnTo>
                    <a:pt x="1369" y="1608"/>
                  </a:lnTo>
                  <a:lnTo>
                    <a:pt x="1368" y="1608"/>
                  </a:lnTo>
                  <a:lnTo>
                    <a:pt x="1367" y="1605"/>
                  </a:lnTo>
                  <a:lnTo>
                    <a:pt x="1367" y="1604"/>
                  </a:lnTo>
                  <a:lnTo>
                    <a:pt x="1366" y="1602"/>
                  </a:lnTo>
                  <a:lnTo>
                    <a:pt x="1365" y="1601"/>
                  </a:lnTo>
                  <a:lnTo>
                    <a:pt x="1365" y="1600"/>
                  </a:lnTo>
                  <a:lnTo>
                    <a:pt x="1364" y="1596"/>
                  </a:lnTo>
                  <a:lnTo>
                    <a:pt x="1364" y="1595"/>
                  </a:lnTo>
                  <a:lnTo>
                    <a:pt x="1364" y="1594"/>
                  </a:lnTo>
                  <a:lnTo>
                    <a:pt x="1364" y="1593"/>
                  </a:lnTo>
                  <a:lnTo>
                    <a:pt x="1362" y="1593"/>
                  </a:lnTo>
                  <a:lnTo>
                    <a:pt x="1362" y="1592"/>
                  </a:lnTo>
                  <a:lnTo>
                    <a:pt x="1361" y="1590"/>
                  </a:lnTo>
                  <a:lnTo>
                    <a:pt x="1360" y="1589"/>
                  </a:lnTo>
                  <a:lnTo>
                    <a:pt x="1359" y="1588"/>
                  </a:lnTo>
                  <a:lnTo>
                    <a:pt x="1359" y="1587"/>
                  </a:lnTo>
                  <a:lnTo>
                    <a:pt x="1359" y="1586"/>
                  </a:lnTo>
                  <a:lnTo>
                    <a:pt x="1358" y="1586"/>
                  </a:lnTo>
                  <a:lnTo>
                    <a:pt x="1357" y="1585"/>
                  </a:lnTo>
                  <a:lnTo>
                    <a:pt x="1355" y="1584"/>
                  </a:lnTo>
                  <a:lnTo>
                    <a:pt x="1354" y="1582"/>
                  </a:lnTo>
                  <a:lnTo>
                    <a:pt x="1353" y="1582"/>
                  </a:lnTo>
                  <a:lnTo>
                    <a:pt x="1351" y="1581"/>
                  </a:lnTo>
                  <a:lnTo>
                    <a:pt x="1349" y="1579"/>
                  </a:lnTo>
                  <a:lnTo>
                    <a:pt x="1347" y="1579"/>
                  </a:lnTo>
                  <a:lnTo>
                    <a:pt x="1347" y="1578"/>
                  </a:lnTo>
                  <a:lnTo>
                    <a:pt x="1346" y="1578"/>
                  </a:lnTo>
                  <a:lnTo>
                    <a:pt x="1345" y="1577"/>
                  </a:lnTo>
                  <a:lnTo>
                    <a:pt x="1344" y="1577"/>
                  </a:lnTo>
                  <a:lnTo>
                    <a:pt x="1344" y="1575"/>
                  </a:lnTo>
                  <a:lnTo>
                    <a:pt x="1343" y="1575"/>
                  </a:lnTo>
                  <a:lnTo>
                    <a:pt x="1342" y="1574"/>
                  </a:lnTo>
                  <a:lnTo>
                    <a:pt x="1340" y="1574"/>
                  </a:lnTo>
                  <a:lnTo>
                    <a:pt x="1340" y="1573"/>
                  </a:lnTo>
                  <a:lnTo>
                    <a:pt x="1339" y="1573"/>
                  </a:lnTo>
                  <a:lnTo>
                    <a:pt x="1338" y="1572"/>
                  </a:lnTo>
                  <a:lnTo>
                    <a:pt x="1337" y="1571"/>
                  </a:lnTo>
                  <a:lnTo>
                    <a:pt x="1336" y="1571"/>
                  </a:lnTo>
                  <a:lnTo>
                    <a:pt x="1335" y="1570"/>
                  </a:lnTo>
                  <a:lnTo>
                    <a:pt x="1334" y="1570"/>
                  </a:lnTo>
                  <a:lnTo>
                    <a:pt x="1332" y="1569"/>
                  </a:lnTo>
                  <a:lnTo>
                    <a:pt x="1331" y="1569"/>
                  </a:lnTo>
                  <a:lnTo>
                    <a:pt x="1331" y="1567"/>
                  </a:lnTo>
                  <a:lnTo>
                    <a:pt x="1330" y="1567"/>
                  </a:lnTo>
                  <a:lnTo>
                    <a:pt x="1330" y="1566"/>
                  </a:lnTo>
                  <a:lnTo>
                    <a:pt x="1329" y="1566"/>
                  </a:lnTo>
                  <a:lnTo>
                    <a:pt x="1328" y="1565"/>
                  </a:lnTo>
                  <a:lnTo>
                    <a:pt x="1327" y="1565"/>
                  </a:lnTo>
                  <a:lnTo>
                    <a:pt x="1325" y="1564"/>
                  </a:lnTo>
                  <a:lnTo>
                    <a:pt x="1324" y="1564"/>
                  </a:lnTo>
                  <a:lnTo>
                    <a:pt x="1324" y="1563"/>
                  </a:lnTo>
                  <a:lnTo>
                    <a:pt x="1323" y="1563"/>
                  </a:lnTo>
                  <a:lnTo>
                    <a:pt x="1322" y="1562"/>
                  </a:lnTo>
                  <a:lnTo>
                    <a:pt x="1321" y="1560"/>
                  </a:lnTo>
                  <a:lnTo>
                    <a:pt x="1320" y="1560"/>
                  </a:lnTo>
                  <a:lnTo>
                    <a:pt x="1318" y="1559"/>
                  </a:lnTo>
                  <a:lnTo>
                    <a:pt x="1317" y="1559"/>
                  </a:lnTo>
                  <a:lnTo>
                    <a:pt x="1316" y="1559"/>
                  </a:lnTo>
                  <a:lnTo>
                    <a:pt x="1315" y="1559"/>
                  </a:lnTo>
                  <a:lnTo>
                    <a:pt x="1314" y="1559"/>
                  </a:lnTo>
                  <a:lnTo>
                    <a:pt x="1313" y="1559"/>
                  </a:lnTo>
                  <a:lnTo>
                    <a:pt x="1312" y="1559"/>
                  </a:lnTo>
                  <a:lnTo>
                    <a:pt x="1310" y="1559"/>
                  </a:lnTo>
                  <a:lnTo>
                    <a:pt x="1310" y="1560"/>
                  </a:lnTo>
                  <a:lnTo>
                    <a:pt x="1309" y="1560"/>
                  </a:lnTo>
                  <a:lnTo>
                    <a:pt x="1308" y="1560"/>
                  </a:lnTo>
                  <a:lnTo>
                    <a:pt x="1307" y="1560"/>
                  </a:lnTo>
                  <a:lnTo>
                    <a:pt x="1306" y="1560"/>
                  </a:lnTo>
                  <a:lnTo>
                    <a:pt x="1305" y="1560"/>
                  </a:lnTo>
                  <a:lnTo>
                    <a:pt x="1303" y="1560"/>
                  </a:lnTo>
                  <a:lnTo>
                    <a:pt x="1302" y="1560"/>
                  </a:lnTo>
                  <a:lnTo>
                    <a:pt x="1301" y="1560"/>
                  </a:lnTo>
                  <a:lnTo>
                    <a:pt x="1300" y="1560"/>
                  </a:lnTo>
                  <a:lnTo>
                    <a:pt x="1299" y="1560"/>
                  </a:lnTo>
                  <a:lnTo>
                    <a:pt x="1298" y="1560"/>
                  </a:lnTo>
                  <a:lnTo>
                    <a:pt x="1297" y="1560"/>
                  </a:lnTo>
                  <a:lnTo>
                    <a:pt x="1295" y="1560"/>
                  </a:lnTo>
                  <a:lnTo>
                    <a:pt x="1294" y="1560"/>
                  </a:lnTo>
                  <a:lnTo>
                    <a:pt x="1293" y="1560"/>
                  </a:lnTo>
                  <a:lnTo>
                    <a:pt x="1292" y="1560"/>
                  </a:lnTo>
                  <a:lnTo>
                    <a:pt x="1291" y="1560"/>
                  </a:lnTo>
                  <a:lnTo>
                    <a:pt x="1290" y="1560"/>
                  </a:lnTo>
                  <a:lnTo>
                    <a:pt x="1288" y="1560"/>
                  </a:lnTo>
                  <a:lnTo>
                    <a:pt x="1287" y="1560"/>
                  </a:lnTo>
                  <a:lnTo>
                    <a:pt x="1286" y="1560"/>
                  </a:lnTo>
                  <a:lnTo>
                    <a:pt x="1285" y="1560"/>
                  </a:lnTo>
                  <a:lnTo>
                    <a:pt x="1284" y="1560"/>
                  </a:lnTo>
                  <a:lnTo>
                    <a:pt x="1283" y="1560"/>
                  </a:lnTo>
                  <a:lnTo>
                    <a:pt x="1282" y="1560"/>
                  </a:lnTo>
                  <a:lnTo>
                    <a:pt x="1280" y="1560"/>
                  </a:lnTo>
                  <a:lnTo>
                    <a:pt x="1279" y="1560"/>
                  </a:lnTo>
                  <a:lnTo>
                    <a:pt x="1278" y="1560"/>
                  </a:lnTo>
                  <a:lnTo>
                    <a:pt x="1277" y="1560"/>
                  </a:lnTo>
                  <a:lnTo>
                    <a:pt x="1276" y="1560"/>
                  </a:lnTo>
                  <a:lnTo>
                    <a:pt x="1275" y="1560"/>
                  </a:lnTo>
                  <a:lnTo>
                    <a:pt x="1273" y="1560"/>
                  </a:lnTo>
                  <a:lnTo>
                    <a:pt x="1272" y="1560"/>
                  </a:lnTo>
                  <a:lnTo>
                    <a:pt x="1271" y="1560"/>
                  </a:lnTo>
                  <a:lnTo>
                    <a:pt x="1270" y="1560"/>
                  </a:lnTo>
                  <a:lnTo>
                    <a:pt x="1269" y="1560"/>
                  </a:lnTo>
                  <a:lnTo>
                    <a:pt x="1268" y="1560"/>
                  </a:lnTo>
                  <a:lnTo>
                    <a:pt x="1267" y="1562"/>
                  </a:lnTo>
                  <a:lnTo>
                    <a:pt x="1265" y="1563"/>
                  </a:lnTo>
                  <a:lnTo>
                    <a:pt x="1265" y="1564"/>
                  </a:lnTo>
                  <a:lnTo>
                    <a:pt x="1264" y="1565"/>
                  </a:lnTo>
                  <a:lnTo>
                    <a:pt x="1264" y="1566"/>
                  </a:lnTo>
                  <a:lnTo>
                    <a:pt x="1264" y="1567"/>
                  </a:lnTo>
                  <a:lnTo>
                    <a:pt x="1263" y="1567"/>
                  </a:lnTo>
                  <a:lnTo>
                    <a:pt x="1263" y="1569"/>
                  </a:lnTo>
                  <a:lnTo>
                    <a:pt x="1263" y="1570"/>
                  </a:lnTo>
                  <a:lnTo>
                    <a:pt x="1262" y="1570"/>
                  </a:lnTo>
                  <a:lnTo>
                    <a:pt x="1262" y="1572"/>
                  </a:lnTo>
                  <a:lnTo>
                    <a:pt x="1261" y="1573"/>
                  </a:lnTo>
                  <a:lnTo>
                    <a:pt x="1261" y="1574"/>
                  </a:lnTo>
                  <a:lnTo>
                    <a:pt x="1260" y="1574"/>
                  </a:lnTo>
                  <a:lnTo>
                    <a:pt x="1260" y="1575"/>
                  </a:lnTo>
                  <a:lnTo>
                    <a:pt x="1260" y="1577"/>
                  </a:lnTo>
                  <a:lnTo>
                    <a:pt x="1258" y="1578"/>
                  </a:lnTo>
                  <a:lnTo>
                    <a:pt x="1258" y="1579"/>
                  </a:lnTo>
                  <a:lnTo>
                    <a:pt x="1257" y="1580"/>
                  </a:lnTo>
                  <a:lnTo>
                    <a:pt x="1257" y="1581"/>
                  </a:lnTo>
                  <a:lnTo>
                    <a:pt x="1256" y="1581"/>
                  </a:lnTo>
                  <a:lnTo>
                    <a:pt x="1256" y="1582"/>
                  </a:lnTo>
                  <a:lnTo>
                    <a:pt x="1256" y="1584"/>
                  </a:lnTo>
                  <a:lnTo>
                    <a:pt x="1255" y="1585"/>
                  </a:lnTo>
                  <a:lnTo>
                    <a:pt x="1255" y="1586"/>
                  </a:lnTo>
                  <a:lnTo>
                    <a:pt x="1255" y="1587"/>
                  </a:lnTo>
                  <a:lnTo>
                    <a:pt x="1254" y="1588"/>
                  </a:lnTo>
                  <a:lnTo>
                    <a:pt x="1254" y="1589"/>
                  </a:lnTo>
                  <a:lnTo>
                    <a:pt x="1254" y="1590"/>
                  </a:lnTo>
                  <a:lnTo>
                    <a:pt x="1253" y="1592"/>
                  </a:lnTo>
                  <a:lnTo>
                    <a:pt x="1253" y="1593"/>
                  </a:lnTo>
                  <a:lnTo>
                    <a:pt x="1253" y="1594"/>
                  </a:lnTo>
                  <a:lnTo>
                    <a:pt x="1253" y="1595"/>
                  </a:lnTo>
                  <a:lnTo>
                    <a:pt x="1252" y="1596"/>
                  </a:lnTo>
                  <a:lnTo>
                    <a:pt x="1252" y="1597"/>
                  </a:lnTo>
                  <a:lnTo>
                    <a:pt x="1252" y="1599"/>
                  </a:lnTo>
                  <a:lnTo>
                    <a:pt x="1252" y="1600"/>
                  </a:lnTo>
                  <a:lnTo>
                    <a:pt x="1250" y="1600"/>
                  </a:lnTo>
                  <a:lnTo>
                    <a:pt x="1250" y="1601"/>
                  </a:lnTo>
                  <a:lnTo>
                    <a:pt x="1250" y="1602"/>
                  </a:lnTo>
                  <a:lnTo>
                    <a:pt x="1250" y="1603"/>
                  </a:lnTo>
                  <a:lnTo>
                    <a:pt x="1249" y="1604"/>
                  </a:lnTo>
                  <a:lnTo>
                    <a:pt x="1249" y="1605"/>
                  </a:lnTo>
                  <a:lnTo>
                    <a:pt x="1249" y="1607"/>
                  </a:lnTo>
                  <a:lnTo>
                    <a:pt x="1248" y="1607"/>
                  </a:lnTo>
                  <a:lnTo>
                    <a:pt x="1247" y="1608"/>
                  </a:lnTo>
                  <a:lnTo>
                    <a:pt x="1246" y="1608"/>
                  </a:lnTo>
                  <a:lnTo>
                    <a:pt x="1246" y="1609"/>
                  </a:lnTo>
                  <a:lnTo>
                    <a:pt x="1245" y="1609"/>
                  </a:lnTo>
                  <a:lnTo>
                    <a:pt x="1243" y="1610"/>
                  </a:lnTo>
                  <a:lnTo>
                    <a:pt x="1242" y="1611"/>
                  </a:lnTo>
                  <a:lnTo>
                    <a:pt x="1241" y="1611"/>
                  </a:lnTo>
                  <a:lnTo>
                    <a:pt x="1241" y="1612"/>
                  </a:lnTo>
                  <a:lnTo>
                    <a:pt x="1240" y="1612"/>
                  </a:lnTo>
                  <a:lnTo>
                    <a:pt x="1240" y="1614"/>
                  </a:lnTo>
                  <a:lnTo>
                    <a:pt x="1239" y="1614"/>
                  </a:lnTo>
                  <a:lnTo>
                    <a:pt x="1239" y="1615"/>
                  </a:lnTo>
                  <a:lnTo>
                    <a:pt x="1238" y="1615"/>
                  </a:lnTo>
                  <a:lnTo>
                    <a:pt x="1236" y="1616"/>
                  </a:lnTo>
                  <a:lnTo>
                    <a:pt x="1235" y="1617"/>
                  </a:lnTo>
                  <a:lnTo>
                    <a:pt x="1234" y="1618"/>
                  </a:lnTo>
                  <a:lnTo>
                    <a:pt x="1232" y="1619"/>
                  </a:lnTo>
                  <a:lnTo>
                    <a:pt x="1232" y="1620"/>
                  </a:lnTo>
                  <a:lnTo>
                    <a:pt x="1231" y="1620"/>
                  </a:lnTo>
                  <a:lnTo>
                    <a:pt x="1231" y="1622"/>
                  </a:lnTo>
                  <a:lnTo>
                    <a:pt x="1230" y="1622"/>
                  </a:lnTo>
                  <a:lnTo>
                    <a:pt x="1230" y="1623"/>
                  </a:lnTo>
                  <a:lnTo>
                    <a:pt x="1228" y="1623"/>
                  </a:lnTo>
                  <a:lnTo>
                    <a:pt x="1227" y="1623"/>
                  </a:lnTo>
                  <a:lnTo>
                    <a:pt x="1227" y="1624"/>
                  </a:lnTo>
                  <a:lnTo>
                    <a:pt x="1226" y="1624"/>
                  </a:lnTo>
                  <a:lnTo>
                    <a:pt x="1226" y="1623"/>
                  </a:lnTo>
                  <a:lnTo>
                    <a:pt x="1225" y="1623"/>
                  </a:lnTo>
                  <a:lnTo>
                    <a:pt x="1224" y="1623"/>
                  </a:lnTo>
                  <a:lnTo>
                    <a:pt x="1223" y="1622"/>
                  </a:lnTo>
                  <a:lnTo>
                    <a:pt x="1221" y="1622"/>
                  </a:lnTo>
                  <a:lnTo>
                    <a:pt x="1220" y="1622"/>
                  </a:lnTo>
                  <a:lnTo>
                    <a:pt x="1219" y="1622"/>
                  </a:lnTo>
                  <a:lnTo>
                    <a:pt x="1218" y="1622"/>
                  </a:lnTo>
                  <a:lnTo>
                    <a:pt x="1217" y="1622"/>
                  </a:lnTo>
                  <a:lnTo>
                    <a:pt x="1216" y="1622"/>
                  </a:lnTo>
                  <a:lnTo>
                    <a:pt x="1215" y="1622"/>
                  </a:lnTo>
                  <a:lnTo>
                    <a:pt x="1213" y="1622"/>
                  </a:lnTo>
                  <a:lnTo>
                    <a:pt x="1212" y="1622"/>
                  </a:lnTo>
                  <a:lnTo>
                    <a:pt x="1211" y="1622"/>
                  </a:lnTo>
                  <a:lnTo>
                    <a:pt x="1210" y="1622"/>
                  </a:lnTo>
                  <a:lnTo>
                    <a:pt x="1209" y="1622"/>
                  </a:lnTo>
                  <a:lnTo>
                    <a:pt x="1208" y="1620"/>
                  </a:lnTo>
                  <a:lnTo>
                    <a:pt x="1206" y="1620"/>
                  </a:lnTo>
                  <a:lnTo>
                    <a:pt x="1205" y="1620"/>
                  </a:lnTo>
                  <a:lnTo>
                    <a:pt x="1204" y="1620"/>
                  </a:lnTo>
                  <a:lnTo>
                    <a:pt x="1203" y="1620"/>
                  </a:lnTo>
                  <a:lnTo>
                    <a:pt x="1202" y="1620"/>
                  </a:lnTo>
                  <a:lnTo>
                    <a:pt x="1201" y="1620"/>
                  </a:lnTo>
                  <a:lnTo>
                    <a:pt x="1200" y="1620"/>
                  </a:lnTo>
                  <a:lnTo>
                    <a:pt x="1198" y="1620"/>
                  </a:lnTo>
                  <a:lnTo>
                    <a:pt x="1197" y="1620"/>
                  </a:lnTo>
                  <a:lnTo>
                    <a:pt x="1197" y="1619"/>
                  </a:lnTo>
                  <a:lnTo>
                    <a:pt x="1196" y="1619"/>
                  </a:lnTo>
                  <a:lnTo>
                    <a:pt x="1195" y="1619"/>
                  </a:lnTo>
                  <a:lnTo>
                    <a:pt x="1194" y="1619"/>
                  </a:lnTo>
                  <a:lnTo>
                    <a:pt x="1193" y="1619"/>
                  </a:lnTo>
                  <a:lnTo>
                    <a:pt x="1191" y="1619"/>
                  </a:lnTo>
                  <a:lnTo>
                    <a:pt x="1190" y="1619"/>
                  </a:lnTo>
                  <a:lnTo>
                    <a:pt x="1189" y="1619"/>
                  </a:lnTo>
                  <a:lnTo>
                    <a:pt x="1188" y="1619"/>
                  </a:lnTo>
                  <a:lnTo>
                    <a:pt x="1187" y="1619"/>
                  </a:lnTo>
                  <a:lnTo>
                    <a:pt x="1186" y="1619"/>
                  </a:lnTo>
                  <a:lnTo>
                    <a:pt x="1185" y="1619"/>
                  </a:lnTo>
                  <a:lnTo>
                    <a:pt x="1185" y="1618"/>
                  </a:lnTo>
                  <a:lnTo>
                    <a:pt x="1183" y="1618"/>
                  </a:lnTo>
                  <a:lnTo>
                    <a:pt x="1181" y="1618"/>
                  </a:lnTo>
                  <a:lnTo>
                    <a:pt x="1180" y="1618"/>
                  </a:lnTo>
                  <a:lnTo>
                    <a:pt x="1179" y="1618"/>
                  </a:lnTo>
                  <a:lnTo>
                    <a:pt x="1178" y="1618"/>
                  </a:lnTo>
                  <a:lnTo>
                    <a:pt x="1176" y="1618"/>
                  </a:lnTo>
                  <a:lnTo>
                    <a:pt x="1174" y="1618"/>
                  </a:lnTo>
                  <a:lnTo>
                    <a:pt x="1174" y="1617"/>
                  </a:lnTo>
                  <a:lnTo>
                    <a:pt x="1173" y="1617"/>
                  </a:lnTo>
                  <a:lnTo>
                    <a:pt x="1171" y="1617"/>
                  </a:lnTo>
                  <a:lnTo>
                    <a:pt x="1170" y="1617"/>
                  </a:lnTo>
                  <a:lnTo>
                    <a:pt x="1168" y="1617"/>
                  </a:lnTo>
                  <a:lnTo>
                    <a:pt x="1167" y="1617"/>
                  </a:lnTo>
                  <a:lnTo>
                    <a:pt x="1166" y="1617"/>
                  </a:lnTo>
                  <a:lnTo>
                    <a:pt x="1165" y="1617"/>
                  </a:lnTo>
                  <a:lnTo>
                    <a:pt x="1164" y="1617"/>
                  </a:lnTo>
                  <a:lnTo>
                    <a:pt x="1163" y="1617"/>
                  </a:lnTo>
                  <a:lnTo>
                    <a:pt x="1161" y="1617"/>
                  </a:lnTo>
                  <a:lnTo>
                    <a:pt x="1161" y="1616"/>
                  </a:lnTo>
                  <a:lnTo>
                    <a:pt x="1160" y="1616"/>
                  </a:lnTo>
                  <a:lnTo>
                    <a:pt x="1159" y="1616"/>
                  </a:lnTo>
                  <a:lnTo>
                    <a:pt x="1159" y="1617"/>
                  </a:lnTo>
                  <a:lnTo>
                    <a:pt x="1158" y="1617"/>
                  </a:lnTo>
                  <a:lnTo>
                    <a:pt x="1157" y="1617"/>
                  </a:lnTo>
                  <a:lnTo>
                    <a:pt x="1156" y="1617"/>
                  </a:lnTo>
                  <a:lnTo>
                    <a:pt x="1155" y="1618"/>
                  </a:lnTo>
                  <a:lnTo>
                    <a:pt x="1153" y="1618"/>
                  </a:lnTo>
                  <a:lnTo>
                    <a:pt x="1152" y="1618"/>
                  </a:lnTo>
                  <a:lnTo>
                    <a:pt x="1151" y="1618"/>
                  </a:lnTo>
                  <a:lnTo>
                    <a:pt x="1150" y="1618"/>
                  </a:lnTo>
                  <a:lnTo>
                    <a:pt x="1149" y="1618"/>
                  </a:lnTo>
                  <a:lnTo>
                    <a:pt x="1148" y="1618"/>
                  </a:lnTo>
                  <a:lnTo>
                    <a:pt x="1146" y="1618"/>
                  </a:lnTo>
                  <a:lnTo>
                    <a:pt x="1145" y="1618"/>
                  </a:lnTo>
                  <a:lnTo>
                    <a:pt x="1144" y="1618"/>
                  </a:lnTo>
                  <a:lnTo>
                    <a:pt x="1143" y="1618"/>
                  </a:lnTo>
                  <a:lnTo>
                    <a:pt x="1142" y="1619"/>
                  </a:lnTo>
                  <a:lnTo>
                    <a:pt x="1141" y="1619"/>
                  </a:lnTo>
                  <a:lnTo>
                    <a:pt x="1139" y="1619"/>
                  </a:lnTo>
                  <a:lnTo>
                    <a:pt x="1138" y="1619"/>
                  </a:lnTo>
                  <a:lnTo>
                    <a:pt x="1137" y="1619"/>
                  </a:lnTo>
                  <a:lnTo>
                    <a:pt x="1136" y="1619"/>
                  </a:lnTo>
                  <a:lnTo>
                    <a:pt x="1135" y="1619"/>
                  </a:lnTo>
                  <a:lnTo>
                    <a:pt x="1134" y="1619"/>
                  </a:lnTo>
                  <a:lnTo>
                    <a:pt x="1133" y="1618"/>
                  </a:lnTo>
                  <a:lnTo>
                    <a:pt x="1131" y="1618"/>
                  </a:lnTo>
                  <a:lnTo>
                    <a:pt x="1129" y="1618"/>
                  </a:lnTo>
                  <a:lnTo>
                    <a:pt x="1128" y="1617"/>
                  </a:lnTo>
                  <a:lnTo>
                    <a:pt x="1127" y="1617"/>
                  </a:lnTo>
                  <a:lnTo>
                    <a:pt x="1126" y="1617"/>
                  </a:lnTo>
                  <a:lnTo>
                    <a:pt x="1124" y="1617"/>
                  </a:lnTo>
                  <a:lnTo>
                    <a:pt x="1123" y="1617"/>
                  </a:lnTo>
                  <a:lnTo>
                    <a:pt x="1122" y="1617"/>
                  </a:lnTo>
                  <a:lnTo>
                    <a:pt x="1121" y="1618"/>
                  </a:lnTo>
                  <a:lnTo>
                    <a:pt x="1120" y="1618"/>
                  </a:lnTo>
                  <a:lnTo>
                    <a:pt x="1119" y="1618"/>
                  </a:lnTo>
                  <a:lnTo>
                    <a:pt x="1118" y="1618"/>
                  </a:lnTo>
                  <a:lnTo>
                    <a:pt x="1116" y="1618"/>
                  </a:lnTo>
                  <a:lnTo>
                    <a:pt x="1116" y="1619"/>
                  </a:lnTo>
                  <a:lnTo>
                    <a:pt x="1115" y="1619"/>
                  </a:lnTo>
                  <a:lnTo>
                    <a:pt x="1115" y="1618"/>
                  </a:lnTo>
                  <a:lnTo>
                    <a:pt x="1114" y="1618"/>
                  </a:lnTo>
                  <a:lnTo>
                    <a:pt x="1113" y="1618"/>
                  </a:lnTo>
                  <a:lnTo>
                    <a:pt x="1112" y="1618"/>
                  </a:lnTo>
                  <a:lnTo>
                    <a:pt x="1112" y="1619"/>
                  </a:lnTo>
                  <a:lnTo>
                    <a:pt x="1111" y="1620"/>
                  </a:lnTo>
                  <a:lnTo>
                    <a:pt x="1111" y="1622"/>
                  </a:lnTo>
                  <a:lnTo>
                    <a:pt x="1111" y="1623"/>
                  </a:lnTo>
                  <a:lnTo>
                    <a:pt x="1111" y="1624"/>
                  </a:lnTo>
                  <a:lnTo>
                    <a:pt x="1112" y="1625"/>
                  </a:lnTo>
                  <a:lnTo>
                    <a:pt x="1112" y="1626"/>
                  </a:lnTo>
                  <a:lnTo>
                    <a:pt x="1111" y="1627"/>
                  </a:lnTo>
                  <a:lnTo>
                    <a:pt x="1111" y="1629"/>
                  </a:lnTo>
                  <a:lnTo>
                    <a:pt x="1109" y="1630"/>
                  </a:lnTo>
                  <a:lnTo>
                    <a:pt x="1109" y="1631"/>
                  </a:lnTo>
                  <a:lnTo>
                    <a:pt x="1109" y="1632"/>
                  </a:lnTo>
                  <a:lnTo>
                    <a:pt x="1109" y="1633"/>
                  </a:lnTo>
                  <a:lnTo>
                    <a:pt x="1109" y="1634"/>
                  </a:lnTo>
                  <a:lnTo>
                    <a:pt x="1109" y="1635"/>
                  </a:lnTo>
                  <a:lnTo>
                    <a:pt x="1109" y="1637"/>
                  </a:lnTo>
                  <a:lnTo>
                    <a:pt x="1109" y="1638"/>
                  </a:lnTo>
                  <a:lnTo>
                    <a:pt x="1108" y="1639"/>
                  </a:lnTo>
                  <a:lnTo>
                    <a:pt x="1108" y="1640"/>
                  </a:lnTo>
                  <a:lnTo>
                    <a:pt x="1109" y="1641"/>
                  </a:lnTo>
                  <a:lnTo>
                    <a:pt x="1109" y="1642"/>
                  </a:lnTo>
                  <a:lnTo>
                    <a:pt x="1109" y="1644"/>
                  </a:lnTo>
                  <a:lnTo>
                    <a:pt x="1111" y="1645"/>
                  </a:lnTo>
                  <a:lnTo>
                    <a:pt x="1111" y="1646"/>
                  </a:lnTo>
                  <a:lnTo>
                    <a:pt x="1112" y="1647"/>
                  </a:lnTo>
                  <a:lnTo>
                    <a:pt x="1112" y="1648"/>
                  </a:lnTo>
                  <a:lnTo>
                    <a:pt x="1112" y="1649"/>
                  </a:lnTo>
                  <a:lnTo>
                    <a:pt x="1111" y="1649"/>
                  </a:lnTo>
                  <a:lnTo>
                    <a:pt x="1111" y="1650"/>
                  </a:lnTo>
                  <a:lnTo>
                    <a:pt x="1109" y="1652"/>
                  </a:lnTo>
                  <a:lnTo>
                    <a:pt x="1109" y="1653"/>
                  </a:lnTo>
                  <a:lnTo>
                    <a:pt x="1109" y="1654"/>
                  </a:lnTo>
                  <a:lnTo>
                    <a:pt x="1109" y="1655"/>
                  </a:lnTo>
                  <a:lnTo>
                    <a:pt x="1108" y="1655"/>
                  </a:lnTo>
                  <a:lnTo>
                    <a:pt x="1108" y="1656"/>
                  </a:lnTo>
                  <a:lnTo>
                    <a:pt x="1107" y="1657"/>
                  </a:lnTo>
                  <a:lnTo>
                    <a:pt x="1107" y="1659"/>
                  </a:lnTo>
                  <a:lnTo>
                    <a:pt x="1106" y="1659"/>
                  </a:lnTo>
                  <a:lnTo>
                    <a:pt x="1106" y="1660"/>
                  </a:lnTo>
                  <a:lnTo>
                    <a:pt x="1107" y="1660"/>
                  </a:lnTo>
                  <a:lnTo>
                    <a:pt x="1107" y="1661"/>
                  </a:lnTo>
                  <a:lnTo>
                    <a:pt x="1107" y="1662"/>
                  </a:lnTo>
                  <a:lnTo>
                    <a:pt x="1108" y="1663"/>
                  </a:lnTo>
                  <a:lnTo>
                    <a:pt x="1108" y="1664"/>
                  </a:lnTo>
                  <a:lnTo>
                    <a:pt x="1109" y="1665"/>
                  </a:lnTo>
                  <a:lnTo>
                    <a:pt x="1109" y="1667"/>
                  </a:lnTo>
                  <a:lnTo>
                    <a:pt x="1111" y="1668"/>
                  </a:lnTo>
                  <a:lnTo>
                    <a:pt x="1111" y="1669"/>
                  </a:lnTo>
                  <a:lnTo>
                    <a:pt x="1112" y="1670"/>
                  </a:lnTo>
                  <a:lnTo>
                    <a:pt x="1112" y="1671"/>
                  </a:lnTo>
                  <a:lnTo>
                    <a:pt x="1111" y="1672"/>
                  </a:lnTo>
                  <a:lnTo>
                    <a:pt x="1111" y="1674"/>
                  </a:lnTo>
                  <a:lnTo>
                    <a:pt x="1109" y="1675"/>
                  </a:lnTo>
                  <a:lnTo>
                    <a:pt x="1109" y="1676"/>
                  </a:lnTo>
                  <a:lnTo>
                    <a:pt x="1109" y="1677"/>
                  </a:lnTo>
                  <a:lnTo>
                    <a:pt x="1108" y="1677"/>
                  </a:lnTo>
                  <a:lnTo>
                    <a:pt x="1108" y="1678"/>
                  </a:lnTo>
                  <a:lnTo>
                    <a:pt x="1107" y="1679"/>
                  </a:lnTo>
                  <a:lnTo>
                    <a:pt x="1107" y="1681"/>
                  </a:lnTo>
                  <a:lnTo>
                    <a:pt x="1106" y="1682"/>
                  </a:lnTo>
                  <a:lnTo>
                    <a:pt x="1106" y="1683"/>
                  </a:lnTo>
                  <a:lnTo>
                    <a:pt x="1105" y="1683"/>
                  </a:lnTo>
                  <a:lnTo>
                    <a:pt x="1105" y="1684"/>
                  </a:lnTo>
                  <a:lnTo>
                    <a:pt x="1104" y="1685"/>
                  </a:lnTo>
                  <a:lnTo>
                    <a:pt x="1104" y="1686"/>
                  </a:lnTo>
                  <a:lnTo>
                    <a:pt x="1103" y="1687"/>
                  </a:lnTo>
                  <a:lnTo>
                    <a:pt x="1103" y="1689"/>
                  </a:lnTo>
                  <a:lnTo>
                    <a:pt x="1101" y="1689"/>
                  </a:lnTo>
                  <a:lnTo>
                    <a:pt x="1101" y="1690"/>
                  </a:lnTo>
                  <a:lnTo>
                    <a:pt x="1100" y="1691"/>
                  </a:lnTo>
                  <a:lnTo>
                    <a:pt x="1100" y="1692"/>
                  </a:lnTo>
                  <a:lnTo>
                    <a:pt x="1099" y="1692"/>
                  </a:lnTo>
                  <a:lnTo>
                    <a:pt x="1099" y="1693"/>
                  </a:lnTo>
                  <a:lnTo>
                    <a:pt x="1099" y="1694"/>
                  </a:lnTo>
                  <a:lnTo>
                    <a:pt x="1098" y="1694"/>
                  </a:lnTo>
                  <a:lnTo>
                    <a:pt x="1098" y="1696"/>
                  </a:lnTo>
                  <a:lnTo>
                    <a:pt x="1098" y="1694"/>
                  </a:lnTo>
                  <a:lnTo>
                    <a:pt x="1097" y="1694"/>
                  </a:lnTo>
                  <a:lnTo>
                    <a:pt x="1096" y="1694"/>
                  </a:lnTo>
                  <a:lnTo>
                    <a:pt x="1096" y="1693"/>
                  </a:lnTo>
                  <a:lnTo>
                    <a:pt x="1094" y="1693"/>
                  </a:lnTo>
                  <a:lnTo>
                    <a:pt x="1093" y="1693"/>
                  </a:lnTo>
                  <a:lnTo>
                    <a:pt x="1092" y="1693"/>
                  </a:lnTo>
                  <a:lnTo>
                    <a:pt x="1092" y="1692"/>
                  </a:lnTo>
                  <a:lnTo>
                    <a:pt x="1091" y="1692"/>
                  </a:lnTo>
                  <a:lnTo>
                    <a:pt x="1090" y="1692"/>
                  </a:lnTo>
                  <a:lnTo>
                    <a:pt x="1089" y="1692"/>
                  </a:lnTo>
                  <a:lnTo>
                    <a:pt x="1088" y="1692"/>
                  </a:lnTo>
                  <a:lnTo>
                    <a:pt x="1086" y="1692"/>
                  </a:lnTo>
                  <a:lnTo>
                    <a:pt x="1085" y="1692"/>
                  </a:lnTo>
                  <a:lnTo>
                    <a:pt x="1084" y="1692"/>
                  </a:lnTo>
                  <a:lnTo>
                    <a:pt x="1083" y="1692"/>
                  </a:lnTo>
                  <a:lnTo>
                    <a:pt x="1083" y="1691"/>
                  </a:lnTo>
                  <a:lnTo>
                    <a:pt x="1082" y="1691"/>
                  </a:lnTo>
                  <a:lnTo>
                    <a:pt x="1081" y="1691"/>
                  </a:lnTo>
                  <a:lnTo>
                    <a:pt x="1079" y="1691"/>
                  </a:lnTo>
                  <a:lnTo>
                    <a:pt x="1078" y="1691"/>
                  </a:lnTo>
                  <a:lnTo>
                    <a:pt x="1077" y="1691"/>
                  </a:lnTo>
                  <a:lnTo>
                    <a:pt x="1076" y="1691"/>
                  </a:lnTo>
                  <a:lnTo>
                    <a:pt x="1076" y="1690"/>
                  </a:lnTo>
                  <a:lnTo>
                    <a:pt x="1075" y="1690"/>
                  </a:lnTo>
                  <a:lnTo>
                    <a:pt x="1074" y="1690"/>
                  </a:lnTo>
                  <a:lnTo>
                    <a:pt x="1073" y="1690"/>
                  </a:lnTo>
                  <a:lnTo>
                    <a:pt x="1073" y="1689"/>
                  </a:lnTo>
                  <a:lnTo>
                    <a:pt x="1071" y="1689"/>
                  </a:lnTo>
                  <a:lnTo>
                    <a:pt x="1070" y="1689"/>
                  </a:lnTo>
                  <a:lnTo>
                    <a:pt x="1070" y="1687"/>
                  </a:lnTo>
                  <a:lnTo>
                    <a:pt x="1069" y="1687"/>
                  </a:lnTo>
                  <a:lnTo>
                    <a:pt x="1068" y="1687"/>
                  </a:lnTo>
                  <a:lnTo>
                    <a:pt x="1067" y="1687"/>
                  </a:lnTo>
                  <a:lnTo>
                    <a:pt x="1066" y="1687"/>
                  </a:lnTo>
                  <a:lnTo>
                    <a:pt x="1066" y="1686"/>
                  </a:lnTo>
                  <a:lnTo>
                    <a:pt x="1064" y="1686"/>
                  </a:lnTo>
                  <a:lnTo>
                    <a:pt x="1063" y="1686"/>
                  </a:lnTo>
                  <a:lnTo>
                    <a:pt x="1062" y="1686"/>
                  </a:lnTo>
                  <a:lnTo>
                    <a:pt x="1061" y="1686"/>
                  </a:lnTo>
                  <a:lnTo>
                    <a:pt x="1060" y="1686"/>
                  </a:lnTo>
                  <a:lnTo>
                    <a:pt x="1059" y="1685"/>
                  </a:lnTo>
                  <a:lnTo>
                    <a:pt x="1056" y="1684"/>
                  </a:lnTo>
                  <a:lnTo>
                    <a:pt x="1056" y="1683"/>
                  </a:lnTo>
                  <a:lnTo>
                    <a:pt x="1056" y="1682"/>
                  </a:lnTo>
                  <a:lnTo>
                    <a:pt x="1055" y="1681"/>
                  </a:lnTo>
                  <a:lnTo>
                    <a:pt x="1054" y="1679"/>
                  </a:lnTo>
                  <a:lnTo>
                    <a:pt x="1054" y="1678"/>
                  </a:lnTo>
                  <a:lnTo>
                    <a:pt x="1053" y="1677"/>
                  </a:lnTo>
                  <a:lnTo>
                    <a:pt x="1052" y="1676"/>
                  </a:lnTo>
                  <a:lnTo>
                    <a:pt x="1051" y="1675"/>
                  </a:lnTo>
                  <a:lnTo>
                    <a:pt x="1049" y="1675"/>
                  </a:lnTo>
                  <a:lnTo>
                    <a:pt x="1048" y="1675"/>
                  </a:lnTo>
                  <a:lnTo>
                    <a:pt x="1047" y="1674"/>
                  </a:lnTo>
                  <a:lnTo>
                    <a:pt x="1046" y="1675"/>
                  </a:lnTo>
                  <a:lnTo>
                    <a:pt x="1045" y="1675"/>
                  </a:lnTo>
                  <a:lnTo>
                    <a:pt x="1044" y="1675"/>
                  </a:lnTo>
                  <a:lnTo>
                    <a:pt x="1042" y="1675"/>
                  </a:lnTo>
                  <a:lnTo>
                    <a:pt x="1041" y="1675"/>
                  </a:lnTo>
                  <a:lnTo>
                    <a:pt x="1041" y="1676"/>
                  </a:lnTo>
                  <a:lnTo>
                    <a:pt x="1040" y="1676"/>
                  </a:lnTo>
                  <a:lnTo>
                    <a:pt x="1039" y="1675"/>
                  </a:lnTo>
                  <a:lnTo>
                    <a:pt x="1038" y="1674"/>
                  </a:lnTo>
                  <a:lnTo>
                    <a:pt x="1037" y="1674"/>
                  </a:lnTo>
                  <a:lnTo>
                    <a:pt x="1037" y="1672"/>
                  </a:lnTo>
                  <a:lnTo>
                    <a:pt x="1036" y="1672"/>
                  </a:lnTo>
                  <a:lnTo>
                    <a:pt x="1034" y="1671"/>
                  </a:lnTo>
                  <a:lnTo>
                    <a:pt x="1033" y="1670"/>
                  </a:lnTo>
                  <a:lnTo>
                    <a:pt x="1033" y="1669"/>
                  </a:lnTo>
                  <a:lnTo>
                    <a:pt x="1032" y="1668"/>
                  </a:lnTo>
                  <a:lnTo>
                    <a:pt x="1032" y="1667"/>
                  </a:lnTo>
                  <a:lnTo>
                    <a:pt x="1032" y="1665"/>
                  </a:lnTo>
                  <a:lnTo>
                    <a:pt x="1032" y="1664"/>
                  </a:lnTo>
                  <a:lnTo>
                    <a:pt x="1031" y="1664"/>
                  </a:lnTo>
                  <a:lnTo>
                    <a:pt x="1031" y="1663"/>
                  </a:lnTo>
                  <a:lnTo>
                    <a:pt x="1030" y="1662"/>
                  </a:lnTo>
                  <a:lnTo>
                    <a:pt x="1030" y="1661"/>
                  </a:lnTo>
                  <a:lnTo>
                    <a:pt x="1029" y="1661"/>
                  </a:lnTo>
                  <a:lnTo>
                    <a:pt x="1027" y="1660"/>
                  </a:lnTo>
                  <a:lnTo>
                    <a:pt x="1026" y="1660"/>
                  </a:lnTo>
                  <a:lnTo>
                    <a:pt x="1026" y="1659"/>
                  </a:lnTo>
                  <a:lnTo>
                    <a:pt x="1025" y="1659"/>
                  </a:lnTo>
                  <a:lnTo>
                    <a:pt x="1025" y="1660"/>
                  </a:lnTo>
                  <a:lnTo>
                    <a:pt x="1024" y="1659"/>
                  </a:lnTo>
                  <a:lnTo>
                    <a:pt x="1023" y="1659"/>
                  </a:lnTo>
                  <a:lnTo>
                    <a:pt x="1022" y="1657"/>
                  </a:lnTo>
                  <a:lnTo>
                    <a:pt x="1021" y="1657"/>
                  </a:lnTo>
                  <a:lnTo>
                    <a:pt x="1019" y="1656"/>
                  </a:lnTo>
                  <a:lnTo>
                    <a:pt x="1018" y="1656"/>
                  </a:lnTo>
                  <a:lnTo>
                    <a:pt x="1017" y="1655"/>
                  </a:lnTo>
                  <a:lnTo>
                    <a:pt x="1017" y="1654"/>
                  </a:lnTo>
                  <a:lnTo>
                    <a:pt x="1016" y="1654"/>
                  </a:lnTo>
                  <a:lnTo>
                    <a:pt x="1015" y="1654"/>
                  </a:lnTo>
                  <a:lnTo>
                    <a:pt x="1014" y="1654"/>
                  </a:lnTo>
                  <a:lnTo>
                    <a:pt x="1014" y="1653"/>
                  </a:lnTo>
                  <a:lnTo>
                    <a:pt x="1012" y="1652"/>
                  </a:lnTo>
                  <a:lnTo>
                    <a:pt x="1011" y="1650"/>
                  </a:lnTo>
                  <a:lnTo>
                    <a:pt x="1011" y="1648"/>
                  </a:lnTo>
                  <a:lnTo>
                    <a:pt x="1011" y="1647"/>
                  </a:lnTo>
                  <a:lnTo>
                    <a:pt x="1010" y="1646"/>
                  </a:lnTo>
                  <a:lnTo>
                    <a:pt x="1010" y="1645"/>
                  </a:lnTo>
                  <a:lnTo>
                    <a:pt x="1009" y="1645"/>
                  </a:lnTo>
                  <a:lnTo>
                    <a:pt x="1009" y="1644"/>
                  </a:lnTo>
                  <a:lnTo>
                    <a:pt x="1009" y="1642"/>
                  </a:lnTo>
                  <a:lnTo>
                    <a:pt x="1009" y="1641"/>
                  </a:lnTo>
                  <a:lnTo>
                    <a:pt x="1009" y="1640"/>
                  </a:lnTo>
                  <a:lnTo>
                    <a:pt x="1008" y="1640"/>
                  </a:lnTo>
                  <a:lnTo>
                    <a:pt x="1007" y="1639"/>
                  </a:lnTo>
                  <a:lnTo>
                    <a:pt x="1006" y="1639"/>
                  </a:lnTo>
                  <a:lnTo>
                    <a:pt x="1004" y="1638"/>
                  </a:lnTo>
                  <a:lnTo>
                    <a:pt x="1003" y="1638"/>
                  </a:lnTo>
                  <a:lnTo>
                    <a:pt x="1000" y="1638"/>
                  </a:lnTo>
                  <a:lnTo>
                    <a:pt x="999" y="1638"/>
                  </a:lnTo>
                  <a:lnTo>
                    <a:pt x="997" y="1639"/>
                  </a:lnTo>
                  <a:lnTo>
                    <a:pt x="996" y="1639"/>
                  </a:lnTo>
                  <a:lnTo>
                    <a:pt x="995" y="1639"/>
                  </a:lnTo>
                  <a:lnTo>
                    <a:pt x="994" y="1638"/>
                  </a:lnTo>
                  <a:lnTo>
                    <a:pt x="993" y="1638"/>
                  </a:lnTo>
                  <a:lnTo>
                    <a:pt x="993" y="1637"/>
                  </a:lnTo>
                  <a:lnTo>
                    <a:pt x="992" y="1637"/>
                  </a:lnTo>
                  <a:lnTo>
                    <a:pt x="992" y="1635"/>
                  </a:lnTo>
                  <a:lnTo>
                    <a:pt x="991" y="1635"/>
                  </a:lnTo>
                  <a:lnTo>
                    <a:pt x="991" y="1634"/>
                  </a:lnTo>
                  <a:lnTo>
                    <a:pt x="991" y="1633"/>
                  </a:lnTo>
                  <a:lnTo>
                    <a:pt x="991" y="1632"/>
                  </a:lnTo>
                  <a:lnTo>
                    <a:pt x="989" y="1631"/>
                  </a:lnTo>
                  <a:lnTo>
                    <a:pt x="989" y="1629"/>
                  </a:lnTo>
                  <a:lnTo>
                    <a:pt x="989" y="1627"/>
                  </a:lnTo>
                  <a:lnTo>
                    <a:pt x="988" y="1626"/>
                  </a:lnTo>
                  <a:lnTo>
                    <a:pt x="987" y="1626"/>
                  </a:lnTo>
                  <a:lnTo>
                    <a:pt x="987" y="1625"/>
                  </a:lnTo>
                  <a:lnTo>
                    <a:pt x="986" y="1625"/>
                  </a:lnTo>
                  <a:lnTo>
                    <a:pt x="986" y="1624"/>
                  </a:lnTo>
                  <a:lnTo>
                    <a:pt x="986" y="1623"/>
                  </a:lnTo>
                  <a:lnTo>
                    <a:pt x="985" y="1622"/>
                  </a:lnTo>
                  <a:lnTo>
                    <a:pt x="984" y="1622"/>
                  </a:lnTo>
                  <a:lnTo>
                    <a:pt x="984" y="1620"/>
                  </a:lnTo>
                  <a:lnTo>
                    <a:pt x="982" y="1620"/>
                  </a:lnTo>
                  <a:lnTo>
                    <a:pt x="982" y="1619"/>
                  </a:lnTo>
                  <a:lnTo>
                    <a:pt x="981" y="1618"/>
                  </a:lnTo>
                  <a:lnTo>
                    <a:pt x="981" y="1617"/>
                  </a:lnTo>
                  <a:lnTo>
                    <a:pt x="980" y="1616"/>
                  </a:lnTo>
                  <a:lnTo>
                    <a:pt x="979" y="1615"/>
                  </a:lnTo>
                  <a:lnTo>
                    <a:pt x="978" y="1614"/>
                  </a:lnTo>
                  <a:lnTo>
                    <a:pt x="977" y="1614"/>
                  </a:lnTo>
                  <a:lnTo>
                    <a:pt x="976" y="1614"/>
                  </a:lnTo>
                  <a:lnTo>
                    <a:pt x="974" y="1614"/>
                  </a:lnTo>
                  <a:lnTo>
                    <a:pt x="973" y="1614"/>
                  </a:lnTo>
                  <a:lnTo>
                    <a:pt x="972" y="1614"/>
                  </a:lnTo>
                  <a:lnTo>
                    <a:pt x="970" y="1612"/>
                  </a:lnTo>
                  <a:lnTo>
                    <a:pt x="969" y="1612"/>
                  </a:lnTo>
                  <a:lnTo>
                    <a:pt x="969" y="1614"/>
                  </a:lnTo>
                  <a:lnTo>
                    <a:pt x="967" y="1614"/>
                  </a:lnTo>
                  <a:lnTo>
                    <a:pt x="966" y="1614"/>
                  </a:lnTo>
                  <a:lnTo>
                    <a:pt x="966" y="1612"/>
                  </a:lnTo>
                  <a:lnTo>
                    <a:pt x="965" y="1612"/>
                  </a:lnTo>
                  <a:lnTo>
                    <a:pt x="964" y="1611"/>
                  </a:lnTo>
                  <a:lnTo>
                    <a:pt x="963" y="1611"/>
                  </a:lnTo>
                  <a:lnTo>
                    <a:pt x="962" y="1610"/>
                  </a:lnTo>
                  <a:lnTo>
                    <a:pt x="959" y="1609"/>
                  </a:lnTo>
                  <a:lnTo>
                    <a:pt x="958" y="1608"/>
                  </a:lnTo>
                  <a:lnTo>
                    <a:pt x="957" y="1607"/>
                  </a:lnTo>
                  <a:lnTo>
                    <a:pt x="956" y="1607"/>
                  </a:lnTo>
                  <a:lnTo>
                    <a:pt x="956" y="1605"/>
                  </a:lnTo>
                  <a:lnTo>
                    <a:pt x="955" y="1605"/>
                  </a:lnTo>
                  <a:lnTo>
                    <a:pt x="954" y="1605"/>
                  </a:lnTo>
                  <a:lnTo>
                    <a:pt x="952" y="1605"/>
                  </a:lnTo>
                  <a:lnTo>
                    <a:pt x="951" y="1605"/>
                  </a:lnTo>
                  <a:lnTo>
                    <a:pt x="950" y="1604"/>
                  </a:lnTo>
                  <a:lnTo>
                    <a:pt x="949" y="1603"/>
                  </a:lnTo>
                  <a:lnTo>
                    <a:pt x="948" y="1603"/>
                  </a:lnTo>
                  <a:lnTo>
                    <a:pt x="947" y="1603"/>
                  </a:lnTo>
                  <a:lnTo>
                    <a:pt x="945" y="1603"/>
                  </a:lnTo>
                  <a:lnTo>
                    <a:pt x="945" y="1602"/>
                  </a:lnTo>
                  <a:lnTo>
                    <a:pt x="944" y="1602"/>
                  </a:lnTo>
                  <a:lnTo>
                    <a:pt x="944" y="1601"/>
                  </a:lnTo>
                  <a:lnTo>
                    <a:pt x="943" y="1601"/>
                  </a:lnTo>
                  <a:lnTo>
                    <a:pt x="943" y="1600"/>
                  </a:lnTo>
                  <a:lnTo>
                    <a:pt x="942" y="1600"/>
                  </a:lnTo>
                  <a:lnTo>
                    <a:pt x="942" y="1599"/>
                  </a:lnTo>
                  <a:lnTo>
                    <a:pt x="941" y="1599"/>
                  </a:lnTo>
                  <a:lnTo>
                    <a:pt x="940" y="1599"/>
                  </a:lnTo>
                  <a:lnTo>
                    <a:pt x="939" y="1599"/>
                  </a:lnTo>
                  <a:lnTo>
                    <a:pt x="937" y="1599"/>
                  </a:lnTo>
                  <a:lnTo>
                    <a:pt x="936" y="1600"/>
                  </a:lnTo>
                  <a:lnTo>
                    <a:pt x="936" y="1599"/>
                  </a:lnTo>
                  <a:lnTo>
                    <a:pt x="935" y="1600"/>
                  </a:lnTo>
                  <a:lnTo>
                    <a:pt x="933" y="1600"/>
                  </a:lnTo>
                  <a:lnTo>
                    <a:pt x="930" y="1600"/>
                  </a:lnTo>
                  <a:lnTo>
                    <a:pt x="930" y="1601"/>
                  </a:lnTo>
                  <a:lnTo>
                    <a:pt x="929" y="1601"/>
                  </a:lnTo>
                  <a:lnTo>
                    <a:pt x="928" y="1601"/>
                  </a:lnTo>
                  <a:lnTo>
                    <a:pt x="928" y="1600"/>
                  </a:lnTo>
                  <a:lnTo>
                    <a:pt x="927" y="1600"/>
                  </a:lnTo>
                  <a:lnTo>
                    <a:pt x="926" y="1599"/>
                  </a:lnTo>
                  <a:lnTo>
                    <a:pt x="925" y="1597"/>
                  </a:lnTo>
                  <a:lnTo>
                    <a:pt x="924" y="1596"/>
                  </a:lnTo>
                  <a:lnTo>
                    <a:pt x="922" y="1596"/>
                  </a:lnTo>
                  <a:lnTo>
                    <a:pt x="921" y="1596"/>
                  </a:lnTo>
                  <a:lnTo>
                    <a:pt x="919" y="1596"/>
                  </a:lnTo>
                  <a:lnTo>
                    <a:pt x="918" y="1595"/>
                  </a:lnTo>
                  <a:lnTo>
                    <a:pt x="917" y="1595"/>
                  </a:lnTo>
                  <a:lnTo>
                    <a:pt x="914" y="1594"/>
                  </a:lnTo>
                  <a:lnTo>
                    <a:pt x="913" y="1594"/>
                  </a:lnTo>
                  <a:lnTo>
                    <a:pt x="912" y="1593"/>
                  </a:lnTo>
                  <a:lnTo>
                    <a:pt x="911" y="1593"/>
                  </a:lnTo>
                  <a:lnTo>
                    <a:pt x="910" y="1593"/>
                  </a:lnTo>
                  <a:lnTo>
                    <a:pt x="907" y="1593"/>
                  </a:lnTo>
                  <a:lnTo>
                    <a:pt x="906" y="1593"/>
                  </a:lnTo>
                  <a:lnTo>
                    <a:pt x="905" y="1593"/>
                  </a:lnTo>
                  <a:lnTo>
                    <a:pt x="904" y="1594"/>
                  </a:lnTo>
                  <a:lnTo>
                    <a:pt x="903" y="1594"/>
                  </a:lnTo>
                  <a:lnTo>
                    <a:pt x="902" y="1595"/>
                  </a:lnTo>
                  <a:lnTo>
                    <a:pt x="900" y="1595"/>
                  </a:lnTo>
                  <a:lnTo>
                    <a:pt x="898" y="1595"/>
                  </a:lnTo>
                  <a:lnTo>
                    <a:pt x="897" y="1595"/>
                  </a:lnTo>
                  <a:lnTo>
                    <a:pt x="897" y="1594"/>
                  </a:lnTo>
                  <a:lnTo>
                    <a:pt x="896" y="1594"/>
                  </a:lnTo>
                  <a:lnTo>
                    <a:pt x="896" y="1593"/>
                  </a:lnTo>
                  <a:lnTo>
                    <a:pt x="896" y="1592"/>
                  </a:lnTo>
                  <a:lnTo>
                    <a:pt x="896" y="1590"/>
                  </a:lnTo>
                  <a:lnTo>
                    <a:pt x="896" y="1589"/>
                  </a:lnTo>
                  <a:lnTo>
                    <a:pt x="896" y="1588"/>
                  </a:lnTo>
                  <a:lnTo>
                    <a:pt x="896" y="1587"/>
                  </a:lnTo>
                  <a:lnTo>
                    <a:pt x="896" y="1586"/>
                  </a:lnTo>
                  <a:lnTo>
                    <a:pt x="896" y="1585"/>
                  </a:lnTo>
                  <a:lnTo>
                    <a:pt x="897" y="1585"/>
                  </a:lnTo>
                  <a:lnTo>
                    <a:pt x="898" y="1584"/>
                  </a:lnTo>
                  <a:lnTo>
                    <a:pt x="898" y="1582"/>
                  </a:lnTo>
                  <a:lnTo>
                    <a:pt x="898" y="1581"/>
                  </a:lnTo>
                  <a:lnTo>
                    <a:pt x="897" y="1580"/>
                  </a:lnTo>
                  <a:lnTo>
                    <a:pt x="897" y="1579"/>
                  </a:lnTo>
                  <a:lnTo>
                    <a:pt x="896" y="1579"/>
                  </a:lnTo>
                  <a:lnTo>
                    <a:pt x="895" y="1578"/>
                  </a:lnTo>
                  <a:lnTo>
                    <a:pt x="894" y="1578"/>
                  </a:lnTo>
                  <a:lnTo>
                    <a:pt x="892" y="1578"/>
                  </a:lnTo>
                  <a:lnTo>
                    <a:pt x="891" y="1577"/>
                  </a:lnTo>
                  <a:lnTo>
                    <a:pt x="890" y="1577"/>
                  </a:lnTo>
                  <a:lnTo>
                    <a:pt x="890" y="1575"/>
                  </a:lnTo>
                  <a:lnTo>
                    <a:pt x="889" y="1577"/>
                  </a:lnTo>
                  <a:lnTo>
                    <a:pt x="888" y="1577"/>
                  </a:lnTo>
                  <a:lnTo>
                    <a:pt x="887" y="1577"/>
                  </a:lnTo>
                  <a:lnTo>
                    <a:pt x="885" y="1577"/>
                  </a:lnTo>
                  <a:lnTo>
                    <a:pt x="884" y="1575"/>
                  </a:lnTo>
                  <a:lnTo>
                    <a:pt x="883" y="1575"/>
                  </a:lnTo>
                  <a:lnTo>
                    <a:pt x="882" y="1574"/>
                  </a:lnTo>
                  <a:lnTo>
                    <a:pt x="881" y="1574"/>
                  </a:lnTo>
                  <a:lnTo>
                    <a:pt x="880" y="1573"/>
                  </a:lnTo>
                  <a:lnTo>
                    <a:pt x="879" y="1573"/>
                  </a:lnTo>
                  <a:lnTo>
                    <a:pt x="877" y="1572"/>
                  </a:lnTo>
                  <a:lnTo>
                    <a:pt x="876" y="1571"/>
                  </a:lnTo>
                  <a:lnTo>
                    <a:pt x="875" y="1571"/>
                  </a:lnTo>
                  <a:lnTo>
                    <a:pt x="875" y="1570"/>
                  </a:lnTo>
                  <a:lnTo>
                    <a:pt x="873" y="1569"/>
                  </a:lnTo>
                  <a:lnTo>
                    <a:pt x="873" y="1566"/>
                  </a:lnTo>
                  <a:lnTo>
                    <a:pt x="872" y="1565"/>
                  </a:lnTo>
                  <a:lnTo>
                    <a:pt x="872" y="1564"/>
                  </a:lnTo>
                  <a:lnTo>
                    <a:pt x="870" y="1563"/>
                  </a:lnTo>
                  <a:lnTo>
                    <a:pt x="870" y="1560"/>
                  </a:lnTo>
                  <a:lnTo>
                    <a:pt x="870" y="1559"/>
                  </a:lnTo>
                  <a:lnTo>
                    <a:pt x="870" y="1558"/>
                  </a:lnTo>
                  <a:lnTo>
                    <a:pt x="869" y="1557"/>
                  </a:lnTo>
                  <a:lnTo>
                    <a:pt x="869" y="1556"/>
                  </a:lnTo>
                  <a:lnTo>
                    <a:pt x="868" y="1555"/>
                  </a:lnTo>
                  <a:lnTo>
                    <a:pt x="867" y="1554"/>
                  </a:lnTo>
                  <a:lnTo>
                    <a:pt x="866" y="1552"/>
                  </a:lnTo>
                  <a:lnTo>
                    <a:pt x="865" y="1552"/>
                  </a:lnTo>
                  <a:lnTo>
                    <a:pt x="863" y="1551"/>
                  </a:lnTo>
                  <a:lnTo>
                    <a:pt x="862" y="1551"/>
                  </a:lnTo>
                  <a:lnTo>
                    <a:pt x="859" y="1548"/>
                  </a:lnTo>
                  <a:lnTo>
                    <a:pt x="859" y="1547"/>
                  </a:lnTo>
                  <a:lnTo>
                    <a:pt x="859" y="1545"/>
                  </a:lnTo>
                  <a:lnTo>
                    <a:pt x="858" y="1543"/>
                  </a:lnTo>
                  <a:lnTo>
                    <a:pt x="859" y="1542"/>
                  </a:lnTo>
                  <a:lnTo>
                    <a:pt x="859" y="1541"/>
                  </a:lnTo>
                  <a:lnTo>
                    <a:pt x="859" y="1540"/>
                  </a:lnTo>
                  <a:lnTo>
                    <a:pt x="859" y="1539"/>
                  </a:lnTo>
                  <a:lnTo>
                    <a:pt x="859" y="1537"/>
                  </a:lnTo>
                  <a:lnTo>
                    <a:pt x="859" y="1536"/>
                  </a:lnTo>
                  <a:lnTo>
                    <a:pt x="858" y="1535"/>
                  </a:lnTo>
                  <a:lnTo>
                    <a:pt x="858" y="1534"/>
                  </a:lnTo>
                  <a:lnTo>
                    <a:pt x="857" y="1533"/>
                  </a:lnTo>
                  <a:lnTo>
                    <a:pt x="858" y="1532"/>
                  </a:lnTo>
                  <a:lnTo>
                    <a:pt x="858" y="1530"/>
                  </a:lnTo>
                  <a:lnTo>
                    <a:pt x="857" y="1529"/>
                  </a:lnTo>
                  <a:lnTo>
                    <a:pt x="857" y="1528"/>
                  </a:lnTo>
                  <a:lnTo>
                    <a:pt x="857" y="1527"/>
                  </a:lnTo>
                  <a:lnTo>
                    <a:pt x="855" y="1526"/>
                  </a:lnTo>
                  <a:lnTo>
                    <a:pt x="855" y="1525"/>
                  </a:lnTo>
                  <a:lnTo>
                    <a:pt x="855" y="1523"/>
                  </a:lnTo>
                  <a:lnTo>
                    <a:pt x="854" y="1523"/>
                  </a:lnTo>
                  <a:lnTo>
                    <a:pt x="853" y="1523"/>
                  </a:lnTo>
                  <a:lnTo>
                    <a:pt x="853" y="1522"/>
                  </a:lnTo>
                  <a:lnTo>
                    <a:pt x="851" y="1521"/>
                  </a:lnTo>
                  <a:lnTo>
                    <a:pt x="850" y="1521"/>
                  </a:lnTo>
                  <a:lnTo>
                    <a:pt x="848" y="1520"/>
                  </a:lnTo>
                  <a:lnTo>
                    <a:pt x="848" y="1519"/>
                  </a:lnTo>
                  <a:lnTo>
                    <a:pt x="847" y="1518"/>
                  </a:lnTo>
                  <a:lnTo>
                    <a:pt x="846" y="1518"/>
                  </a:lnTo>
                  <a:lnTo>
                    <a:pt x="845" y="1517"/>
                  </a:lnTo>
                  <a:lnTo>
                    <a:pt x="844" y="1517"/>
                  </a:lnTo>
                  <a:lnTo>
                    <a:pt x="843" y="1517"/>
                  </a:lnTo>
                  <a:lnTo>
                    <a:pt x="842" y="1517"/>
                  </a:lnTo>
                  <a:lnTo>
                    <a:pt x="840" y="1515"/>
                  </a:lnTo>
                  <a:lnTo>
                    <a:pt x="839" y="1515"/>
                  </a:lnTo>
                  <a:lnTo>
                    <a:pt x="838" y="1515"/>
                  </a:lnTo>
                  <a:lnTo>
                    <a:pt x="837" y="1515"/>
                  </a:lnTo>
                  <a:lnTo>
                    <a:pt x="836" y="1514"/>
                  </a:lnTo>
                  <a:lnTo>
                    <a:pt x="835" y="1514"/>
                  </a:lnTo>
                  <a:lnTo>
                    <a:pt x="833" y="1514"/>
                  </a:lnTo>
                  <a:lnTo>
                    <a:pt x="832" y="1514"/>
                  </a:lnTo>
                  <a:lnTo>
                    <a:pt x="831" y="1513"/>
                  </a:lnTo>
                  <a:lnTo>
                    <a:pt x="830" y="1513"/>
                  </a:lnTo>
                  <a:lnTo>
                    <a:pt x="829" y="1513"/>
                  </a:lnTo>
                  <a:lnTo>
                    <a:pt x="828" y="1513"/>
                  </a:lnTo>
                  <a:lnTo>
                    <a:pt x="827" y="1513"/>
                  </a:lnTo>
                  <a:lnTo>
                    <a:pt x="827" y="1512"/>
                  </a:lnTo>
                  <a:lnTo>
                    <a:pt x="825" y="1512"/>
                  </a:lnTo>
                  <a:lnTo>
                    <a:pt x="824" y="1511"/>
                  </a:lnTo>
                  <a:lnTo>
                    <a:pt x="824" y="1510"/>
                  </a:lnTo>
                  <a:lnTo>
                    <a:pt x="824" y="1508"/>
                  </a:lnTo>
                  <a:lnTo>
                    <a:pt x="823" y="1507"/>
                  </a:lnTo>
                  <a:lnTo>
                    <a:pt x="823" y="1506"/>
                  </a:lnTo>
                  <a:lnTo>
                    <a:pt x="823" y="1505"/>
                  </a:lnTo>
                  <a:lnTo>
                    <a:pt x="823" y="1503"/>
                  </a:lnTo>
                  <a:lnTo>
                    <a:pt x="823" y="1502"/>
                  </a:lnTo>
                  <a:lnTo>
                    <a:pt x="823" y="1500"/>
                  </a:lnTo>
                  <a:lnTo>
                    <a:pt x="822" y="1499"/>
                  </a:lnTo>
                  <a:lnTo>
                    <a:pt x="821" y="1498"/>
                  </a:lnTo>
                  <a:lnTo>
                    <a:pt x="821" y="1497"/>
                  </a:lnTo>
                  <a:lnTo>
                    <a:pt x="820" y="1496"/>
                  </a:lnTo>
                  <a:lnTo>
                    <a:pt x="818" y="1496"/>
                  </a:lnTo>
                  <a:lnTo>
                    <a:pt x="818" y="1495"/>
                  </a:lnTo>
                  <a:lnTo>
                    <a:pt x="817" y="1493"/>
                  </a:lnTo>
                  <a:lnTo>
                    <a:pt x="817" y="1492"/>
                  </a:lnTo>
                  <a:lnTo>
                    <a:pt x="817" y="1491"/>
                  </a:lnTo>
                  <a:lnTo>
                    <a:pt x="817" y="1490"/>
                  </a:lnTo>
                  <a:lnTo>
                    <a:pt x="817" y="1489"/>
                  </a:lnTo>
                  <a:lnTo>
                    <a:pt x="817" y="1488"/>
                  </a:lnTo>
                  <a:lnTo>
                    <a:pt x="817" y="1487"/>
                  </a:lnTo>
                  <a:lnTo>
                    <a:pt x="816" y="1485"/>
                  </a:lnTo>
                  <a:lnTo>
                    <a:pt x="815" y="1484"/>
                  </a:lnTo>
                  <a:lnTo>
                    <a:pt x="814" y="1484"/>
                  </a:lnTo>
                  <a:lnTo>
                    <a:pt x="813" y="1484"/>
                  </a:lnTo>
                  <a:lnTo>
                    <a:pt x="812" y="1483"/>
                  </a:lnTo>
                  <a:lnTo>
                    <a:pt x="810" y="1483"/>
                  </a:lnTo>
                  <a:lnTo>
                    <a:pt x="810" y="1482"/>
                  </a:lnTo>
                  <a:lnTo>
                    <a:pt x="809" y="1482"/>
                  </a:lnTo>
                  <a:lnTo>
                    <a:pt x="808" y="1482"/>
                  </a:lnTo>
                  <a:lnTo>
                    <a:pt x="807" y="1482"/>
                  </a:lnTo>
                  <a:lnTo>
                    <a:pt x="806" y="1482"/>
                  </a:lnTo>
                  <a:lnTo>
                    <a:pt x="803" y="1482"/>
                  </a:lnTo>
                  <a:lnTo>
                    <a:pt x="802" y="1482"/>
                  </a:lnTo>
                  <a:lnTo>
                    <a:pt x="800" y="1482"/>
                  </a:lnTo>
                  <a:lnTo>
                    <a:pt x="799" y="1483"/>
                  </a:lnTo>
                  <a:lnTo>
                    <a:pt x="798" y="1483"/>
                  </a:lnTo>
                  <a:lnTo>
                    <a:pt x="798" y="1482"/>
                  </a:lnTo>
                  <a:lnTo>
                    <a:pt x="797" y="1481"/>
                  </a:lnTo>
                  <a:lnTo>
                    <a:pt x="795" y="1481"/>
                  </a:lnTo>
                  <a:lnTo>
                    <a:pt x="794" y="1481"/>
                  </a:lnTo>
                  <a:lnTo>
                    <a:pt x="793" y="1480"/>
                  </a:lnTo>
                  <a:lnTo>
                    <a:pt x="792" y="1478"/>
                  </a:lnTo>
                  <a:lnTo>
                    <a:pt x="791" y="1478"/>
                  </a:lnTo>
                  <a:lnTo>
                    <a:pt x="790" y="1477"/>
                  </a:lnTo>
                  <a:lnTo>
                    <a:pt x="788" y="1476"/>
                  </a:lnTo>
                  <a:lnTo>
                    <a:pt x="787" y="1476"/>
                  </a:lnTo>
                  <a:lnTo>
                    <a:pt x="786" y="1476"/>
                  </a:lnTo>
                  <a:lnTo>
                    <a:pt x="785" y="1476"/>
                  </a:lnTo>
                  <a:lnTo>
                    <a:pt x="784" y="1476"/>
                  </a:lnTo>
                  <a:lnTo>
                    <a:pt x="783" y="1476"/>
                  </a:lnTo>
                  <a:lnTo>
                    <a:pt x="782" y="1476"/>
                  </a:lnTo>
                  <a:lnTo>
                    <a:pt x="780" y="1476"/>
                  </a:lnTo>
                  <a:lnTo>
                    <a:pt x="779" y="1475"/>
                  </a:lnTo>
                  <a:lnTo>
                    <a:pt x="778" y="1475"/>
                  </a:lnTo>
                  <a:lnTo>
                    <a:pt x="777" y="1475"/>
                  </a:lnTo>
                  <a:lnTo>
                    <a:pt x="776" y="1476"/>
                  </a:lnTo>
                  <a:lnTo>
                    <a:pt x="775" y="1476"/>
                  </a:lnTo>
                  <a:lnTo>
                    <a:pt x="772" y="1476"/>
                  </a:lnTo>
                  <a:lnTo>
                    <a:pt x="771" y="1476"/>
                  </a:lnTo>
                  <a:lnTo>
                    <a:pt x="770" y="1476"/>
                  </a:lnTo>
                  <a:lnTo>
                    <a:pt x="770" y="1477"/>
                  </a:lnTo>
                  <a:lnTo>
                    <a:pt x="769" y="1477"/>
                  </a:lnTo>
                  <a:lnTo>
                    <a:pt x="768" y="1478"/>
                  </a:lnTo>
                  <a:lnTo>
                    <a:pt x="766" y="1478"/>
                  </a:lnTo>
                  <a:lnTo>
                    <a:pt x="765" y="1477"/>
                  </a:lnTo>
                  <a:lnTo>
                    <a:pt x="764" y="1476"/>
                  </a:lnTo>
                  <a:lnTo>
                    <a:pt x="764" y="1475"/>
                  </a:lnTo>
                  <a:lnTo>
                    <a:pt x="763" y="1474"/>
                  </a:lnTo>
                  <a:lnTo>
                    <a:pt x="763" y="1473"/>
                  </a:lnTo>
                  <a:lnTo>
                    <a:pt x="762" y="1472"/>
                  </a:lnTo>
                  <a:lnTo>
                    <a:pt x="761" y="1470"/>
                  </a:lnTo>
                  <a:lnTo>
                    <a:pt x="760" y="1470"/>
                  </a:lnTo>
                  <a:lnTo>
                    <a:pt x="758" y="1470"/>
                  </a:lnTo>
                  <a:lnTo>
                    <a:pt x="757" y="1470"/>
                  </a:lnTo>
                  <a:lnTo>
                    <a:pt x="756" y="1469"/>
                  </a:lnTo>
                  <a:lnTo>
                    <a:pt x="755" y="1469"/>
                  </a:lnTo>
                  <a:lnTo>
                    <a:pt x="754" y="1468"/>
                  </a:lnTo>
                  <a:lnTo>
                    <a:pt x="751" y="1468"/>
                  </a:lnTo>
                  <a:lnTo>
                    <a:pt x="751" y="1467"/>
                  </a:lnTo>
                  <a:lnTo>
                    <a:pt x="750" y="1467"/>
                  </a:lnTo>
                  <a:lnTo>
                    <a:pt x="750" y="1466"/>
                  </a:lnTo>
                  <a:lnTo>
                    <a:pt x="749" y="1465"/>
                  </a:lnTo>
                  <a:lnTo>
                    <a:pt x="749" y="1463"/>
                  </a:lnTo>
                  <a:lnTo>
                    <a:pt x="748" y="1463"/>
                  </a:lnTo>
                  <a:lnTo>
                    <a:pt x="747" y="1462"/>
                  </a:lnTo>
                  <a:lnTo>
                    <a:pt x="746" y="1462"/>
                  </a:lnTo>
                  <a:lnTo>
                    <a:pt x="745" y="1462"/>
                  </a:lnTo>
                  <a:lnTo>
                    <a:pt x="743" y="1462"/>
                  </a:lnTo>
                  <a:lnTo>
                    <a:pt x="742" y="1461"/>
                  </a:lnTo>
                  <a:lnTo>
                    <a:pt x="741" y="1461"/>
                  </a:lnTo>
                  <a:lnTo>
                    <a:pt x="740" y="1460"/>
                  </a:lnTo>
                  <a:lnTo>
                    <a:pt x="739" y="1460"/>
                  </a:lnTo>
                  <a:lnTo>
                    <a:pt x="739" y="1459"/>
                  </a:lnTo>
                  <a:lnTo>
                    <a:pt x="738" y="1459"/>
                  </a:lnTo>
                  <a:lnTo>
                    <a:pt x="736" y="1459"/>
                  </a:lnTo>
                  <a:lnTo>
                    <a:pt x="735" y="1459"/>
                  </a:lnTo>
                  <a:lnTo>
                    <a:pt x="734" y="1459"/>
                  </a:lnTo>
                  <a:lnTo>
                    <a:pt x="733" y="1459"/>
                  </a:lnTo>
                  <a:lnTo>
                    <a:pt x="732" y="1460"/>
                  </a:lnTo>
                  <a:lnTo>
                    <a:pt x="731" y="1460"/>
                  </a:lnTo>
                  <a:lnTo>
                    <a:pt x="730" y="1461"/>
                  </a:lnTo>
                  <a:lnTo>
                    <a:pt x="728" y="1461"/>
                  </a:lnTo>
                  <a:lnTo>
                    <a:pt x="727" y="1460"/>
                  </a:lnTo>
                  <a:lnTo>
                    <a:pt x="726" y="1460"/>
                  </a:lnTo>
                  <a:lnTo>
                    <a:pt x="726" y="1459"/>
                  </a:lnTo>
                  <a:lnTo>
                    <a:pt x="725" y="1459"/>
                  </a:lnTo>
                  <a:lnTo>
                    <a:pt x="725" y="1458"/>
                  </a:lnTo>
                  <a:lnTo>
                    <a:pt x="724" y="1457"/>
                  </a:lnTo>
                  <a:lnTo>
                    <a:pt x="723" y="1455"/>
                  </a:lnTo>
                  <a:lnTo>
                    <a:pt x="721" y="1455"/>
                  </a:lnTo>
                  <a:lnTo>
                    <a:pt x="720" y="1455"/>
                  </a:lnTo>
                  <a:lnTo>
                    <a:pt x="719" y="1455"/>
                  </a:lnTo>
                  <a:lnTo>
                    <a:pt x="718" y="1455"/>
                  </a:lnTo>
                  <a:lnTo>
                    <a:pt x="717" y="1455"/>
                  </a:lnTo>
                  <a:lnTo>
                    <a:pt x="716" y="1455"/>
                  </a:lnTo>
                  <a:lnTo>
                    <a:pt x="716" y="1454"/>
                  </a:lnTo>
                  <a:lnTo>
                    <a:pt x="716" y="1452"/>
                  </a:lnTo>
                  <a:lnTo>
                    <a:pt x="716" y="1451"/>
                  </a:lnTo>
                  <a:lnTo>
                    <a:pt x="716" y="1450"/>
                  </a:lnTo>
                  <a:lnTo>
                    <a:pt x="715" y="1446"/>
                  </a:lnTo>
                  <a:lnTo>
                    <a:pt x="713" y="1445"/>
                  </a:lnTo>
                  <a:lnTo>
                    <a:pt x="713" y="1443"/>
                  </a:lnTo>
                  <a:lnTo>
                    <a:pt x="712" y="1442"/>
                  </a:lnTo>
                  <a:lnTo>
                    <a:pt x="712" y="1440"/>
                  </a:lnTo>
                  <a:lnTo>
                    <a:pt x="712" y="1439"/>
                  </a:lnTo>
                  <a:lnTo>
                    <a:pt x="711" y="1438"/>
                  </a:lnTo>
                  <a:lnTo>
                    <a:pt x="711" y="1437"/>
                  </a:lnTo>
                  <a:lnTo>
                    <a:pt x="709" y="1435"/>
                  </a:lnTo>
                  <a:lnTo>
                    <a:pt x="706" y="1425"/>
                  </a:lnTo>
                  <a:lnTo>
                    <a:pt x="706" y="1423"/>
                  </a:lnTo>
                  <a:lnTo>
                    <a:pt x="706" y="1422"/>
                  </a:lnTo>
                  <a:lnTo>
                    <a:pt x="705" y="1421"/>
                  </a:lnTo>
                  <a:lnTo>
                    <a:pt x="705" y="1415"/>
                  </a:lnTo>
                  <a:lnTo>
                    <a:pt x="705" y="1414"/>
                  </a:lnTo>
                  <a:lnTo>
                    <a:pt x="706" y="1413"/>
                  </a:lnTo>
                  <a:lnTo>
                    <a:pt x="706" y="1412"/>
                  </a:lnTo>
                  <a:lnTo>
                    <a:pt x="706" y="1410"/>
                  </a:lnTo>
                  <a:lnTo>
                    <a:pt x="706" y="1407"/>
                  </a:lnTo>
                  <a:lnTo>
                    <a:pt x="705" y="1403"/>
                  </a:lnTo>
                  <a:lnTo>
                    <a:pt x="704" y="1402"/>
                  </a:lnTo>
                  <a:lnTo>
                    <a:pt x="704" y="1401"/>
                  </a:lnTo>
                  <a:lnTo>
                    <a:pt x="703" y="1400"/>
                  </a:lnTo>
                  <a:lnTo>
                    <a:pt x="702" y="1400"/>
                  </a:lnTo>
                  <a:lnTo>
                    <a:pt x="701" y="1399"/>
                  </a:lnTo>
                  <a:lnTo>
                    <a:pt x="700" y="1399"/>
                  </a:lnTo>
                  <a:lnTo>
                    <a:pt x="697" y="1398"/>
                  </a:lnTo>
                  <a:lnTo>
                    <a:pt x="694" y="1397"/>
                  </a:lnTo>
                  <a:lnTo>
                    <a:pt x="691" y="1395"/>
                  </a:lnTo>
                  <a:lnTo>
                    <a:pt x="688" y="1394"/>
                  </a:lnTo>
                  <a:lnTo>
                    <a:pt x="686" y="1394"/>
                  </a:lnTo>
                  <a:lnTo>
                    <a:pt x="683" y="1394"/>
                  </a:lnTo>
                  <a:lnTo>
                    <a:pt x="681" y="1394"/>
                  </a:lnTo>
                  <a:lnTo>
                    <a:pt x="674" y="1393"/>
                  </a:lnTo>
                  <a:lnTo>
                    <a:pt x="673" y="1393"/>
                  </a:lnTo>
                  <a:lnTo>
                    <a:pt x="667" y="1391"/>
                  </a:lnTo>
                  <a:lnTo>
                    <a:pt x="664" y="1384"/>
                  </a:lnTo>
                  <a:lnTo>
                    <a:pt x="664" y="1381"/>
                  </a:lnTo>
                  <a:lnTo>
                    <a:pt x="663" y="1381"/>
                  </a:lnTo>
                  <a:lnTo>
                    <a:pt x="663" y="1380"/>
                  </a:lnTo>
                  <a:lnTo>
                    <a:pt x="661" y="1379"/>
                  </a:lnTo>
                  <a:lnTo>
                    <a:pt x="660" y="1379"/>
                  </a:lnTo>
                  <a:lnTo>
                    <a:pt x="659" y="1378"/>
                  </a:lnTo>
                  <a:lnTo>
                    <a:pt x="656" y="1377"/>
                  </a:lnTo>
                  <a:lnTo>
                    <a:pt x="653" y="1376"/>
                  </a:lnTo>
                  <a:lnTo>
                    <a:pt x="652" y="1376"/>
                  </a:lnTo>
                  <a:lnTo>
                    <a:pt x="651" y="1375"/>
                  </a:lnTo>
                  <a:lnTo>
                    <a:pt x="650" y="1375"/>
                  </a:lnTo>
                  <a:lnTo>
                    <a:pt x="646" y="1376"/>
                  </a:lnTo>
                  <a:lnTo>
                    <a:pt x="645" y="1377"/>
                  </a:lnTo>
                  <a:lnTo>
                    <a:pt x="644" y="1378"/>
                  </a:lnTo>
                  <a:lnTo>
                    <a:pt x="643" y="1379"/>
                  </a:lnTo>
                  <a:lnTo>
                    <a:pt x="642" y="1379"/>
                  </a:lnTo>
                  <a:lnTo>
                    <a:pt x="641" y="1379"/>
                  </a:lnTo>
                  <a:lnTo>
                    <a:pt x="641" y="1380"/>
                  </a:lnTo>
                  <a:lnTo>
                    <a:pt x="636" y="1377"/>
                  </a:lnTo>
                  <a:lnTo>
                    <a:pt x="629" y="1369"/>
                  </a:lnTo>
                  <a:lnTo>
                    <a:pt x="629" y="1368"/>
                  </a:lnTo>
                  <a:lnTo>
                    <a:pt x="628" y="1368"/>
                  </a:lnTo>
                  <a:lnTo>
                    <a:pt x="628" y="1366"/>
                  </a:lnTo>
                  <a:lnTo>
                    <a:pt x="626" y="1365"/>
                  </a:lnTo>
                  <a:lnTo>
                    <a:pt x="623" y="1356"/>
                  </a:lnTo>
                  <a:lnTo>
                    <a:pt x="623" y="1354"/>
                  </a:lnTo>
                  <a:lnTo>
                    <a:pt x="624" y="1353"/>
                  </a:lnTo>
                  <a:lnTo>
                    <a:pt x="626" y="1350"/>
                  </a:lnTo>
                  <a:lnTo>
                    <a:pt x="626" y="1348"/>
                  </a:lnTo>
                  <a:lnTo>
                    <a:pt x="626" y="1347"/>
                  </a:lnTo>
                  <a:lnTo>
                    <a:pt x="623" y="1345"/>
                  </a:lnTo>
                  <a:lnTo>
                    <a:pt x="621" y="1342"/>
                  </a:lnTo>
                  <a:lnTo>
                    <a:pt x="620" y="1342"/>
                  </a:lnTo>
                  <a:lnTo>
                    <a:pt x="616" y="1341"/>
                  </a:lnTo>
                  <a:lnTo>
                    <a:pt x="614" y="1341"/>
                  </a:lnTo>
                  <a:lnTo>
                    <a:pt x="611" y="1342"/>
                  </a:lnTo>
                  <a:lnTo>
                    <a:pt x="587" y="1342"/>
                  </a:lnTo>
                  <a:lnTo>
                    <a:pt x="585" y="1342"/>
                  </a:lnTo>
                  <a:lnTo>
                    <a:pt x="582" y="1343"/>
                  </a:lnTo>
                  <a:lnTo>
                    <a:pt x="561" y="1342"/>
                  </a:lnTo>
                  <a:lnTo>
                    <a:pt x="561" y="1340"/>
                  </a:lnTo>
                  <a:lnTo>
                    <a:pt x="561" y="1339"/>
                  </a:lnTo>
                  <a:lnTo>
                    <a:pt x="560" y="1336"/>
                  </a:lnTo>
                  <a:lnTo>
                    <a:pt x="559" y="1334"/>
                  </a:lnTo>
                  <a:lnTo>
                    <a:pt x="559" y="1333"/>
                  </a:lnTo>
                  <a:lnTo>
                    <a:pt x="559" y="1331"/>
                  </a:lnTo>
                  <a:lnTo>
                    <a:pt x="557" y="1330"/>
                  </a:lnTo>
                  <a:lnTo>
                    <a:pt x="557" y="1328"/>
                  </a:lnTo>
                  <a:lnTo>
                    <a:pt x="556" y="1327"/>
                  </a:lnTo>
                  <a:lnTo>
                    <a:pt x="556" y="1325"/>
                  </a:lnTo>
                  <a:lnTo>
                    <a:pt x="555" y="1324"/>
                  </a:lnTo>
                  <a:lnTo>
                    <a:pt x="555" y="1323"/>
                  </a:lnTo>
                  <a:lnTo>
                    <a:pt x="553" y="1321"/>
                  </a:lnTo>
                  <a:lnTo>
                    <a:pt x="552" y="1319"/>
                  </a:lnTo>
                  <a:lnTo>
                    <a:pt x="549" y="1317"/>
                  </a:lnTo>
                  <a:lnTo>
                    <a:pt x="547" y="1315"/>
                  </a:lnTo>
                  <a:lnTo>
                    <a:pt x="545" y="1312"/>
                  </a:lnTo>
                  <a:lnTo>
                    <a:pt x="542" y="1309"/>
                  </a:lnTo>
                  <a:lnTo>
                    <a:pt x="540" y="1308"/>
                  </a:lnTo>
                  <a:lnTo>
                    <a:pt x="539" y="1305"/>
                  </a:lnTo>
                  <a:lnTo>
                    <a:pt x="538" y="1304"/>
                  </a:lnTo>
                  <a:lnTo>
                    <a:pt x="537" y="1302"/>
                  </a:lnTo>
                  <a:lnTo>
                    <a:pt x="537" y="1301"/>
                  </a:lnTo>
                  <a:lnTo>
                    <a:pt x="536" y="1297"/>
                  </a:lnTo>
                  <a:lnTo>
                    <a:pt x="534" y="1293"/>
                  </a:lnTo>
                  <a:lnTo>
                    <a:pt x="534" y="1291"/>
                  </a:lnTo>
                  <a:lnTo>
                    <a:pt x="534" y="1290"/>
                  </a:lnTo>
                  <a:lnTo>
                    <a:pt x="533" y="1287"/>
                  </a:lnTo>
                  <a:lnTo>
                    <a:pt x="533" y="1285"/>
                  </a:lnTo>
                  <a:lnTo>
                    <a:pt x="533" y="1282"/>
                  </a:lnTo>
                  <a:lnTo>
                    <a:pt x="533" y="1280"/>
                  </a:lnTo>
                  <a:lnTo>
                    <a:pt x="534" y="1276"/>
                  </a:lnTo>
                  <a:lnTo>
                    <a:pt x="536" y="1273"/>
                  </a:lnTo>
                  <a:lnTo>
                    <a:pt x="537" y="1272"/>
                  </a:lnTo>
                  <a:lnTo>
                    <a:pt x="538" y="1270"/>
                  </a:lnTo>
                  <a:lnTo>
                    <a:pt x="538" y="1268"/>
                  </a:lnTo>
                  <a:lnTo>
                    <a:pt x="538" y="1266"/>
                  </a:lnTo>
                  <a:lnTo>
                    <a:pt x="538" y="1264"/>
                  </a:lnTo>
                  <a:lnTo>
                    <a:pt x="538" y="1261"/>
                  </a:lnTo>
                  <a:lnTo>
                    <a:pt x="538" y="1259"/>
                  </a:lnTo>
                  <a:lnTo>
                    <a:pt x="539" y="1257"/>
                  </a:lnTo>
                  <a:lnTo>
                    <a:pt x="539" y="1255"/>
                  </a:lnTo>
                  <a:lnTo>
                    <a:pt x="540" y="1251"/>
                  </a:lnTo>
                  <a:lnTo>
                    <a:pt x="540" y="1249"/>
                  </a:lnTo>
                  <a:lnTo>
                    <a:pt x="540" y="1248"/>
                  </a:lnTo>
                  <a:lnTo>
                    <a:pt x="540" y="1245"/>
                  </a:lnTo>
                  <a:lnTo>
                    <a:pt x="540" y="1243"/>
                  </a:lnTo>
                  <a:lnTo>
                    <a:pt x="540" y="1242"/>
                  </a:lnTo>
                  <a:lnTo>
                    <a:pt x="540" y="1239"/>
                  </a:lnTo>
                  <a:lnTo>
                    <a:pt x="540" y="1235"/>
                  </a:lnTo>
                  <a:lnTo>
                    <a:pt x="539" y="1231"/>
                  </a:lnTo>
                  <a:lnTo>
                    <a:pt x="539" y="1230"/>
                  </a:lnTo>
                  <a:lnTo>
                    <a:pt x="539" y="1229"/>
                  </a:lnTo>
                  <a:lnTo>
                    <a:pt x="539" y="1228"/>
                  </a:lnTo>
                  <a:lnTo>
                    <a:pt x="538" y="1227"/>
                  </a:lnTo>
                  <a:lnTo>
                    <a:pt x="538" y="1226"/>
                  </a:lnTo>
                  <a:lnTo>
                    <a:pt x="537" y="1224"/>
                  </a:lnTo>
                  <a:lnTo>
                    <a:pt x="536" y="1223"/>
                  </a:lnTo>
                  <a:lnTo>
                    <a:pt x="534" y="1222"/>
                  </a:lnTo>
                  <a:lnTo>
                    <a:pt x="533" y="1222"/>
                  </a:lnTo>
                  <a:lnTo>
                    <a:pt x="532" y="1221"/>
                  </a:lnTo>
                  <a:lnTo>
                    <a:pt x="530" y="1220"/>
                  </a:lnTo>
                  <a:lnTo>
                    <a:pt x="529" y="1219"/>
                  </a:lnTo>
                  <a:lnTo>
                    <a:pt x="525" y="1218"/>
                  </a:lnTo>
                  <a:lnTo>
                    <a:pt x="524" y="1216"/>
                  </a:lnTo>
                  <a:lnTo>
                    <a:pt x="521" y="1215"/>
                  </a:lnTo>
                  <a:lnTo>
                    <a:pt x="518" y="1215"/>
                  </a:lnTo>
                  <a:lnTo>
                    <a:pt x="517" y="1215"/>
                  </a:lnTo>
                  <a:lnTo>
                    <a:pt x="516" y="1214"/>
                  </a:lnTo>
                  <a:lnTo>
                    <a:pt x="514" y="1214"/>
                  </a:lnTo>
                  <a:lnTo>
                    <a:pt x="512" y="1213"/>
                  </a:lnTo>
                  <a:lnTo>
                    <a:pt x="511" y="1212"/>
                  </a:lnTo>
                  <a:lnTo>
                    <a:pt x="509" y="1211"/>
                  </a:lnTo>
                  <a:lnTo>
                    <a:pt x="508" y="1209"/>
                  </a:lnTo>
                  <a:lnTo>
                    <a:pt x="508" y="1208"/>
                  </a:lnTo>
                  <a:lnTo>
                    <a:pt x="507" y="1207"/>
                  </a:lnTo>
                  <a:lnTo>
                    <a:pt x="506" y="1206"/>
                  </a:lnTo>
                  <a:lnTo>
                    <a:pt x="504" y="1205"/>
                  </a:lnTo>
                  <a:lnTo>
                    <a:pt x="503" y="1204"/>
                  </a:lnTo>
                  <a:lnTo>
                    <a:pt x="502" y="1203"/>
                  </a:lnTo>
                  <a:lnTo>
                    <a:pt x="501" y="1201"/>
                  </a:lnTo>
                  <a:lnTo>
                    <a:pt x="499" y="1199"/>
                  </a:lnTo>
                  <a:lnTo>
                    <a:pt x="497" y="1198"/>
                  </a:lnTo>
                  <a:lnTo>
                    <a:pt x="496" y="1197"/>
                  </a:lnTo>
                  <a:lnTo>
                    <a:pt x="496" y="1194"/>
                  </a:lnTo>
                  <a:lnTo>
                    <a:pt x="494" y="1192"/>
                  </a:lnTo>
                  <a:lnTo>
                    <a:pt x="490" y="1189"/>
                  </a:lnTo>
                  <a:lnTo>
                    <a:pt x="488" y="1186"/>
                  </a:lnTo>
                  <a:lnTo>
                    <a:pt x="487" y="1185"/>
                  </a:lnTo>
                  <a:lnTo>
                    <a:pt x="485" y="1183"/>
                  </a:lnTo>
                  <a:lnTo>
                    <a:pt x="484" y="1181"/>
                  </a:lnTo>
                  <a:lnTo>
                    <a:pt x="482" y="1178"/>
                  </a:lnTo>
                  <a:lnTo>
                    <a:pt x="481" y="1177"/>
                  </a:lnTo>
                  <a:lnTo>
                    <a:pt x="480" y="1175"/>
                  </a:lnTo>
                  <a:lnTo>
                    <a:pt x="480" y="1173"/>
                  </a:lnTo>
                  <a:lnTo>
                    <a:pt x="480" y="1171"/>
                  </a:lnTo>
                  <a:lnTo>
                    <a:pt x="480" y="1169"/>
                  </a:lnTo>
                  <a:lnTo>
                    <a:pt x="480" y="1168"/>
                  </a:lnTo>
                  <a:lnTo>
                    <a:pt x="480" y="1166"/>
                  </a:lnTo>
                  <a:lnTo>
                    <a:pt x="480" y="1163"/>
                  </a:lnTo>
                  <a:lnTo>
                    <a:pt x="480" y="1162"/>
                  </a:lnTo>
                  <a:lnTo>
                    <a:pt x="480" y="1161"/>
                  </a:lnTo>
                  <a:lnTo>
                    <a:pt x="479" y="1160"/>
                  </a:lnTo>
                  <a:lnTo>
                    <a:pt x="479" y="1159"/>
                  </a:lnTo>
                  <a:lnTo>
                    <a:pt x="478" y="1158"/>
                  </a:lnTo>
                  <a:lnTo>
                    <a:pt x="477" y="1156"/>
                  </a:lnTo>
                  <a:lnTo>
                    <a:pt x="475" y="1156"/>
                  </a:lnTo>
                  <a:lnTo>
                    <a:pt x="474" y="1155"/>
                  </a:lnTo>
                  <a:lnTo>
                    <a:pt x="473" y="1155"/>
                  </a:lnTo>
                  <a:lnTo>
                    <a:pt x="472" y="1155"/>
                  </a:lnTo>
                  <a:lnTo>
                    <a:pt x="471" y="1155"/>
                  </a:lnTo>
                  <a:lnTo>
                    <a:pt x="469" y="1155"/>
                  </a:lnTo>
                  <a:lnTo>
                    <a:pt x="467" y="1155"/>
                  </a:lnTo>
                  <a:lnTo>
                    <a:pt x="466" y="1155"/>
                  </a:lnTo>
                  <a:lnTo>
                    <a:pt x="464" y="1156"/>
                  </a:lnTo>
                  <a:lnTo>
                    <a:pt x="462" y="1156"/>
                  </a:lnTo>
                  <a:lnTo>
                    <a:pt x="459" y="1158"/>
                  </a:lnTo>
                  <a:lnTo>
                    <a:pt x="457" y="1158"/>
                  </a:lnTo>
                  <a:lnTo>
                    <a:pt x="455" y="1158"/>
                  </a:lnTo>
                  <a:lnTo>
                    <a:pt x="454" y="1158"/>
                  </a:lnTo>
                  <a:lnTo>
                    <a:pt x="452" y="1158"/>
                  </a:lnTo>
                  <a:lnTo>
                    <a:pt x="450" y="1158"/>
                  </a:lnTo>
                  <a:lnTo>
                    <a:pt x="449" y="1156"/>
                  </a:lnTo>
                  <a:lnTo>
                    <a:pt x="448" y="1156"/>
                  </a:lnTo>
                  <a:lnTo>
                    <a:pt x="447" y="1155"/>
                  </a:lnTo>
                  <a:lnTo>
                    <a:pt x="445" y="1154"/>
                  </a:lnTo>
                  <a:lnTo>
                    <a:pt x="444" y="1153"/>
                  </a:lnTo>
                  <a:lnTo>
                    <a:pt x="443" y="1153"/>
                  </a:lnTo>
                  <a:lnTo>
                    <a:pt x="443" y="1152"/>
                  </a:lnTo>
                  <a:lnTo>
                    <a:pt x="442" y="1151"/>
                  </a:lnTo>
                  <a:lnTo>
                    <a:pt x="440" y="1149"/>
                  </a:lnTo>
                  <a:lnTo>
                    <a:pt x="440" y="1148"/>
                  </a:lnTo>
                  <a:lnTo>
                    <a:pt x="439" y="1148"/>
                  </a:lnTo>
                  <a:lnTo>
                    <a:pt x="437" y="1147"/>
                  </a:lnTo>
                  <a:lnTo>
                    <a:pt x="436" y="1146"/>
                  </a:lnTo>
                  <a:lnTo>
                    <a:pt x="435" y="1146"/>
                  </a:lnTo>
                  <a:lnTo>
                    <a:pt x="433" y="1145"/>
                  </a:lnTo>
                  <a:lnTo>
                    <a:pt x="432" y="1146"/>
                  </a:lnTo>
                  <a:lnTo>
                    <a:pt x="430" y="1146"/>
                  </a:lnTo>
                  <a:lnTo>
                    <a:pt x="429" y="1146"/>
                  </a:lnTo>
                  <a:lnTo>
                    <a:pt x="427" y="1146"/>
                  </a:lnTo>
                  <a:lnTo>
                    <a:pt x="426" y="1147"/>
                  </a:lnTo>
                  <a:lnTo>
                    <a:pt x="422" y="1147"/>
                  </a:lnTo>
                  <a:lnTo>
                    <a:pt x="420" y="1147"/>
                  </a:lnTo>
                  <a:lnTo>
                    <a:pt x="418" y="1148"/>
                  </a:lnTo>
                  <a:lnTo>
                    <a:pt x="415" y="1148"/>
                  </a:lnTo>
                  <a:lnTo>
                    <a:pt x="413" y="1148"/>
                  </a:lnTo>
                  <a:lnTo>
                    <a:pt x="411" y="1148"/>
                  </a:lnTo>
                  <a:lnTo>
                    <a:pt x="410" y="1148"/>
                  </a:lnTo>
                  <a:lnTo>
                    <a:pt x="408" y="1147"/>
                  </a:lnTo>
                  <a:lnTo>
                    <a:pt x="406" y="1147"/>
                  </a:lnTo>
                  <a:lnTo>
                    <a:pt x="405" y="1146"/>
                  </a:lnTo>
                  <a:lnTo>
                    <a:pt x="403" y="1145"/>
                  </a:lnTo>
                  <a:lnTo>
                    <a:pt x="402" y="1145"/>
                  </a:lnTo>
                  <a:lnTo>
                    <a:pt x="399" y="1144"/>
                  </a:lnTo>
                  <a:lnTo>
                    <a:pt x="397" y="1144"/>
                  </a:lnTo>
                  <a:lnTo>
                    <a:pt x="395" y="1143"/>
                  </a:lnTo>
                  <a:lnTo>
                    <a:pt x="393" y="1143"/>
                  </a:lnTo>
                  <a:lnTo>
                    <a:pt x="391" y="1143"/>
                  </a:lnTo>
                  <a:lnTo>
                    <a:pt x="389" y="1141"/>
                  </a:lnTo>
                  <a:lnTo>
                    <a:pt x="388" y="1141"/>
                  </a:lnTo>
                  <a:lnTo>
                    <a:pt x="385" y="1140"/>
                  </a:lnTo>
                  <a:lnTo>
                    <a:pt x="384" y="1140"/>
                  </a:lnTo>
                  <a:lnTo>
                    <a:pt x="382" y="1140"/>
                  </a:lnTo>
                  <a:lnTo>
                    <a:pt x="380" y="1140"/>
                  </a:lnTo>
                  <a:lnTo>
                    <a:pt x="378" y="1139"/>
                  </a:lnTo>
                  <a:lnTo>
                    <a:pt x="377" y="1139"/>
                  </a:lnTo>
                  <a:lnTo>
                    <a:pt x="375" y="1139"/>
                  </a:lnTo>
                  <a:lnTo>
                    <a:pt x="374" y="1138"/>
                  </a:lnTo>
                  <a:lnTo>
                    <a:pt x="372" y="1137"/>
                  </a:lnTo>
                  <a:lnTo>
                    <a:pt x="369" y="1134"/>
                  </a:lnTo>
                  <a:lnTo>
                    <a:pt x="367" y="1133"/>
                  </a:lnTo>
                  <a:lnTo>
                    <a:pt x="366" y="1132"/>
                  </a:lnTo>
                  <a:lnTo>
                    <a:pt x="365" y="1131"/>
                  </a:lnTo>
                  <a:lnTo>
                    <a:pt x="363" y="1130"/>
                  </a:lnTo>
                  <a:lnTo>
                    <a:pt x="361" y="1129"/>
                  </a:lnTo>
                  <a:lnTo>
                    <a:pt x="360" y="1128"/>
                  </a:lnTo>
                  <a:lnTo>
                    <a:pt x="359" y="1125"/>
                  </a:lnTo>
                  <a:lnTo>
                    <a:pt x="358" y="1124"/>
                  </a:lnTo>
                  <a:lnTo>
                    <a:pt x="357" y="1124"/>
                  </a:lnTo>
                  <a:lnTo>
                    <a:pt x="355" y="1124"/>
                  </a:lnTo>
                  <a:lnTo>
                    <a:pt x="355" y="1123"/>
                  </a:lnTo>
                  <a:lnTo>
                    <a:pt x="354" y="1123"/>
                  </a:lnTo>
                  <a:lnTo>
                    <a:pt x="353" y="1123"/>
                  </a:lnTo>
                  <a:lnTo>
                    <a:pt x="352" y="1122"/>
                  </a:lnTo>
                  <a:lnTo>
                    <a:pt x="351" y="1122"/>
                  </a:lnTo>
                  <a:lnTo>
                    <a:pt x="350" y="1122"/>
                  </a:lnTo>
                  <a:lnTo>
                    <a:pt x="348" y="1121"/>
                  </a:lnTo>
                  <a:lnTo>
                    <a:pt x="346" y="1121"/>
                  </a:lnTo>
                  <a:lnTo>
                    <a:pt x="345" y="1119"/>
                  </a:lnTo>
                  <a:lnTo>
                    <a:pt x="343" y="1119"/>
                  </a:lnTo>
                  <a:lnTo>
                    <a:pt x="340" y="1118"/>
                  </a:lnTo>
                  <a:lnTo>
                    <a:pt x="339" y="1118"/>
                  </a:lnTo>
                  <a:lnTo>
                    <a:pt x="338" y="1118"/>
                  </a:lnTo>
                  <a:lnTo>
                    <a:pt x="337" y="1118"/>
                  </a:lnTo>
                  <a:lnTo>
                    <a:pt x="336" y="1117"/>
                  </a:lnTo>
                  <a:lnTo>
                    <a:pt x="333" y="1117"/>
                  </a:lnTo>
                  <a:lnTo>
                    <a:pt x="332" y="1116"/>
                  </a:lnTo>
                  <a:lnTo>
                    <a:pt x="330" y="1116"/>
                  </a:lnTo>
                  <a:lnTo>
                    <a:pt x="328" y="1115"/>
                  </a:lnTo>
                  <a:lnTo>
                    <a:pt x="325" y="1114"/>
                  </a:lnTo>
                  <a:lnTo>
                    <a:pt x="324" y="1114"/>
                  </a:lnTo>
                  <a:lnTo>
                    <a:pt x="323" y="1114"/>
                  </a:lnTo>
                  <a:lnTo>
                    <a:pt x="322" y="1114"/>
                  </a:lnTo>
                  <a:lnTo>
                    <a:pt x="322" y="1113"/>
                  </a:lnTo>
                  <a:lnTo>
                    <a:pt x="321" y="1113"/>
                  </a:lnTo>
                  <a:lnTo>
                    <a:pt x="320" y="1113"/>
                  </a:lnTo>
                  <a:lnTo>
                    <a:pt x="318" y="1113"/>
                  </a:lnTo>
                  <a:lnTo>
                    <a:pt x="316" y="1111"/>
                  </a:lnTo>
                  <a:lnTo>
                    <a:pt x="315" y="1111"/>
                  </a:lnTo>
                  <a:lnTo>
                    <a:pt x="313" y="1111"/>
                  </a:lnTo>
                  <a:lnTo>
                    <a:pt x="311" y="1111"/>
                  </a:lnTo>
                  <a:lnTo>
                    <a:pt x="310" y="1110"/>
                  </a:lnTo>
                  <a:lnTo>
                    <a:pt x="309" y="1110"/>
                  </a:lnTo>
                  <a:lnTo>
                    <a:pt x="308" y="1110"/>
                  </a:lnTo>
                  <a:lnTo>
                    <a:pt x="306" y="1109"/>
                  </a:lnTo>
                  <a:lnTo>
                    <a:pt x="303" y="1109"/>
                  </a:lnTo>
                  <a:lnTo>
                    <a:pt x="302" y="1108"/>
                  </a:lnTo>
                  <a:lnTo>
                    <a:pt x="301" y="1108"/>
                  </a:lnTo>
                  <a:lnTo>
                    <a:pt x="299" y="1108"/>
                  </a:lnTo>
                  <a:lnTo>
                    <a:pt x="298" y="1107"/>
                  </a:lnTo>
                  <a:lnTo>
                    <a:pt x="295" y="1107"/>
                  </a:lnTo>
                  <a:lnTo>
                    <a:pt x="294" y="1107"/>
                  </a:lnTo>
                  <a:lnTo>
                    <a:pt x="292" y="1106"/>
                  </a:lnTo>
                  <a:lnTo>
                    <a:pt x="290" y="1104"/>
                  </a:lnTo>
                  <a:lnTo>
                    <a:pt x="287" y="1104"/>
                  </a:lnTo>
                  <a:lnTo>
                    <a:pt x="285" y="1103"/>
                  </a:lnTo>
                  <a:lnTo>
                    <a:pt x="284" y="1102"/>
                  </a:lnTo>
                  <a:lnTo>
                    <a:pt x="283" y="1101"/>
                  </a:lnTo>
                  <a:lnTo>
                    <a:pt x="281" y="1101"/>
                  </a:lnTo>
                  <a:lnTo>
                    <a:pt x="280" y="1100"/>
                  </a:lnTo>
                  <a:lnTo>
                    <a:pt x="279" y="1099"/>
                  </a:lnTo>
                  <a:lnTo>
                    <a:pt x="278" y="1099"/>
                  </a:lnTo>
                  <a:lnTo>
                    <a:pt x="277" y="1099"/>
                  </a:lnTo>
                  <a:lnTo>
                    <a:pt x="275" y="1099"/>
                  </a:lnTo>
                  <a:lnTo>
                    <a:pt x="273" y="1099"/>
                  </a:lnTo>
                  <a:lnTo>
                    <a:pt x="272" y="1099"/>
                  </a:lnTo>
                  <a:lnTo>
                    <a:pt x="270" y="1099"/>
                  </a:lnTo>
                  <a:lnTo>
                    <a:pt x="269" y="1099"/>
                  </a:lnTo>
                  <a:lnTo>
                    <a:pt x="266" y="1099"/>
                  </a:lnTo>
                  <a:lnTo>
                    <a:pt x="264" y="1099"/>
                  </a:lnTo>
                  <a:lnTo>
                    <a:pt x="263" y="1099"/>
                  </a:lnTo>
                  <a:lnTo>
                    <a:pt x="262" y="1099"/>
                  </a:lnTo>
                  <a:lnTo>
                    <a:pt x="261" y="1099"/>
                  </a:lnTo>
                  <a:lnTo>
                    <a:pt x="260" y="1097"/>
                  </a:lnTo>
                  <a:lnTo>
                    <a:pt x="258" y="1097"/>
                  </a:lnTo>
                  <a:lnTo>
                    <a:pt x="255" y="1097"/>
                  </a:lnTo>
                  <a:lnTo>
                    <a:pt x="254" y="1097"/>
                  </a:lnTo>
                  <a:lnTo>
                    <a:pt x="251" y="1097"/>
                  </a:lnTo>
                  <a:lnTo>
                    <a:pt x="249" y="1097"/>
                  </a:lnTo>
                  <a:lnTo>
                    <a:pt x="248" y="1097"/>
                  </a:lnTo>
                  <a:lnTo>
                    <a:pt x="245" y="1096"/>
                  </a:lnTo>
                  <a:lnTo>
                    <a:pt x="241" y="1095"/>
                  </a:lnTo>
                  <a:lnTo>
                    <a:pt x="238" y="1093"/>
                  </a:lnTo>
                  <a:lnTo>
                    <a:pt x="234" y="1092"/>
                  </a:lnTo>
                  <a:lnTo>
                    <a:pt x="232" y="1091"/>
                  </a:lnTo>
                  <a:lnTo>
                    <a:pt x="229" y="1089"/>
                  </a:lnTo>
                  <a:lnTo>
                    <a:pt x="228" y="1088"/>
                  </a:lnTo>
                  <a:lnTo>
                    <a:pt x="227" y="1087"/>
                  </a:lnTo>
                  <a:lnTo>
                    <a:pt x="226" y="1087"/>
                  </a:lnTo>
                  <a:lnTo>
                    <a:pt x="225" y="1086"/>
                  </a:lnTo>
                  <a:lnTo>
                    <a:pt x="224" y="1086"/>
                  </a:lnTo>
                  <a:lnTo>
                    <a:pt x="223" y="1085"/>
                  </a:lnTo>
                  <a:lnTo>
                    <a:pt x="220" y="1085"/>
                  </a:lnTo>
                  <a:lnTo>
                    <a:pt x="219" y="1084"/>
                  </a:lnTo>
                  <a:lnTo>
                    <a:pt x="217" y="1084"/>
                  </a:lnTo>
                  <a:lnTo>
                    <a:pt x="216" y="1082"/>
                  </a:lnTo>
                  <a:lnTo>
                    <a:pt x="214" y="1081"/>
                  </a:lnTo>
                  <a:lnTo>
                    <a:pt x="213" y="1081"/>
                  </a:lnTo>
                  <a:lnTo>
                    <a:pt x="212" y="1080"/>
                  </a:lnTo>
                  <a:lnTo>
                    <a:pt x="211" y="1079"/>
                  </a:lnTo>
                  <a:lnTo>
                    <a:pt x="210" y="1079"/>
                  </a:lnTo>
                  <a:lnTo>
                    <a:pt x="210" y="1078"/>
                  </a:lnTo>
                  <a:lnTo>
                    <a:pt x="210" y="1077"/>
                  </a:lnTo>
                  <a:lnTo>
                    <a:pt x="209" y="1076"/>
                  </a:lnTo>
                  <a:lnTo>
                    <a:pt x="209" y="1074"/>
                  </a:lnTo>
                  <a:lnTo>
                    <a:pt x="209" y="1073"/>
                  </a:lnTo>
                  <a:lnTo>
                    <a:pt x="208" y="1072"/>
                  </a:lnTo>
                  <a:lnTo>
                    <a:pt x="208" y="1071"/>
                  </a:lnTo>
                  <a:lnTo>
                    <a:pt x="206" y="1070"/>
                  </a:lnTo>
                  <a:lnTo>
                    <a:pt x="205" y="1069"/>
                  </a:lnTo>
                  <a:lnTo>
                    <a:pt x="204" y="1069"/>
                  </a:lnTo>
                  <a:lnTo>
                    <a:pt x="204" y="1067"/>
                  </a:lnTo>
                  <a:lnTo>
                    <a:pt x="204" y="1066"/>
                  </a:lnTo>
                  <a:lnTo>
                    <a:pt x="203" y="1066"/>
                  </a:lnTo>
                  <a:lnTo>
                    <a:pt x="202" y="1065"/>
                  </a:lnTo>
                  <a:lnTo>
                    <a:pt x="201" y="1064"/>
                  </a:lnTo>
                  <a:lnTo>
                    <a:pt x="199" y="1064"/>
                  </a:lnTo>
                  <a:lnTo>
                    <a:pt x="199" y="1063"/>
                  </a:lnTo>
                  <a:lnTo>
                    <a:pt x="198" y="1063"/>
                  </a:lnTo>
                  <a:lnTo>
                    <a:pt x="197" y="1063"/>
                  </a:lnTo>
                  <a:lnTo>
                    <a:pt x="195" y="1062"/>
                  </a:lnTo>
                  <a:lnTo>
                    <a:pt x="194" y="1062"/>
                  </a:lnTo>
                  <a:lnTo>
                    <a:pt x="191" y="1061"/>
                  </a:lnTo>
                  <a:lnTo>
                    <a:pt x="191" y="1063"/>
                  </a:lnTo>
                  <a:lnTo>
                    <a:pt x="191" y="1064"/>
                  </a:lnTo>
                  <a:lnTo>
                    <a:pt x="191" y="1065"/>
                  </a:lnTo>
                  <a:lnTo>
                    <a:pt x="191" y="1066"/>
                  </a:lnTo>
                  <a:lnTo>
                    <a:pt x="190" y="1067"/>
                  </a:lnTo>
                  <a:lnTo>
                    <a:pt x="190" y="1069"/>
                  </a:lnTo>
                  <a:lnTo>
                    <a:pt x="190" y="1070"/>
                  </a:lnTo>
                  <a:lnTo>
                    <a:pt x="190" y="1071"/>
                  </a:lnTo>
                  <a:lnTo>
                    <a:pt x="190" y="1072"/>
                  </a:lnTo>
                  <a:lnTo>
                    <a:pt x="190" y="1074"/>
                  </a:lnTo>
                  <a:lnTo>
                    <a:pt x="189" y="1079"/>
                  </a:lnTo>
                  <a:lnTo>
                    <a:pt x="189" y="1082"/>
                  </a:lnTo>
                  <a:lnTo>
                    <a:pt x="188" y="1086"/>
                  </a:lnTo>
                  <a:lnTo>
                    <a:pt x="188" y="1088"/>
                  </a:lnTo>
                  <a:lnTo>
                    <a:pt x="187" y="1088"/>
                  </a:lnTo>
                  <a:lnTo>
                    <a:pt x="186" y="1088"/>
                  </a:lnTo>
                  <a:lnTo>
                    <a:pt x="183" y="1088"/>
                  </a:lnTo>
                  <a:lnTo>
                    <a:pt x="182" y="1088"/>
                  </a:lnTo>
                  <a:lnTo>
                    <a:pt x="181" y="1088"/>
                  </a:lnTo>
                  <a:lnTo>
                    <a:pt x="180" y="1087"/>
                  </a:lnTo>
                  <a:lnTo>
                    <a:pt x="179" y="1087"/>
                  </a:lnTo>
                  <a:lnTo>
                    <a:pt x="178" y="1087"/>
                  </a:lnTo>
                  <a:lnTo>
                    <a:pt x="176" y="1087"/>
                  </a:lnTo>
                  <a:lnTo>
                    <a:pt x="175" y="1087"/>
                  </a:lnTo>
                  <a:lnTo>
                    <a:pt x="174" y="1087"/>
                  </a:lnTo>
                  <a:lnTo>
                    <a:pt x="173" y="1088"/>
                  </a:lnTo>
                  <a:lnTo>
                    <a:pt x="171" y="1088"/>
                  </a:lnTo>
                  <a:lnTo>
                    <a:pt x="169" y="1088"/>
                  </a:lnTo>
                  <a:lnTo>
                    <a:pt x="167" y="1087"/>
                  </a:lnTo>
                  <a:lnTo>
                    <a:pt x="165" y="1087"/>
                  </a:lnTo>
                  <a:lnTo>
                    <a:pt x="163" y="1087"/>
                  </a:lnTo>
                  <a:lnTo>
                    <a:pt x="161" y="1087"/>
                  </a:lnTo>
                  <a:lnTo>
                    <a:pt x="159" y="1087"/>
                  </a:lnTo>
                  <a:lnTo>
                    <a:pt x="157" y="1086"/>
                  </a:lnTo>
                  <a:lnTo>
                    <a:pt x="154" y="1086"/>
                  </a:lnTo>
                  <a:lnTo>
                    <a:pt x="151" y="1085"/>
                  </a:lnTo>
                  <a:lnTo>
                    <a:pt x="148" y="1085"/>
                  </a:lnTo>
                  <a:lnTo>
                    <a:pt x="145" y="1084"/>
                  </a:lnTo>
                  <a:lnTo>
                    <a:pt x="144" y="1084"/>
                  </a:lnTo>
                  <a:lnTo>
                    <a:pt x="143" y="1084"/>
                  </a:lnTo>
                  <a:lnTo>
                    <a:pt x="142" y="1082"/>
                  </a:lnTo>
                  <a:lnTo>
                    <a:pt x="141" y="1082"/>
                  </a:lnTo>
                  <a:lnTo>
                    <a:pt x="139" y="1082"/>
                  </a:lnTo>
                  <a:lnTo>
                    <a:pt x="138" y="1081"/>
                  </a:lnTo>
                  <a:lnTo>
                    <a:pt x="136" y="1081"/>
                  </a:lnTo>
                  <a:lnTo>
                    <a:pt x="134" y="1080"/>
                  </a:lnTo>
                  <a:lnTo>
                    <a:pt x="132" y="1079"/>
                  </a:lnTo>
                  <a:lnTo>
                    <a:pt x="131" y="1079"/>
                  </a:lnTo>
                  <a:lnTo>
                    <a:pt x="130" y="1078"/>
                  </a:lnTo>
                  <a:lnTo>
                    <a:pt x="129" y="1078"/>
                  </a:lnTo>
                  <a:lnTo>
                    <a:pt x="128" y="1077"/>
                  </a:lnTo>
                  <a:lnTo>
                    <a:pt x="127" y="1077"/>
                  </a:lnTo>
                  <a:lnTo>
                    <a:pt x="126" y="1077"/>
                  </a:lnTo>
                  <a:lnTo>
                    <a:pt x="124" y="1077"/>
                  </a:lnTo>
                  <a:lnTo>
                    <a:pt x="123" y="1077"/>
                  </a:lnTo>
                  <a:lnTo>
                    <a:pt x="122" y="1076"/>
                  </a:lnTo>
                  <a:lnTo>
                    <a:pt x="121" y="1076"/>
                  </a:lnTo>
                  <a:lnTo>
                    <a:pt x="120" y="1074"/>
                  </a:lnTo>
                  <a:lnTo>
                    <a:pt x="119" y="1074"/>
                  </a:lnTo>
                  <a:lnTo>
                    <a:pt x="119" y="1073"/>
                  </a:lnTo>
                  <a:lnTo>
                    <a:pt x="117" y="1073"/>
                  </a:lnTo>
                  <a:lnTo>
                    <a:pt x="116" y="1073"/>
                  </a:lnTo>
                  <a:lnTo>
                    <a:pt x="115" y="1072"/>
                  </a:lnTo>
                  <a:lnTo>
                    <a:pt x="114" y="1072"/>
                  </a:lnTo>
                  <a:lnTo>
                    <a:pt x="113" y="1072"/>
                  </a:lnTo>
                  <a:lnTo>
                    <a:pt x="112" y="1071"/>
                  </a:lnTo>
                  <a:lnTo>
                    <a:pt x="111" y="1071"/>
                  </a:lnTo>
                  <a:lnTo>
                    <a:pt x="109" y="1071"/>
                  </a:lnTo>
                  <a:lnTo>
                    <a:pt x="108" y="1071"/>
                  </a:lnTo>
                  <a:lnTo>
                    <a:pt x="107" y="1070"/>
                  </a:lnTo>
                  <a:lnTo>
                    <a:pt x="106" y="1070"/>
                  </a:lnTo>
                  <a:lnTo>
                    <a:pt x="105" y="1069"/>
                  </a:lnTo>
                  <a:lnTo>
                    <a:pt x="104" y="1069"/>
                  </a:lnTo>
                  <a:lnTo>
                    <a:pt x="102" y="1067"/>
                  </a:lnTo>
                  <a:lnTo>
                    <a:pt x="101" y="1066"/>
                  </a:lnTo>
                  <a:lnTo>
                    <a:pt x="100" y="1066"/>
                  </a:lnTo>
                  <a:lnTo>
                    <a:pt x="98" y="1064"/>
                  </a:lnTo>
                  <a:lnTo>
                    <a:pt x="96" y="1063"/>
                  </a:lnTo>
                  <a:lnTo>
                    <a:pt x="94" y="1062"/>
                  </a:lnTo>
                  <a:lnTo>
                    <a:pt x="92" y="1061"/>
                  </a:lnTo>
                  <a:lnTo>
                    <a:pt x="91" y="1059"/>
                  </a:lnTo>
                  <a:lnTo>
                    <a:pt x="90" y="1059"/>
                  </a:lnTo>
                  <a:lnTo>
                    <a:pt x="89" y="1058"/>
                  </a:lnTo>
                  <a:lnTo>
                    <a:pt x="87" y="1057"/>
                  </a:lnTo>
                  <a:lnTo>
                    <a:pt x="86" y="1057"/>
                  </a:lnTo>
                  <a:lnTo>
                    <a:pt x="84" y="1056"/>
                  </a:lnTo>
                  <a:lnTo>
                    <a:pt x="83" y="1055"/>
                  </a:lnTo>
                  <a:lnTo>
                    <a:pt x="83" y="1054"/>
                  </a:lnTo>
                  <a:lnTo>
                    <a:pt x="79" y="1051"/>
                  </a:lnTo>
                  <a:lnTo>
                    <a:pt x="78" y="1049"/>
                  </a:lnTo>
                  <a:lnTo>
                    <a:pt x="77" y="1048"/>
                  </a:lnTo>
                  <a:lnTo>
                    <a:pt x="76" y="1048"/>
                  </a:lnTo>
                  <a:lnTo>
                    <a:pt x="76" y="1047"/>
                  </a:lnTo>
                  <a:lnTo>
                    <a:pt x="74" y="1046"/>
                  </a:lnTo>
                  <a:lnTo>
                    <a:pt x="72" y="1044"/>
                  </a:lnTo>
                  <a:lnTo>
                    <a:pt x="71" y="1043"/>
                  </a:lnTo>
                  <a:lnTo>
                    <a:pt x="70" y="1042"/>
                  </a:lnTo>
                  <a:lnTo>
                    <a:pt x="69" y="1041"/>
                  </a:lnTo>
                  <a:lnTo>
                    <a:pt x="68" y="1040"/>
                  </a:lnTo>
                  <a:lnTo>
                    <a:pt x="67" y="1039"/>
                  </a:lnTo>
                  <a:lnTo>
                    <a:pt x="66" y="1039"/>
                  </a:lnTo>
                  <a:lnTo>
                    <a:pt x="64" y="1037"/>
                  </a:lnTo>
                  <a:lnTo>
                    <a:pt x="64" y="1036"/>
                  </a:lnTo>
                  <a:lnTo>
                    <a:pt x="63" y="1036"/>
                  </a:lnTo>
                  <a:lnTo>
                    <a:pt x="62" y="1035"/>
                  </a:lnTo>
                  <a:lnTo>
                    <a:pt x="59" y="1032"/>
                  </a:lnTo>
                  <a:lnTo>
                    <a:pt x="56" y="1029"/>
                  </a:lnTo>
                  <a:lnTo>
                    <a:pt x="53" y="1027"/>
                  </a:lnTo>
                  <a:lnTo>
                    <a:pt x="51" y="1025"/>
                  </a:lnTo>
                  <a:lnTo>
                    <a:pt x="48" y="1024"/>
                  </a:lnTo>
                  <a:lnTo>
                    <a:pt x="47" y="1022"/>
                  </a:lnTo>
                  <a:lnTo>
                    <a:pt x="45" y="1021"/>
                  </a:lnTo>
                  <a:lnTo>
                    <a:pt x="44" y="1019"/>
                  </a:lnTo>
                  <a:lnTo>
                    <a:pt x="42" y="1019"/>
                  </a:lnTo>
                  <a:lnTo>
                    <a:pt x="42" y="1018"/>
                  </a:lnTo>
                  <a:lnTo>
                    <a:pt x="41" y="1018"/>
                  </a:lnTo>
                  <a:lnTo>
                    <a:pt x="41" y="1017"/>
                  </a:lnTo>
                  <a:lnTo>
                    <a:pt x="40" y="1016"/>
                  </a:lnTo>
                  <a:lnTo>
                    <a:pt x="39" y="1014"/>
                  </a:lnTo>
                  <a:lnTo>
                    <a:pt x="38" y="1012"/>
                  </a:lnTo>
                  <a:lnTo>
                    <a:pt x="37" y="1011"/>
                  </a:lnTo>
                  <a:lnTo>
                    <a:pt x="37" y="1010"/>
                  </a:lnTo>
                  <a:lnTo>
                    <a:pt x="35" y="1009"/>
                  </a:lnTo>
                  <a:lnTo>
                    <a:pt x="34" y="1007"/>
                  </a:lnTo>
                  <a:lnTo>
                    <a:pt x="33" y="1007"/>
                  </a:lnTo>
                  <a:lnTo>
                    <a:pt x="32" y="1005"/>
                  </a:lnTo>
                  <a:lnTo>
                    <a:pt x="31" y="1004"/>
                  </a:lnTo>
                  <a:lnTo>
                    <a:pt x="30" y="1003"/>
                  </a:lnTo>
                  <a:lnTo>
                    <a:pt x="29" y="1003"/>
                  </a:lnTo>
                  <a:lnTo>
                    <a:pt x="29" y="1002"/>
                  </a:lnTo>
                  <a:lnTo>
                    <a:pt x="27" y="1002"/>
                  </a:lnTo>
                  <a:lnTo>
                    <a:pt x="26" y="1002"/>
                  </a:lnTo>
                  <a:lnTo>
                    <a:pt x="25" y="1001"/>
                  </a:lnTo>
                  <a:lnTo>
                    <a:pt x="25" y="999"/>
                  </a:lnTo>
                  <a:lnTo>
                    <a:pt x="25" y="998"/>
                  </a:lnTo>
                  <a:lnTo>
                    <a:pt x="24" y="998"/>
                  </a:lnTo>
                  <a:lnTo>
                    <a:pt x="23" y="997"/>
                  </a:lnTo>
                  <a:lnTo>
                    <a:pt x="22" y="996"/>
                  </a:lnTo>
                  <a:lnTo>
                    <a:pt x="20" y="995"/>
                  </a:lnTo>
                  <a:lnTo>
                    <a:pt x="20" y="994"/>
                  </a:lnTo>
                  <a:lnTo>
                    <a:pt x="19" y="994"/>
                  </a:lnTo>
                  <a:lnTo>
                    <a:pt x="19" y="992"/>
                  </a:lnTo>
                  <a:lnTo>
                    <a:pt x="18" y="991"/>
                  </a:lnTo>
                  <a:lnTo>
                    <a:pt x="18" y="990"/>
                  </a:lnTo>
                  <a:lnTo>
                    <a:pt x="17" y="989"/>
                  </a:lnTo>
                  <a:lnTo>
                    <a:pt x="15" y="987"/>
                  </a:lnTo>
                  <a:lnTo>
                    <a:pt x="10" y="982"/>
                  </a:lnTo>
                  <a:lnTo>
                    <a:pt x="10" y="981"/>
                  </a:lnTo>
                  <a:lnTo>
                    <a:pt x="9" y="980"/>
                  </a:lnTo>
                  <a:lnTo>
                    <a:pt x="8" y="979"/>
                  </a:lnTo>
                  <a:lnTo>
                    <a:pt x="7" y="977"/>
                  </a:lnTo>
                  <a:lnTo>
                    <a:pt x="5" y="977"/>
                  </a:lnTo>
                  <a:lnTo>
                    <a:pt x="3" y="976"/>
                  </a:lnTo>
                  <a:lnTo>
                    <a:pt x="2" y="975"/>
                  </a:lnTo>
                  <a:lnTo>
                    <a:pt x="1" y="974"/>
                  </a:lnTo>
                  <a:lnTo>
                    <a:pt x="0" y="974"/>
                  </a:lnTo>
                  <a:lnTo>
                    <a:pt x="0" y="973"/>
                  </a:lnTo>
                  <a:lnTo>
                    <a:pt x="5" y="973"/>
                  </a:lnTo>
                  <a:lnTo>
                    <a:pt x="8" y="973"/>
                  </a:lnTo>
                  <a:lnTo>
                    <a:pt x="9" y="973"/>
                  </a:lnTo>
                  <a:lnTo>
                    <a:pt x="12" y="972"/>
                  </a:lnTo>
                  <a:lnTo>
                    <a:pt x="19" y="969"/>
                  </a:lnTo>
                  <a:lnTo>
                    <a:pt x="20" y="969"/>
                  </a:lnTo>
                  <a:lnTo>
                    <a:pt x="24" y="968"/>
                  </a:lnTo>
                  <a:lnTo>
                    <a:pt x="25" y="968"/>
                  </a:lnTo>
                  <a:lnTo>
                    <a:pt x="26" y="967"/>
                  </a:lnTo>
                  <a:lnTo>
                    <a:pt x="29" y="966"/>
                  </a:lnTo>
                  <a:lnTo>
                    <a:pt x="30" y="966"/>
                  </a:lnTo>
                  <a:lnTo>
                    <a:pt x="32" y="966"/>
                  </a:lnTo>
                  <a:lnTo>
                    <a:pt x="33" y="965"/>
                  </a:lnTo>
                  <a:lnTo>
                    <a:pt x="34" y="964"/>
                  </a:lnTo>
                  <a:lnTo>
                    <a:pt x="37" y="962"/>
                  </a:lnTo>
                  <a:lnTo>
                    <a:pt x="39" y="961"/>
                  </a:lnTo>
                  <a:lnTo>
                    <a:pt x="40" y="960"/>
                  </a:lnTo>
                  <a:lnTo>
                    <a:pt x="41" y="959"/>
                  </a:lnTo>
                  <a:lnTo>
                    <a:pt x="45" y="958"/>
                  </a:lnTo>
                  <a:lnTo>
                    <a:pt x="47" y="957"/>
                  </a:lnTo>
                  <a:lnTo>
                    <a:pt x="51" y="954"/>
                  </a:lnTo>
                  <a:lnTo>
                    <a:pt x="55" y="952"/>
                  </a:lnTo>
                  <a:lnTo>
                    <a:pt x="57" y="951"/>
                  </a:lnTo>
                  <a:lnTo>
                    <a:pt x="61" y="947"/>
                  </a:lnTo>
                  <a:lnTo>
                    <a:pt x="62" y="946"/>
                  </a:lnTo>
                  <a:lnTo>
                    <a:pt x="66" y="946"/>
                  </a:lnTo>
                  <a:lnTo>
                    <a:pt x="67" y="945"/>
                  </a:lnTo>
                  <a:lnTo>
                    <a:pt x="68" y="944"/>
                  </a:lnTo>
                  <a:lnTo>
                    <a:pt x="71" y="943"/>
                  </a:lnTo>
                  <a:lnTo>
                    <a:pt x="72" y="942"/>
                  </a:lnTo>
                  <a:lnTo>
                    <a:pt x="74" y="940"/>
                  </a:lnTo>
                  <a:lnTo>
                    <a:pt x="76" y="940"/>
                  </a:lnTo>
                  <a:lnTo>
                    <a:pt x="77" y="940"/>
                  </a:lnTo>
                  <a:lnTo>
                    <a:pt x="78" y="940"/>
                  </a:lnTo>
                  <a:lnTo>
                    <a:pt x="79" y="940"/>
                  </a:lnTo>
                  <a:lnTo>
                    <a:pt x="82" y="939"/>
                  </a:lnTo>
                  <a:lnTo>
                    <a:pt x="84" y="939"/>
                  </a:lnTo>
                  <a:lnTo>
                    <a:pt x="85" y="939"/>
                  </a:lnTo>
                  <a:lnTo>
                    <a:pt x="87" y="939"/>
                  </a:lnTo>
                  <a:lnTo>
                    <a:pt x="90" y="938"/>
                  </a:lnTo>
                  <a:lnTo>
                    <a:pt x="91" y="938"/>
                  </a:lnTo>
                  <a:lnTo>
                    <a:pt x="93" y="938"/>
                  </a:lnTo>
                  <a:lnTo>
                    <a:pt x="94" y="938"/>
                  </a:lnTo>
                  <a:lnTo>
                    <a:pt x="97" y="938"/>
                  </a:lnTo>
                  <a:lnTo>
                    <a:pt x="99" y="938"/>
                  </a:lnTo>
                  <a:lnTo>
                    <a:pt x="102" y="939"/>
                  </a:lnTo>
                  <a:lnTo>
                    <a:pt x="104" y="939"/>
                  </a:lnTo>
                  <a:lnTo>
                    <a:pt x="106" y="939"/>
                  </a:lnTo>
                  <a:lnTo>
                    <a:pt x="107" y="939"/>
                  </a:lnTo>
                  <a:lnTo>
                    <a:pt x="108" y="936"/>
                  </a:lnTo>
                  <a:lnTo>
                    <a:pt x="109" y="936"/>
                  </a:lnTo>
                  <a:lnTo>
                    <a:pt x="111" y="936"/>
                  </a:lnTo>
                  <a:lnTo>
                    <a:pt x="113" y="936"/>
                  </a:lnTo>
                  <a:lnTo>
                    <a:pt x="114" y="936"/>
                  </a:lnTo>
                  <a:lnTo>
                    <a:pt x="115" y="936"/>
                  </a:lnTo>
                  <a:lnTo>
                    <a:pt x="115" y="935"/>
                  </a:lnTo>
                  <a:lnTo>
                    <a:pt x="116" y="935"/>
                  </a:lnTo>
                  <a:lnTo>
                    <a:pt x="117" y="935"/>
                  </a:lnTo>
                  <a:lnTo>
                    <a:pt x="119" y="935"/>
                  </a:lnTo>
                  <a:lnTo>
                    <a:pt x="120" y="935"/>
                  </a:lnTo>
                  <a:lnTo>
                    <a:pt x="121" y="935"/>
                  </a:lnTo>
                  <a:lnTo>
                    <a:pt x="122" y="936"/>
                  </a:lnTo>
                  <a:lnTo>
                    <a:pt x="123" y="936"/>
                  </a:lnTo>
                  <a:lnTo>
                    <a:pt x="124" y="936"/>
                  </a:lnTo>
                  <a:lnTo>
                    <a:pt x="126" y="936"/>
                  </a:lnTo>
                  <a:lnTo>
                    <a:pt x="127" y="937"/>
                  </a:lnTo>
                  <a:lnTo>
                    <a:pt x="128" y="937"/>
                  </a:lnTo>
                  <a:lnTo>
                    <a:pt x="129" y="937"/>
                  </a:lnTo>
                  <a:lnTo>
                    <a:pt x="131" y="937"/>
                  </a:lnTo>
                  <a:lnTo>
                    <a:pt x="132" y="937"/>
                  </a:lnTo>
                  <a:lnTo>
                    <a:pt x="144" y="936"/>
                  </a:lnTo>
                  <a:lnTo>
                    <a:pt x="146" y="936"/>
                  </a:lnTo>
                  <a:lnTo>
                    <a:pt x="148" y="935"/>
                  </a:lnTo>
                  <a:lnTo>
                    <a:pt x="150" y="935"/>
                  </a:lnTo>
                  <a:lnTo>
                    <a:pt x="198" y="915"/>
                  </a:lnTo>
                  <a:lnTo>
                    <a:pt x="202" y="913"/>
                  </a:lnTo>
                  <a:lnTo>
                    <a:pt x="204" y="912"/>
                  </a:lnTo>
                  <a:lnTo>
                    <a:pt x="206" y="912"/>
                  </a:lnTo>
                  <a:lnTo>
                    <a:pt x="210" y="909"/>
                  </a:lnTo>
                  <a:lnTo>
                    <a:pt x="212" y="908"/>
                  </a:lnTo>
                  <a:lnTo>
                    <a:pt x="214" y="907"/>
                  </a:lnTo>
                  <a:lnTo>
                    <a:pt x="218" y="906"/>
                  </a:lnTo>
                  <a:lnTo>
                    <a:pt x="219" y="905"/>
                  </a:lnTo>
                  <a:lnTo>
                    <a:pt x="221" y="904"/>
                  </a:lnTo>
                  <a:lnTo>
                    <a:pt x="224" y="902"/>
                  </a:lnTo>
                  <a:lnTo>
                    <a:pt x="226" y="901"/>
                  </a:lnTo>
                  <a:lnTo>
                    <a:pt x="227" y="901"/>
                  </a:lnTo>
                  <a:lnTo>
                    <a:pt x="229" y="900"/>
                  </a:lnTo>
                  <a:lnTo>
                    <a:pt x="231" y="900"/>
                  </a:lnTo>
                  <a:lnTo>
                    <a:pt x="232" y="899"/>
                  </a:lnTo>
                  <a:lnTo>
                    <a:pt x="234" y="899"/>
                  </a:lnTo>
                  <a:lnTo>
                    <a:pt x="235" y="899"/>
                  </a:lnTo>
                  <a:lnTo>
                    <a:pt x="239" y="898"/>
                  </a:lnTo>
                  <a:lnTo>
                    <a:pt x="242" y="898"/>
                  </a:lnTo>
                  <a:lnTo>
                    <a:pt x="243" y="898"/>
                  </a:lnTo>
                  <a:lnTo>
                    <a:pt x="245" y="897"/>
                  </a:lnTo>
                  <a:lnTo>
                    <a:pt x="246" y="895"/>
                  </a:lnTo>
                  <a:lnTo>
                    <a:pt x="248" y="894"/>
                  </a:lnTo>
                  <a:lnTo>
                    <a:pt x="249" y="894"/>
                  </a:lnTo>
                  <a:lnTo>
                    <a:pt x="251" y="893"/>
                  </a:lnTo>
                  <a:lnTo>
                    <a:pt x="253" y="893"/>
                  </a:lnTo>
                  <a:lnTo>
                    <a:pt x="254" y="893"/>
                  </a:lnTo>
                  <a:lnTo>
                    <a:pt x="255" y="892"/>
                  </a:lnTo>
                  <a:lnTo>
                    <a:pt x="255" y="893"/>
                  </a:lnTo>
                  <a:lnTo>
                    <a:pt x="256" y="893"/>
                  </a:lnTo>
                  <a:lnTo>
                    <a:pt x="257" y="893"/>
                  </a:lnTo>
                  <a:lnTo>
                    <a:pt x="258" y="893"/>
                  </a:lnTo>
                  <a:lnTo>
                    <a:pt x="260" y="893"/>
                  </a:lnTo>
                  <a:lnTo>
                    <a:pt x="260" y="892"/>
                  </a:lnTo>
                  <a:lnTo>
                    <a:pt x="261" y="892"/>
                  </a:lnTo>
                  <a:lnTo>
                    <a:pt x="262" y="891"/>
                  </a:lnTo>
                  <a:lnTo>
                    <a:pt x="263" y="891"/>
                  </a:lnTo>
                  <a:lnTo>
                    <a:pt x="264" y="891"/>
                  </a:lnTo>
                  <a:lnTo>
                    <a:pt x="265" y="890"/>
                  </a:lnTo>
                  <a:lnTo>
                    <a:pt x="266" y="890"/>
                  </a:lnTo>
                  <a:lnTo>
                    <a:pt x="268" y="890"/>
                  </a:lnTo>
                  <a:lnTo>
                    <a:pt x="269" y="889"/>
                  </a:lnTo>
                  <a:lnTo>
                    <a:pt x="270" y="889"/>
                  </a:lnTo>
                  <a:lnTo>
                    <a:pt x="271" y="887"/>
                  </a:lnTo>
                  <a:lnTo>
                    <a:pt x="272" y="887"/>
                  </a:lnTo>
                  <a:lnTo>
                    <a:pt x="273" y="886"/>
                  </a:lnTo>
                  <a:lnTo>
                    <a:pt x="275" y="886"/>
                  </a:lnTo>
                  <a:lnTo>
                    <a:pt x="276" y="885"/>
                  </a:lnTo>
                  <a:lnTo>
                    <a:pt x="277" y="884"/>
                  </a:lnTo>
                  <a:lnTo>
                    <a:pt x="277" y="883"/>
                  </a:lnTo>
                  <a:lnTo>
                    <a:pt x="278" y="882"/>
                  </a:lnTo>
                  <a:lnTo>
                    <a:pt x="278" y="880"/>
                  </a:lnTo>
                  <a:lnTo>
                    <a:pt x="279" y="879"/>
                  </a:lnTo>
                  <a:lnTo>
                    <a:pt x="280" y="879"/>
                  </a:lnTo>
                  <a:lnTo>
                    <a:pt x="281" y="878"/>
                  </a:lnTo>
                  <a:lnTo>
                    <a:pt x="285" y="878"/>
                  </a:lnTo>
                  <a:lnTo>
                    <a:pt x="286" y="877"/>
                  </a:lnTo>
                  <a:lnTo>
                    <a:pt x="287" y="877"/>
                  </a:lnTo>
                  <a:lnTo>
                    <a:pt x="290" y="877"/>
                  </a:lnTo>
                  <a:lnTo>
                    <a:pt x="291" y="876"/>
                  </a:lnTo>
                  <a:lnTo>
                    <a:pt x="292" y="875"/>
                  </a:lnTo>
                  <a:lnTo>
                    <a:pt x="293" y="874"/>
                  </a:lnTo>
                  <a:lnTo>
                    <a:pt x="293" y="872"/>
                  </a:lnTo>
                  <a:lnTo>
                    <a:pt x="294" y="871"/>
                  </a:lnTo>
                  <a:lnTo>
                    <a:pt x="294" y="870"/>
                  </a:lnTo>
                  <a:lnTo>
                    <a:pt x="294" y="869"/>
                  </a:lnTo>
                  <a:lnTo>
                    <a:pt x="295" y="869"/>
                  </a:lnTo>
                  <a:lnTo>
                    <a:pt x="295" y="868"/>
                  </a:lnTo>
                  <a:lnTo>
                    <a:pt x="296" y="867"/>
                  </a:lnTo>
                  <a:lnTo>
                    <a:pt x="296" y="865"/>
                  </a:lnTo>
                  <a:lnTo>
                    <a:pt x="299" y="863"/>
                  </a:lnTo>
                  <a:lnTo>
                    <a:pt x="300" y="862"/>
                  </a:lnTo>
                  <a:lnTo>
                    <a:pt x="301" y="862"/>
                  </a:lnTo>
                  <a:lnTo>
                    <a:pt x="302" y="860"/>
                  </a:lnTo>
                  <a:lnTo>
                    <a:pt x="303" y="860"/>
                  </a:lnTo>
                  <a:lnTo>
                    <a:pt x="303" y="859"/>
                  </a:lnTo>
                  <a:lnTo>
                    <a:pt x="305" y="857"/>
                  </a:lnTo>
                  <a:lnTo>
                    <a:pt x="306" y="856"/>
                  </a:lnTo>
                  <a:lnTo>
                    <a:pt x="307" y="855"/>
                  </a:lnTo>
                  <a:lnTo>
                    <a:pt x="308" y="854"/>
                  </a:lnTo>
                  <a:lnTo>
                    <a:pt x="309" y="854"/>
                  </a:lnTo>
                  <a:lnTo>
                    <a:pt x="310" y="852"/>
                  </a:lnTo>
                  <a:lnTo>
                    <a:pt x="310" y="850"/>
                  </a:lnTo>
                  <a:lnTo>
                    <a:pt x="311" y="850"/>
                  </a:lnTo>
                  <a:lnTo>
                    <a:pt x="313" y="849"/>
                  </a:lnTo>
                  <a:lnTo>
                    <a:pt x="313" y="848"/>
                  </a:lnTo>
                  <a:lnTo>
                    <a:pt x="314" y="847"/>
                  </a:lnTo>
                  <a:lnTo>
                    <a:pt x="315" y="847"/>
                  </a:lnTo>
                  <a:lnTo>
                    <a:pt x="316" y="846"/>
                  </a:lnTo>
                  <a:lnTo>
                    <a:pt x="317" y="846"/>
                  </a:lnTo>
                  <a:lnTo>
                    <a:pt x="318" y="845"/>
                  </a:lnTo>
                  <a:lnTo>
                    <a:pt x="320" y="845"/>
                  </a:lnTo>
                  <a:lnTo>
                    <a:pt x="322" y="842"/>
                  </a:lnTo>
                  <a:lnTo>
                    <a:pt x="324" y="840"/>
                  </a:lnTo>
                  <a:lnTo>
                    <a:pt x="327" y="840"/>
                  </a:lnTo>
                  <a:lnTo>
                    <a:pt x="328" y="839"/>
                  </a:lnTo>
                  <a:lnTo>
                    <a:pt x="333" y="839"/>
                  </a:lnTo>
                  <a:lnTo>
                    <a:pt x="335" y="839"/>
                  </a:lnTo>
                  <a:lnTo>
                    <a:pt x="337" y="839"/>
                  </a:lnTo>
                  <a:lnTo>
                    <a:pt x="339" y="838"/>
                  </a:lnTo>
                  <a:lnTo>
                    <a:pt x="345" y="837"/>
                  </a:lnTo>
                  <a:lnTo>
                    <a:pt x="347" y="837"/>
                  </a:lnTo>
                  <a:lnTo>
                    <a:pt x="348" y="835"/>
                  </a:lnTo>
                  <a:lnTo>
                    <a:pt x="350" y="834"/>
                  </a:lnTo>
                  <a:lnTo>
                    <a:pt x="352" y="832"/>
                  </a:lnTo>
                  <a:lnTo>
                    <a:pt x="354" y="830"/>
                  </a:lnTo>
                  <a:lnTo>
                    <a:pt x="355" y="828"/>
                  </a:lnTo>
                  <a:lnTo>
                    <a:pt x="358" y="828"/>
                  </a:lnTo>
                  <a:lnTo>
                    <a:pt x="359" y="826"/>
                  </a:lnTo>
                  <a:lnTo>
                    <a:pt x="360" y="825"/>
                  </a:lnTo>
                  <a:lnTo>
                    <a:pt x="361" y="824"/>
                  </a:lnTo>
                  <a:lnTo>
                    <a:pt x="366" y="820"/>
                  </a:lnTo>
                  <a:lnTo>
                    <a:pt x="373" y="816"/>
                  </a:lnTo>
                  <a:lnTo>
                    <a:pt x="374" y="815"/>
                  </a:lnTo>
                  <a:lnTo>
                    <a:pt x="375" y="813"/>
                  </a:lnTo>
                  <a:lnTo>
                    <a:pt x="383" y="810"/>
                  </a:lnTo>
                  <a:lnTo>
                    <a:pt x="384" y="809"/>
                  </a:lnTo>
                  <a:lnTo>
                    <a:pt x="396" y="804"/>
                  </a:lnTo>
                  <a:lnTo>
                    <a:pt x="397" y="804"/>
                  </a:lnTo>
                  <a:lnTo>
                    <a:pt x="398" y="804"/>
                  </a:lnTo>
                  <a:lnTo>
                    <a:pt x="399" y="803"/>
                  </a:lnTo>
                  <a:lnTo>
                    <a:pt x="400" y="803"/>
                  </a:lnTo>
                  <a:lnTo>
                    <a:pt x="405" y="803"/>
                  </a:lnTo>
                  <a:lnTo>
                    <a:pt x="405" y="802"/>
                  </a:lnTo>
                  <a:lnTo>
                    <a:pt x="406" y="802"/>
                  </a:lnTo>
                  <a:lnTo>
                    <a:pt x="407" y="802"/>
                  </a:lnTo>
                  <a:lnTo>
                    <a:pt x="408" y="803"/>
                  </a:lnTo>
                  <a:lnTo>
                    <a:pt x="411" y="803"/>
                  </a:lnTo>
                  <a:lnTo>
                    <a:pt x="411" y="804"/>
                  </a:lnTo>
                  <a:lnTo>
                    <a:pt x="413" y="804"/>
                  </a:lnTo>
                  <a:lnTo>
                    <a:pt x="417" y="803"/>
                  </a:lnTo>
                  <a:lnTo>
                    <a:pt x="418" y="803"/>
                  </a:lnTo>
                  <a:lnTo>
                    <a:pt x="421" y="804"/>
                  </a:lnTo>
                  <a:lnTo>
                    <a:pt x="422" y="804"/>
                  </a:lnTo>
                  <a:lnTo>
                    <a:pt x="424" y="804"/>
                  </a:lnTo>
                  <a:lnTo>
                    <a:pt x="425" y="804"/>
                  </a:lnTo>
                  <a:lnTo>
                    <a:pt x="427" y="804"/>
                  </a:lnTo>
                  <a:lnTo>
                    <a:pt x="427" y="803"/>
                  </a:lnTo>
                  <a:lnTo>
                    <a:pt x="428" y="802"/>
                  </a:lnTo>
                  <a:lnTo>
                    <a:pt x="429" y="802"/>
                  </a:lnTo>
                  <a:lnTo>
                    <a:pt x="429" y="801"/>
                  </a:lnTo>
                  <a:lnTo>
                    <a:pt x="430" y="801"/>
                  </a:lnTo>
                  <a:lnTo>
                    <a:pt x="432" y="800"/>
                  </a:lnTo>
                  <a:lnTo>
                    <a:pt x="434" y="798"/>
                  </a:lnTo>
                  <a:lnTo>
                    <a:pt x="436" y="798"/>
                  </a:lnTo>
                  <a:lnTo>
                    <a:pt x="437" y="797"/>
                  </a:lnTo>
                  <a:lnTo>
                    <a:pt x="440" y="797"/>
                  </a:lnTo>
                  <a:lnTo>
                    <a:pt x="441" y="797"/>
                  </a:lnTo>
                  <a:lnTo>
                    <a:pt x="442" y="797"/>
                  </a:lnTo>
                  <a:lnTo>
                    <a:pt x="443" y="796"/>
                  </a:lnTo>
                  <a:lnTo>
                    <a:pt x="444" y="796"/>
                  </a:lnTo>
                  <a:lnTo>
                    <a:pt x="445" y="795"/>
                  </a:lnTo>
                  <a:lnTo>
                    <a:pt x="447" y="794"/>
                  </a:lnTo>
                  <a:lnTo>
                    <a:pt x="448" y="794"/>
                  </a:lnTo>
                  <a:lnTo>
                    <a:pt x="448" y="793"/>
                  </a:lnTo>
                  <a:lnTo>
                    <a:pt x="449" y="793"/>
                  </a:lnTo>
                  <a:lnTo>
                    <a:pt x="450" y="792"/>
                  </a:lnTo>
                  <a:lnTo>
                    <a:pt x="452" y="790"/>
                  </a:lnTo>
                  <a:lnTo>
                    <a:pt x="454" y="789"/>
                  </a:lnTo>
                  <a:lnTo>
                    <a:pt x="455" y="788"/>
                  </a:lnTo>
                  <a:lnTo>
                    <a:pt x="456" y="787"/>
                  </a:lnTo>
                  <a:lnTo>
                    <a:pt x="457" y="786"/>
                  </a:lnTo>
                  <a:lnTo>
                    <a:pt x="458" y="785"/>
                  </a:lnTo>
                  <a:lnTo>
                    <a:pt x="458" y="783"/>
                  </a:lnTo>
                  <a:lnTo>
                    <a:pt x="459" y="783"/>
                  </a:lnTo>
                  <a:lnTo>
                    <a:pt x="459" y="782"/>
                  </a:lnTo>
                  <a:lnTo>
                    <a:pt x="460" y="781"/>
                  </a:lnTo>
                  <a:lnTo>
                    <a:pt x="460" y="780"/>
                  </a:lnTo>
                  <a:lnTo>
                    <a:pt x="462" y="780"/>
                  </a:lnTo>
                  <a:lnTo>
                    <a:pt x="462" y="779"/>
                  </a:lnTo>
                  <a:lnTo>
                    <a:pt x="463" y="778"/>
                  </a:lnTo>
                  <a:lnTo>
                    <a:pt x="464" y="778"/>
                  </a:lnTo>
                  <a:lnTo>
                    <a:pt x="466" y="777"/>
                  </a:lnTo>
                  <a:lnTo>
                    <a:pt x="469" y="775"/>
                  </a:lnTo>
                  <a:lnTo>
                    <a:pt x="470" y="775"/>
                  </a:lnTo>
                  <a:lnTo>
                    <a:pt x="471" y="774"/>
                  </a:lnTo>
                  <a:lnTo>
                    <a:pt x="472" y="773"/>
                  </a:lnTo>
                  <a:lnTo>
                    <a:pt x="473" y="772"/>
                  </a:lnTo>
                  <a:lnTo>
                    <a:pt x="475" y="771"/>
                  </a:lnTo>
                  <a:lnTo>
                    <a:pt x="477" y="771"/>
                  </a:lnTo>
                  <a:lnTo>
                    <a:pt x="477" y="770"/>
                  </a:lnTo>
                  <a:lnTo>
                    <a:pt x="477" y="768"/>
                  </a:lnTo>
                  <a:lnTo>
                    <a:pt x="478" y="764"/>
                  </a:lnTo>
                  <a:lnTo>
                    <a:pt x="479" y="763"/>
                  </a:lnTo>
                  <a:lnTo>
                    <a:pt x="480" y="760"/>
                  </a:lnTo>
                  <a:lnTo>
                    <a:pt x="481" y="758"/>
                  </a:lnTo>
                  <a:lnTo>
                    <a:pt x="482" y="757"/>
                  </a:lnTo>
                  <a:lnTo>
                    <a:pt x="482" y="756"/>
                  </a:lnTo>
                  <a:lnTo>
                    <a:pt x="487" y="751"/>
                  </a:lnTo>
                  <a:lnTo>
                    <a:pt x="488" y="750"/>
                  </a:lnTo>
                  <a:lnTo>
                    <a:pt x="489" y="749"/>
                  </a:lnTo>
                  <a:lnTo>
                    <a:pt x="490" y="748"/>
                  </a:lnTo>
                  <a:lnTo>
                    <a:pt x="492" y="748"/>
                  </a:lnTo>
                  <a:lnTo>
                    <a:pt x="495" y="745"/>
                  </a:lnTo>
                  <a:lnTo>
                    <a:pt x="496" y="743"/>
                  </a:lnTo>
                  <a:lnTo>
                    <a:pt x="500" y="741"/>
                  </a:lnTo>
                  <a:lnTo>
                    <a:pt x="501" y="741"/>
                  </a:lnTo>
                  <a:lnTo>
                    <a:pt x="502" y="741"/>
                  </a:lnTo>
                  <a:lnTo>
                    <a:pt x="503" y="741"/>
                  </a:lnTo>
                  <a:lnTo>
                    <a:pt x="506" y="741"/>
                  </a:lnTo>
                  <a:lnTo>
                    <a:pt x="507" y="741"/>
                  </a:lnTo>
                  <a:lnTo>
                    <a:pt x="508" y="740"/>
                  </a:lnTo>
                  <a:lnTo>
                    <a:pt x="509" y="740"/>
                  </a:lnTo>
                  <a:lnTo>
                    <a:pt x="511" y="738"/>
                  </a:lnTo>
                  <a:lnTo>
                    <a:pt x="514" y="738"/>
                  </a:lnTo>
                  <a:lnTo>
                    <a:pt x="515" y="738"/>
                  </a:lnTo>
                  <a:lnTo>
                    <a:pt x="517" y="737"/>
                  </a:lnTo>
                  <a:lnTo>
                    <a:pt x="519" y="737"/>
                  </a:lnTo>
                  <a:lnTo>
                    <a:pt x="521" y="736"/>
                  </a:lnTo>
                  <a:lnTo>
                    <a:pt x="523" y="735"/>
                  </a:lnTo>
                  <a:lnTo>
                    <a:pt x="525" y="733"/>
                  </a:lnTo>
                  <a:lnTo>
                    <a:pt x="527" y="732"/>
                  </a:lnTo>
                  <a:lnTo>
                    <a:pt x="530" y="732"/>
                  </a:lnTo>
                  <a:lnTo>
                    <a:pt x="534" y="730"/>
                  </a:lnTo>
                  <a:lnTo>
                    <a:pt x="538" y="729"/>
                  </a:lnTo>
                  <a:lnTo>
                    <a:pt x="547" y="728"/>
                  </a:lnTo>
                  <a:lnTo>
                    <a:pt x="554" y="726"/>
                  </a:lnTo>
                  <a:lnTo>
                    <a:pt x="560" y="725"/>
                  </a:lnTo>
                  <a:lnTo>
                    <a:pt x="561" y="725"/>
                  </a:lnTo>
                  <a:lnTo>
                    <a:pt x="561" y="723"/>
                  </a:lnTo>
                  <a:lnTo>
                    <a:pt x="563" y="723"/>
                  </a:lnTo>
                  <a:lnTo>
                    <a:pt x="567" y="722"/>
                  </a:lnTo>
                  <a:lnTo>
                    <a:pt x="568" y="722"/>
                  </a:lnTo>
                  <a:lnTo>
                    <a:pt x="570" y="722"/>
                  </a:lnTo>
                  <a:lnTo>
                    <a:pt x="572" y="721"/>
                  </a:lnTo>
                  <a:lnTo>
                    <a:pt x="574" y="721"/>
                  </a:lnTo>
                  <a:lnTo>
                    <a:pt x="575" y="721"/>
                  </a:lnTo>
                  <a:lnTo>
                    <a:pt x="574" y="720"/>
                  </a:lnTo>
                  <a:lnTo>
                    <a:pt x="574" y="718"/>
                  </a:lnTo>
                  <a:lnTo>
                    <a:pt x="570" y="712"/>
                  </a:lnTo>
                  <a:lnTo>
                    <a:pt x="569" y="711"/>
                  </a:lnTo>
                  <a:lnTo>
                    <a:pt x="568" y="711"/>
                  </a:lnTo>
                  <a:lnTo>
                    <a:pt x="567" y="710"/>
                  </a:lnTo>
                  <a:lnTo>
                    <a:pt x="567" y="708"/>
                  </a:lnTo>
                  <a:lnTo>
                    <a:pt x="566" y="707"/>
                  </a:lnTo>
                  <a:lnTo>
                    <a:pt x="566" y="706"/>
                  </a:lnTo>
                  <a:lnTo>
                    <a:pt x="566" y="705"/>
                  </a:lnTo>
                  <a:lnTo>
                    <a:pt x="564" y="703"/>
                  </a:lnTo>
                  <a:lnTo>
                    <a:pt x="563" y="703"/>
                  </a:lnTo>
                  <a:lnTo>
                    <a:pt x="563" y="702"/>
                  </a:lnTo>
                  <a:lnTo>
                    <a:pt x="563" y="700"/>
                  </a:lnTo>
                  <a:lnTo>
                    <a:pt x="563" y="699"/>
                  </a:lnTo>
                  <a:lnTo>
                    <a:pt x="563" y="698"/>
                  </a:lnTo>
                  <a:lnTo>
                    <a:pt x="563" y="697"/>
                  </a:lnTo>
                  <a:lnTo>
                    <a:pt x="562" y="696"/>
                  </a:lnTo>
                  <a:lnTo>
                    <a:pt x="564" y="693"/>
                  </a:lnTo>
                  <a:lnTo>
                    <a:pt x="566" y="692"/>
                  </a:lnTo>
                  <a:lnTo>
                    <a:pt x="566" y="691"/>
                  </a:lnTo>
                  <a:lnTo>
                    <a:pt x="567" y="690"/>
                  </a:lnTo>
                  <a:lnTo>
                    <a:pt x="567" y="689"/>
                  </a:lnTo>
                  <a:lnTo>
                    <a:pt x="568" y="688"/>
                  </a:lnTo>
                  <a:lnTo>
                    <a:pt x="567" y="688"/>
                  </a:lnTo>
                  <a:lnTo>
                    <a:pt x="567" y="686"/>
                  </a:lnTo>
                  <a:lnTo>
                    <a:pt x="567" y="685"/>
                  </a:lnTo>
                  <a:lnTo>
                    <a:pt x="567" y="684"/>
                  </a:lnTo>
                  <a:lnTo>
                    <a:pt x="567" y="683"/>
                  </a:lnTo>
                  <a:lnTo>
                    <a:pt x="567" y="682"/>
                  </a:lnTo>
                  <a:lnTo>
                    <a:pt x="567" y="680"/>
                  </a:lnTo>
                  <a:lnTo>
                    <a:pt x="567" y="678"/>
                  </a:lnTo>
                  <a:lnTo>
                    <a:pt x="567" y="677"/>
                  </a:lnTo>
                  <a:lnTo>
                    <a:pt x="567" y="676"/>
                  </a:lnTo>
                  <a:lnTo>
                    <a:pt x="568" y="676"/>
                  </a:lnTo>
                  <a:lnTo>
                    <a:pt x="568" y="675"/>
                  </a:lnTo>
                  <a:lnTo>
                    <a:pt x="568" y="674"/>
                  </a:lnTo>
                  <a:lnTo>
                    <a:pt x="567" y="673"/>
                  </a:lnTo>
                  <a:lnTo>
                    <a:pt x="567" y="671"/>
                  </a:lnTo>
                  <a:lnTo>
                    <a:pt x="567" y="670"/>
                  </a:lnTo>
                  <a:lnTo>
                    <a:pt x="566" y="669"/>
                  </a:lnTo>
                  <a:lnTo>
                    <a:pt x="566" y="668"/>
                  </a:lnTo>
                  <a:lnTo>
                    <a:pt x="566" y="667"/>
                  </a:lnTo>
                  <a:lnTo>
                    <a:pt x="566" y="666"/>
                  </a:lnTo>
                  <a:lnTo>
                    <a:pt x="566" y="663"/>
                  </a:lnTo>
                  <a:lnTo>
                    <a:pt x="566" y="660"/>
                  </a:lnTo>
                  <a:lnTo>
                    <a:pt x="566" y="659"/>
                  </a:lnTo>
                  <a:lnTo>
                    <a:pt x="567" y="656"/>
                  </a:lnTo>
                  <a:lnTo>
                    <a:pt x="567" y="655"/>
                  </a:lnTo>
                  <a:lnTo>
                    <a:pt x="567" y="653"/>
                  </a:lnTo>
                  <a:lnTo>
                    <a:pt x="567" y="651"/>
                  </a:lnTo>
                  <a:lnTo>
                    <a:pt x="567" y="650"/>
                  </a:lnTo>
                  <a:lnTo>
                    <a:pt x="566" y="648"/>
                  </a:lnTo>
                  <a:lnTo>
                    <a:pt x="566" y="647"/>
                  </a:lnTo>
                  <a:lnTo>
                    <a:pt x="566" y="646"/>
                  </a:lnTo>
                  <a:lnTo>
                    <a:pt x="566" y="645"/>
                  </a:lnTo>
                  <a:lnTo>
                    <a:pt x="566" y="644"/>
                  </a:lnTo>
                  <a:lnTo>
                    <a:pt x="566" y="643"/>
                  </a:lnTo>
                  <a:lnTo>
                    <a:pt x="564" y="640"/>
                  </a:lnTo>
                  <a:lnTo>
                    <a:pt x="564" y="638"/>
                  </a:lnTo>
                  <a:lnTo>
                    <a:pt x="563" y="636"/>
                  </a:lnTo>
                  <a:lnTo>
                    <a:pt x="563" y="635"/>
                  </a:lnTo>
                  <a:lnTo>
                    <a:pt x="563" y="632"/>
                  </a:lnTo>
                  <a:lnTo>
                    <a:pt x="562" y="630"/>
                  </a:lnTo>
                  <a:lnTo>
                    <a:pt x="563" y="630"/>
                  </a:lnTo>
                  <a:lnTo>
                    <a:pt x="564" y="629"/>
                  </a:lnTo>
                  <a:lnTo>
                    <a:pt x="567" y="629"/>
                  </a:lnTo>
                  <a:lnTo>
                    <a:pt x="568" y="628"/>
                  </a:lnTo>
                  <a:lnTo>
                    <a:pt x="569" y="626"/>
                  </a:lnTo>
                  <a:lnTo>
                    <a:pt x="571" y="625"/>
                  </a:lnTo>
                  <a:lnTo>
                    <a:pt x="575" y="624"/>
                  </a:lnTo>
                  <a:lnTo>
                    <a:pt x="578" y="623"/>
                  </a:lnTo>
                  <a:lnTo>
                    <a:pt x="581" y="622"/>
                  </a:lnTo>
                  <a:lnTo>
                    <a:pt x="583" y="621"/>
                  </a:lnTo>
                  <a:lnTo>
                    <a:pt x="585" y="620"/>
                  </a:lnTo>
                  <a:lnTo>
                    <a:pt x="587" y="620"/>
                  </a:lnTo>
                  <a:lnTo>
                    <a:pt x="589" y="620"/>
                  </a:lnTo>
                  <a:lnTo>
                    <a:pt x="591" y="618"/>
                  </a:lnTo>
                  <a:lnTo>
                    <a:pt x="592" y="618"/>
                  </a:lnTo>
                  <a:lnTo>
                    <a:pt x="593" y="617"/>
                  </a:lnTo>
                  <a:lnTo>
                    <a:pt x="596" y="617"/>
                  </a:lnTo>
                  <a:lnTo>
                    <a:pt x="597" y="617"/>
                  </a:lnTo>
                  <a:lnTo>
                    <a:pt x="597" y="616"/>
                  </a:lnTo>
                  <a:lnTo>
                    <a:pt x="596" y="616"/>
                  </a:lnTo>
                  <a:lnTo>
                    <a:pt x="596" y="615"/>
                  </a:lnTo>
                  <a:lnTo>
                    <a:pt x="594" y="614"/>
                  </a:lnTo>
                  <a:lnTo>
                    <a:pt x="594" y="613"/>
                  </a:lnTo>
                  <a:lnTo>
                    <a:pt x="594" y="611"/>
                  </a:lnTo>
                  <a:lnTo>
                    <a:pt x="594" y="610"/>
                  </a:lnTo>
                  <a:lnTo>
                    <a:pt x="593" y="609"/>
                  </a:lnTo>
                  <a:lnTo>
                    <a:pt x="593" y="608"/>
                  </a:lnTo>
                  <a:lnTo>
                    <a:pt x="593" y="607"/>
                  </a:lnTo>
                  <a:lnTo>
                    <a:pt x="592" y="607"/>
                  </a:lnTo>
                  <a:lnTo>
                    <a:pt x="592" y="606"/>
                  </a:lnTo>
                  <a:lnTo>
                    <a:pt x="593" y="605"/>
                  </a:lnTo>
                  <a:lnTo>
                    <a:pt x="593" y="603"/>
                  </a:lnTo>
                  <a:lnTo>
                    <a:pt x="593" y="602"/>
                  </a:lnTo>
                  <a:lnTo>
                    <a:pt x="594" y="602"/>
                  </a:lnTo>
                  <a:lnTo>
                    <a:pt x="596" y="602"/>
                  </a:lnTo>
                  <a:lnTo>
                    <a:pt x="597" y="601"/>
                  </a:lnTo>
                  <a:lnTo>
                    <a:pt x="598" y="601"/>
                  </a:lnTo>
                  <a:lnTo>
                    <a:pt x="600" y="600"/>
                  </a:lnTo>
                  <a:lnTo>
                    <a:pt x="601" y="599"/>
                  </a:lnTo>
                  <a:lnTo>
                    <a:pt x="603" y="599"/>
                  </a:lnTo>
                  <a:lnTo>
                    <a:pt x="603" y="600"/>
                  </a:lnTo>
                  <a:lnTo>
                    <a:pt x="604" y="600"/>
                  </a:lnTo>
                  <a:lnTo>
                    <a:pt x="605" y="600"/>
                  </a:lnTo>
                  <a:lnTo>
                    <a:pt x="606" y="600"/>
                  </a:lnTo>
                  <a:lnTo>
                    <a:pt x="607" y="600"/>
                  </a:lnTo>
                  <a:lnTo>
                    <a:pt x="608" y="600"/>
                  </a:lnTo>
                  <a:lnTo>
                    <a:pt x="611" y="600"/>
                  </a:lnTo>
                  <a:lnTo>
                    <a:pt x="613" y="601"/>
                  </a:lnTo>
                  <a:lnTo>
                    <a:pt x="613" y="600"/>
                  </a:lnTo>
                  <a:lnTo>
                    <a:pt x="613" y="599"/>
                  </a:lnTo>
                  <a:lnTo>
                    <a:pt x="614" y="596"/>
                  </a:lnTo>
                  <a:lnTo>
                    <a:pt x="615" y="594"/>
                  </a:lnTo>
                  <a:lnTo>
                    <a:pt x="615" y="593"/>
                  </a:lnTo>
                  <a:lnTo>
                    <a:pt x="615" y="591"/>
                  </a:lnTo>
                  <a:lnTo>
                    <a:pt x="616" y="590"/>
                  </a:lnTo>
                  <a:lnTo>
                    <a:pt x="616" y="588"/>
                  </a:lnTo>
                  <a:lnTo>
                    <a:pt x="618" y="586"/>
                  </a:lnTo>
                  <a:lnTo>
                    <a:pt x="618" y="584"/>
                  </a:lnTo>
                  <a:lnTo>
                    <a:pt x="618" y="580"/>
                  </a:lnTo>
                  <a:lnTo>
                    <a:pt x="618" y="579"/>
                  </a:lnTo>
                  <a:lnTo>
                    <a:pt x="621" y="578"/>
                  </a:lnTo>
                  <a:lnTo>
                    <a:pt x="623" y="577"/>
                  </a:lnTo>
                  <a:lnTo>
                    <a:pt x="624" y="576"/>
                  </a:lnTo>
                  <a:lnTo>
                    <a:pt x="626" y="575"/>
                  </a:lnTo>
                  <a:lnTo>
                    <a:pt x="627" y="572"/>
                  </a:lnTo>
                  <a:lnTo>
                    <a:pt x="629" y="570"/>
                  </a:lnTo>
                  <a:lnTo>
                    <a:pt x="630" y="569"/>
                  </a:lnTo>
                  <a:lnTo>
                    <a:pt x="631" y="569"/>
                  </a:lnTo>
                  <a:lnTo>
                    <a:pt x="631" y="568"/>
                  </a:lnTo>
                  <a:lnTo>
                    <a:pt x="633" y="566"/>
                  </a:lnTo>
                  <a:lnTo>
                    <a:pt x="633" y="565"/>
                  </a:lnTo>
                  <a:lnTo>
                    <a:pt x="633" y="564"/>
                  </a:lnTo>
                  <a:lnTo>
                    <a:pt x="637" y="561"/>
                  </a:lnTo>
                  <a:lnTo>
                    <a:pt x="639" y="558"/>
                  </a:lnTo>
                  <a:lnTo>
                    <a:pt x="639" y="557"/>
                  </a:lnTo>
                  <a:lnTo>
                    <a:pt x="638" y="556"/>
                  </a:lnTo>
                  <a:lnTo>
                    <a:pt x="636" y="548"/>
                  </a:lnTo>
                  <a:lnTo>
                    <a:pt x="635" y="543"/>
                  </a:lnTo>
                  <a:lnTo>
                    <a:pt x="630" y="528"/>
                  </a:lnTo>
                  <a:lnTo>
                    <a:pt x="630" y="526"/>
                  </a:lnTo>
                  <a:lnTo>
                    <a:pt x="629" y="521"/>
                  </a:lnTo>
                  <a:lnTo>
                    <a:pt x="628" y="519"/>
                  </a:lnTo>
                  <a:lnTo>
                    <a:pt x="627" y="517"/>
                  </a:lnTo>
                  <a:lnTo>
                    <a:pt x="627" y="514"/>
                  </a:lnTo>
                  <a:lnTo>
                    <a:pt x="626" y="513"/>
                  </a:lnTo>
                  <a:lnTo>
                    <a:pt x="624" y="510"/>
                  </a:lnTo>
                  <a:lnTo>
                    <a:pt x="622" y="506"/>
                  </a:lnTo>
                  <a:lnTo>
                    <a:pt x="620" y="502"/>
                  </a:lnTo>
                  <a:lnTo>
                    <a:pt x="618" y="499"/>
                  </a:lnTo>
                  <a:lnTo>
                    <a:pt x="614" y="493"/>
                  </a:lnTo>
                  <a:lnTo>
                    <a:pt x="609" y="484"/>
                  </a:lnTo>
                  <a:lnTo>
                    <a:pt x="607" y="481"/>
                  </a:lnTo>
                  <a:lnTo>
                    <a:pt x="606" y="479"/>
                  </a:lnTo>
                  <a:lnTo>
                    <a:pt x="606" y="478"/>
                  </a:lnTo>
                  <a:lnTo>
                    <a:pt x="605" y="478"/>
                  </a:lnTo>
                  <a:lnTo>
                    <a:pt x="604" y="476"/>
                  </a:lnTo>
                  <a:lnTo>
                    <a:pt x="603" y="475"/>
                  </a:lnTo>
                  <a:lnTo>
                    <a:pt x="599" y="473"/>
                  </a:lnTo>
                  <a:lnTo>
                    <a:pt x="596" y="469"/>
                  </a:lnTo>
                  <a:lnTo>
                    <a:pt x="592" y="466"/>
                  </a:lnTo>
                  <a:lnTo>
                    <a:pt x="591" y="465"/>
                  </a:lnTo>
                  <a:lnTo>
                    <a:pt x="590" y="464"/>
                  </a:lnTo>
                  <a:lnTo>
                    <a:pt x="589" y="463"/>
                  </a:lnTo>
                  <a:lnTo>
                    <a:pt x="587" y="461"/>
                  </a:lnTo>
                  <a:lnTo>
                    <a:pt x="585" y="457"/>
                  </a:lnTo>
                  <a:lnTo>
                    <a:pt x="584" y="456"/>
                  </a:lnTo>
                  <a:lnTo>
                    <a:pt x="581" y="451"/>
                  </a:lnTo>
                  <a:lnTo>
                    <a:pt x="579" y="449"/>
                  </a:lnTo>
                  <a:lnTo>
                    <a:pt x="577" y="445"/>
                  </a:lnTo>
                  <a:lnTo>
                    <a:pt x="576" y="444"/>
                  </a:lnTo>
                  <a:lnTo>
                    <a:pt x="575" y="441"/>
                  </a:lnTo>
                  <a:lnTo>
                    <a:pt x="572" y="436"/>
                  </a:lnTo>
                  <a:lnTo>
                    <a:pt x="571" y="434"/>
                  </a:lnTo>
                  <a:lnTo>
                    <a:pt x="571" y="433"/>
                  </a:lnTo>
                  <a:lnTo>
                    <a:pt x="570" y="431"/>
                  </a:lnTo>
                  <a:lnTo>
                    <a:pt x="566" y="433"/>
                  </a:lnTo>
                  <a:lnTo>
                    <a:pt x="563" y="433"/>
                  </a:lnTo>
                  <a:lnTo>
                    <a:pt x="557" y="433"/>
                  </a:lnTo>
                  <a:lnTo>
                    <a:pt x="554" y="433"/>
                  </a:lnTo>
                  <a:lnTo>
                    <a:pt x="495" y="433"/>
                  </a:lnTo>
                  <a:lnTo>
                    <a:pt x="493" y="433"/>
                  </a:lnTo>
                  <a:lnTo>
                    <a:pt x="475" y="433"/>
                  </a:lnTo>
                  <a:lnTo>
                    <a:pt x="474" y="434"/>
                  </a:lnTo>
                  <a:lnTo>
                    <a:pt x="462" y="434"/>
                  </a:lnTo>
                  <a:lnTo>
                    <a:pt x="452" y="434"/>
                  </a:lnTo>
                  <a:lnTo>
                    <a:pt x="450" y="434"/>
                  </a:lnTo>
                  <a:lnTo>
                    <a:pt x="445" y="434"/>
                  </a:lnTo>
                  <a:lnTo>
                    <a:pt x="430" y="434"/>
                  </a:lnTo>
                  <a:lnTo>
                    <a:pt x="428" y="434"/>
                  </a:lnTo>
                  <a:lnTo>
                    <a:pt x="424" y="434"/>
                  </a:lnTo>
                  <a:lnTo>
                    <a:pt x="422" y="434"/>
                  </a:lnTo>
                  <a:lnTo>
                    <a:pt x="412" y="434"/>
                  </a:lnTo>
                  <a:lnTo>
                    <a:pt x="387" y="434"/>
                  </a:lnTo>
                  <a:lnTo>
                    <a:pt x="384" y="434"/>
                  </a:lnTo>
                  <a:lnTo>
                    <a:pt x="383" y="434"/>
                  </a:lnTo>
                  <a:lnTo>
                    <a:pt x="382" y="434"/>
                  </a:lnTo>
                  <a:lnTo>
                    <a:pt x="381" y="434"/>
                  </a:lnTo>
                  <a:lnTo>
                    <a:pt x="378" y="434"/>
                  </a:lnTo>
                  <a:lnTo>
                    <a:pt x="376" y="434"/>
                  </a:lnTo>
                  <a:lnTo>
                    <a:pt x="374" y="434"/>
                  </a:lnTo>
                  <a:lnTo>
                    <a:pt x="374" y="433"/>
                  </a:lnTo>
                  <a:lnTo>
                    <a:pt x="374" y="431"/>
                  </a:lnTo>
                  <a:lnTo>
                    <a:pt x="374" y="430"/>
                  </a:lnTo>
                  <a:lnTo>
                    <a:pt x="375" y="429"/>
                  </a:lnTo>
                  <a:lnTo>
                    <a:pt x="375" y="428"/>
                  </a:lnTo>
                  <a:lnTo>
                    <a:pt x="375" y="427"/>
                  </a:lnTo>
                  <a:lnTo>
                    <a:pt x="375" y="426"/>
                  </a:lnTo>
                  <a:lnTo>
                    <a:pt x="375" y="424"/>
                  </a:lnTo>
                  <a:lnTo>
                    <a:pt x="374" y="424"/>
                  </a:lnTo>
                  <a:lnTo>
                    <a:pt x="374" y="423"/>
                  </a:lnTo>
                  <a:lnTo>
                    <a:pt x="374" y="422"/>
                  </a:lnTo>
                  <a:lnTo>
                    <a:pt x="373" y="421"/>
                  </a:lnTo>
                  <a:lnTo>
                    <a:pt x="372" y="420"/>
                  </a:lnTo>
                  <a:lnTo>
                    <a:pt x="372" y="419"/>
                  </a:lnTo>
                  <a:lnTo>
                    <a:pt x="370" y="419"/>
                  </a:lnTo>
                  <a:lnTo>
                    <a:pt x="369" y="419"/>
                  </a:lnTo>
                  <a:lnTo>
                    <a:pt x="368" y="419"/>
                  </a:lnTo>
                  <a:lnTo>
                    <a:pt x="366" y="419"/>
                  </a:lnTo>
                  <a:lnTo>
                    <a:pt x="365" y="420"/>
                  </a:lnTo>
                  <a:lnTo>
                    <a:pt x="363" y="420"/>
                  </a:lnTo>
                  <a:lnTo>
                    <a:pt x="361" y="420"/>
                  </a:lnTo>
                  <a:lnTo>
                    <a:pt x="359" y="420"/>
                  </a:lnTo>
                  <a:lnTo>
                    <a:pt x="358" y="420"/>
                  </a:lnTo>
                  <a:lnTo>
                    <a:pt x="358" y="419"/>
                  </a:lnTo>
                  <a:lnTo>
                    <a:pt x="355" y="416"/>
                  </a:lnTo>
                  <a:lnTo>
                    <a:pt x="354" y="416"/>
                  </a:lnTo>
                  <a:lnTo>
                    <a:pt x="353" y="416"/>
                  </a:lnTo>
                  <a:lnTo>
                    <a:pt x="352" y="416"/>
                  </a:lnTo>
                  <a:lnTo>
                    <a:pt x="351" y="416"/>
                  </a:lnTo>
                  <a:lnTo>
                    <a:pt x="350" y="415"/>
                  </a:lnTo>
                  <a:lnTo>
                    <a:pt x="348" y="415"/>
                  </a:lnTo>
                  <a:lnTo>
                    <a:pt x="347" y="416"/>
                  </a:lnTo>
                  <a:lnTo>
                    <a:pt x="346" y="418"/>
                  </a:lnTo>
                  <a:lnTo>
                    <a:pt x="345" y="418"/>
                  </a:lnTo>
                  <a:lnTo>
                    <a:pt x="344" y="419"/>
                  </a:lnTo>
                  <a:lnTo>
                    <a:pt x="342" y="419"/>
                  </a:lnTo>
                  <a:lnTo>
                    <a:pt x="340" y="420"/>
                  </a:lnTo>
                  <a:lnTo>
                    <a:pt x="338" y="421"/>
                  </a:lnTo>
                  <a:lnTo>
                    <a:pt x="337" y="421"/>
                  </a:lnTo>
                  <a:lnTo>
                    <a:pt x="335" y="422"/>
                  </a:lnTo>
                  <a:lnTo>
                    <a:pt x="332" y="423"/>
                  </a:lnTo>
                  <a:lnTo>
                    <a:pt x="330" y="424"/>
                  </a:lnTo>
                  <a:lnTo>
                    <a:pt x="329" y="424"/>
                  </a:lnTo>
                  <a:lnTo>
                    <a:pt x="327" y="426"/>
                  </a:lnTo>
                  <a:lnTo>
                    <a:pt x="325" y="427"/>
                  </a:lnTo>
                  <a:lnTo>
                    <a:pt x="324" y="427"/>
                  </a:lnTo>
                  <a:lnTo>
                    <a:pt x="323" y="427"/>
                  </a:lnTo>
                  <a:lnTo>
                    <a:pt x="322" y="426"/>
                  </a:lnTo>
                  <a:lnTo>
                    <a:pt x="321" y="426"/>
                  </a:lnTo>
                  <a:lnTo>
                    <a:pt x="321" y="424"/>
                  </a:lnTo>
                  <a:lnTo>
                    <a:pt x="320" y="426"/>
                  </a:lnTo>
                  <a:lnTo>
                    <a:pt x="318" y="427"/>
                  </a:lnTo>
                  <a:lnTo>
                    <a:pt x="318" y="428"/>
                  </a:lnTo>
                  <a:lnTo>
                    <a:pt x="317" y="430"/>
                  </a:lnTo>
                  <a:lnTo>
                    <a:pt x="309" y="424"/>
                  </a:lnTo>
                  <a:lnTo>
                    <a:pt x="308" y="422"/>
                  </a:lnTo>
                  <a:lnTo>
                    <a:pt x="286" y="401"/>
                  </a:lnTo>
                  <a:lnTo>
                    <a:pt x="285" y="400"/>
                  </a:lnTo>
                  <a:lnTo>
                    <a:pt x="283" y="399"/>
                  </a:lnTo>
                  <a:lnTo>
                    <a:pt x="283" y="398"/>
                  </a:lnTo>
                  <a:lnTo>
                    <a:pt x="279" y="396"/>
                  </a:lnTo>
                  <a:lnTo>
                    <a:pt x="275" y="391"/>
                  </a:lnTo>
                  <a:lnTo>
                    <a:pt x="273" y="390"/>
                  </a:lnTo>
                  <a:lnTo>
                    <a:pt x="272" y="389"/>
                  </a:lnTo>
                  <a:lnTo>
                    <a:pt x="271" y="389"/>
                  </a:lnTo>
                  <a:lnTo>
                    <a:pt x="270" y="387"/>
                  </a:lnTo>
                  <a:lnTo>
                    <a:pt x="270" y="386"/>
                  </a:lnTo>
                  <a:lnTo>
                    <a:pt x="269" y="385"/>
                  </a:lnTo>
                  <a:lnTo>
                    <a:pt x="269" y="384"/>
                  </a:lnTo>
                  <a:lnTo>
                    <a:pt x="268" y="384"/>
                  </a:lnTo>
                  <a:lnTo>
                    <a:pt x="266" y="383"/>
                  </a:lnTo>
                  <a:lnTo>
                    <a:pt x="265" y="383"/>
                  </a:lnTo>
                  <a:lnTo>
                    <a:pt x="265" y="382"/>
                  </a:lnTo>
                  <a:lnTo>
                    <a:pt x="264" y="382"/>
                  </a:lnTo>
                  <a:lnTo>
                    <a:pt x="264" y="381"/>
                  </a:lnTo>
                  <a:lnTo>
                    <a:pt x="263" y="381"/>
                  </a:lnTo>
                  <a:lnTo>
                    <a:pt x="262" y="379"/>
                  </a:lnTo>
                  <a:lnTo>
                    <a:pt x="261" y="378"/>
                  </a:lnTo>
                  <a:lnTo>
                    <a:pt x="260" y="377"/>
                  </a:lnTo>
                  <a:lnTo>
                    <a:pt x="242" y="361"/>
                  </a:lnTo>
                  <a:lnTo>
                    <a:pt x="239" y="357"/>
                  </a:lnTo>
                  <a:lnTo>
                    <a:pt x="227" y="347"/>
                  </a:lnTo>
                  <a:lnTo>
                    <a:pt x="224" y="344"/>
                  </a:lnTo>
                  <a:lnTo>
                    <a:pt x="219" y="340"/>
                  </a:lnTo>
                  <a:lnTo>
                    <a:pt x="217" y="338"/>
                  </a:lnTo>
                  <a:lnTo>
                    <a:pt x="216" y="336"/>
                  </a:lnTo>
                  <a:lnTo>
                    <a:pt x="214" y="336"/>
                  </a:lnTo>
                  <a:lnTo>
                    <a:pt x="211" y="331"/>
                  </a:lnTo>
                  <a:lnTo>
                    <a:pt x="211" y="327"/>
                  </a:lnTo>
                  <a:lnTo>
                    <a:pt x="211" y="324"/>
                  </a:lnTo>
                  <a:lnTo>
                    <a:pt x="211" y="323"/>
                  </a:lnTo>
                  <a:lnTo>
                    <a:pt x="211" y="322"/>
                  </a:lnTo>
                  <a:lnTo>
                    <a:pt x="211" y="321"/>
                  </a:lnTo>
                  <a:lnTo>
                    <a:pt x="210" y="319"/>
                  </a:lnTo>
                  <a:lnTo>
                    <a:pt x="210" y="318"/>
                  </a:lnTo>
                  <a:lnTo>
                    <a:pt x="209" y="318"/>
                  </a:lnTo>
                  <a:lnTo>
                    <a:pt x="209" y="317"/>
                  </a:lnTo>
                  <a:lnTo>
                    <a:pt x="211" y="312"/>
                  </a:lnTo>
                  <a:lnTo>
                    <a:pt x="217" y="312"/>
                  </a:lnTo>
                  <a:lnTo>
                    <a:pt x="218" y="314"/>
                  </a:lnTo>
                  <a:lnTo>
                    <a:pt x="220" y="314"/>
                  </a:lnTo>
                  <a:lnTo>
                    <a:pt x="224" y="314"/>
                  </a:lnTo>
                  <a:lnTo>
                    <a:pt x="223" y="312"/>
                  </a:lnTo>
                  <a:lnTo>
                    <a:pt x="236" y="311"/>
                  </a:lnTo>
                  <a:lnTo>
                    <a:pt x="242" y="311"/>
                  </a:lnTo>
                  <a:lnTo>
                    <a:pt x="260" y="334"/>
                  </a:lnTo>
                  <a:lnTo>
                    <a:pt x="313" y="342"/>
                  </a:lnTo>
                  <a:lnTo>
                    <a:pt x="331" y="363"/>
                  </a:lnTo>
                  <a:lnTo>
                    <a:pt x="331" y="369"/>
                  </a:lnTo>
                  <a:lnTo>
                    <a:pt x="370" y="386"/>
                  </a:lnTo>
                  <a:lnTo>
                    <a:pt x="375" y="390"/>
                  </a:lnTo>
                  <a:lnTo>
                    <a:pt x="398" y="375"/>
                  </a:lnTo>
                  <a:lnTo>
                    <a:pt x="403" y="374"/>
                  </a:lnTo>
                  <a:lnTo>
                    <a:pt x="397" y="352"/>
                  </a:lnTo>
                  <a:lnTo>
                    <a:pt x="396" y="347"/>
                  </a:lnTo>
                  <a:lnTo>
                    <a:pt x="382" y="321"/>
                  </a:lnTo>
                  <a:lnTo>
                    <a:pt x="372" y="314"/>
                  </a:lnTo>
                  <a:lnTo>
                    <a:pt x="362" y="299"/>
                  </a:lnTo>
                  <a:lnTo>
                    <a:pt x="382" y="270"/>
                  </a:lnTo>
                  <a:lnTo>
                    <a:pt x="384" y="264"/>
                  </a:lnTo>
                  <a:lnTo>
                    <a:pt x="393" y="269"/>
                  </a:lnTo>
                  <a:lnTo>
                    <a:pt x="399" y="269"/>
                  </a:lnTo>
                  <a:lnTo>
                    <a:pt x="427" y="306"/>
                  </a:lnTo>
                  <a:lnTo>
                    <a:pt x="439" y="308"/>
                  </a:lnTo>
                  <a:lnTo>
                    <a:pt x="460" y="303"/>
                  </a:lnTo>
                  <a:lnTo>
                    <a:pt x="471" y="272"/>
                  </a:lnTo>
                  <a:lnTo>
                    <a:pt x="473" y="266"/>
                  </a:lnTo>
                  <a:lnTo>
                    <a:pt x="489" y="262"/>
                  </a:lnTo>
                  <a:lnTo>
                    <a:pt x="493" y="266"/>
                  </a:lnTo>
                  <a:lnTo>
                    <a:pt x="510" y="265"/>
                  </a:lnTo>
                  <a:lnTo>
                    <a:pt x="516" y="266"/>
                  </a:lnTo>
                  <a:lnTo>
                    <a:pt x="537" y="248"/>
                  </a:lnTo>
                  <a:lnTo>
                    <a:pt x="547" y="251"/>
                  </a:lnTo>
                  <a:lnTo>
                    <a:pt x="569" y="247"/>
                  </a:lnTo>
                  <a:lnTo>
                    <a:pt x="582" y="235"/>
                  </a:lnTo>
                  <a:lnTo>
                    <a:pt x="586" y="232"/>
                  </a:lnTo>
                  <a:lnTo>
                    <a:pt x="585" y="225"/>
                  </a:lnTo>
                  <a:lnTo>
                    <a:pt x="620" y="227"/>
                  </a:lnTo>
                  <a:lnTo>
                    <a:pt x="648" y="206"/>
                  </a:lnTo>
                  <a:lnTo>
                    <a:pt x="653" y="196"/>
                  </a:lnTo>
                  <a:lnTo>
                    <a:pt x="650" y="187"/>
                  </a:lnTo>
                  <a:lnTo>
                    <a:pt x="646" y="191"/>
                  </a:lnTo>
                  <a:lnTo>
                    <a:pt x="638" y="199"/>
                  </a:lnTo>
                  <a:lnTo>
                    <a:pt x="629" y="195"/>
                  </a:lnTo>
                  <a:lnTo>
                    <a:pt x="626" y="173"/>
                  </a:lnTo>
                  <a:lnTo>
                    <a:pt x="612" y="155"/>
                  </a:lnTo>
                  <a:lnTo>
                    <a:pt x="613" y="154"/>
                  </a:lnTo>
                  <a:lnTo>
                    <a:pt x="628" y="138"/>
                  </a:lnTo>
                  <a:lnTo>
                    <a:pt x="645" y="135"/>
                  </a:lnTo>
                  <a:lnTo>
                    <a:pt x="646" y="132"/>
                  </a:lnTo>
                  <a:lnTo>
                    <a:pt x="648" y="131"/>
                  </a:lnTo>
                  <a:lnTo>
                    <a:pt x="649" y="130"/>
                  </a:lnTo>
                  <a:lnTo>
                    <a:pt x="649" y="129"/>
                  </a:lnTo>
                  <a:lnTo>
                    <a:pt x="650" y="128"/>
                  </a:lnTo>
                  <a:lnTo>
                    <a:pt x="650" y="127"/>
                  </a:lnTo>
                  <a:lnTo>
                    <a:pt x="649" y="125"/>
                  </a:lnTo>
                  <a:lnTo>
                    <a:pt x="648" y="123"/>
                  </a:lnTo>
                  <a:lnTo>
                    <a:pt x="649" y="123"/>
                  </a:lnTo>
                  <a:lnTo>
                    <a:pt x="650" y="122"/>
                  </a:lnTo>
                  <a:lnTo>
                    <a:pt x="650" y="121"/>
                  </a:lnTo>
                  <a:lnTo>
                    <a:pt x="651" y="121"/>
                  </a:lnTo>
                  <a:lnTo>
                    <a:pt x="652" y="120"/>
                  </a:lnTo>
                  <a:lnTo>
                    <a:pt x="654" y="117"/>
                  </a:lnTo>
                  <a:lnTo>
                    <a:pt x="656" y="116"/>
                  </a:lnTo>
                  <a:lnTo>
                    <a:pt x="659" y="113"/>
                  </a:lnTo>
                  <a:lnTo>
                    <a:pt x="659" y="112"/>
                  </a:lnTo>
                  <a:lnTo>
                    <a:pt x="659" y="110"/>
                  </a:lnTo>
                  <a:lnTo>
                    <a:pt x="659" y="109"/>
                  </a:lnTo>
                  <a:lnTo>
                    <a:pt x="658" y="108"/>
                  </a:lnTo>
                  <a:lnTo>
                    <a:pt x="659" y="100"/>
                  </a:lnTo>
                  <a:lnTo>
                    <a:pt x="661" y="97"/>
                  </a:lnTo>
                  <a:lnTo>
                    <a:pt x="663" y="97"/>
                  </a:lnTo>
                  <a:lnTo>
                    <a:pt x="663" y="95"/>
                  </a:lnTo>
                  <a:lnTo>
                    <a:pt x="664" y="94"/>
                  </a:lnTo>
                  <a:lnTo>
                    <a:pt x="666" y="91"/>
                  </a:lnTo>
                  <a:lnTo>
                    <a:pt x="672" y="91"/>
                  </a:lnTo>
                  <a:lnTo>
                    <a:pt x="675" y="91"/>
                  </a:lnTo>
                  <a:lnTo>
                    <a:pt x="678" y="92"/>
                  </a:lnTo>
                  <a:lnTo>
                    <a:pt x="679" y="92"/>
                  </a:lnTo>
                  <a:lnTo>
                    <a:pt x="681" y="91"/>
                  </a:lnTo>
                  <a:lnTo>
                    <a:pt x="682" y="91"/>
                  </a:lnTo>
                  <a:lnTo>
                    <a:pt x="683" y="90"/>
                  </a:lnTo>
                  <a:lnTo>
                    <a:pt x="684" y="90"/>
                  </a:lnTo>
                  <a:lnTo>
                    <a:pt x="686" y="90"/>
                  </a:lnTo>
                  <a:lnTo>
                    <a:pt x="688" y="90"/>
                  </a:lnTo>
                  <a:lnTo>
                    <a:pt x="689" y="88"/>
                  </a:lnTo>
                  <a:lnTo>
                    <a:pt x="690" y="88"/>
                  </a:lnTo>
                  <a:lnTo>
                    <a:pt x="691" y="87"/>
                  </a:lnTo>
                  <a:lnTo>
                    <a:pt x="694" y="86"/>
                  </a:lnTo>
                  <a:lnTo>
                    <a:pt x="695" y="86"/>
                  </a:lnTo>
                  <a:lnTo>
                    <a:pt x="702" y="80"/>
                  </a:lnTo>
                  <a:lnTo>
                    <a:pt x="704" y="78"/>
                  </a:lnTo>
                  <a:lnTo>
                    <a:pt x="705" y="77"/>
                  </a:lnTo>
                  <a:lnTo>
                    <a:pt x="710" y="73"/>
                  </a:lnTo>
                  <a:lnTo>
                    <a:pt x="711" y="73"/>
                  </a:lnTo>
                  <a:lnTo>
                    <a:pt x="713" y="71"/>
                  </a:lnTo>
                  <a:lnTo>
                    <a:pt x="716" y="69"/>
                  </a:lnTo>
                  <a:lnTo>
                    <a:pt x="717" y="68"/>
                  </a:lnTo>
                  <a:lnTo>
                    <a:pt x="718" y="65"/>
                  </a:lnTo>
                  <a:lnTo>
                    <a:pt x="723" y="63"/>
                  </a:lnTo>
                  <a:lnTo>
                    <a:pt x="731" y="67"/>
                  </a:lnTo>
                  <a:lnTo>
                    <a:pt x="732" y="69"/>
                  </a:lnTo>
                  <a:lnTo>
                    <a:pt x="732" y="71"/>
                  </a:lnTo>
                  <a:lnTo>
                    <a:pt x="731" y="73"/>
                  </a:lnTo>
                  <a:lnTo>
                    <a:pt x="732" y="75"/>
                  </a:lnTo>
                  <a:lnTo>
                    <a:pt x="733" y="76"/>
                  </a:lnTo>
                  <a:lnTo>
                    <a:pt x="733" y="77"/>
                  </a:lnTo>
                  <a:lnTo>
                    <a:pt x="734" y="77"/>
                  </a:lnTo>
                  <a:lnTo>
                    <a:pt x="736" y="77"/>
                  </a:lnTo>
                  <a:lnTo>
                    <a:pt x="736" y="78"/>
                  </a:lnTo>
                  <a:lnTo>
                    <a:pt x="738" y="78"/>
                  </a:lnTo>
                  <a:lnTo>
                    <a:pt x="739" y="79"/>
                  </a:lnTo>
                  <a:lnTo>
                    <a:pt x="740" y="79"/>
                  </a:lnTo>
                  <a:lnTo>
                    <a:pt x="741" y="79"/>
                  </a:lnTo>
                  <a:lnTo>
                    <a:pt x="741" y="80"/>
                  </a:lnTo>
                  <a:lnTo>
                    <a:pt x="741" y="82"/>
                  </a:lnTo>
                  <a:lnTo>
                    <a:pt x="742" y="82"/>
                  </a:lnTo>
                  <a:lnTo>
                    <a:pt x="743" y="83"/>
                  </a:lnTo>
                  <a:lnTo>
                    <a:pt x="746" y="83"/>
                  </a:lnTo>
                  <a:lnTo>
                    <a:pt x="748" y="83"/>
                  </a:lnTo>
                  <a:lnTo>
                    <a:pt x="749" y="83"/>
                  </a:lnTo>
                  <a:lnTo>
                    <a:pt x="749" y="82"/>
                  </a:lnTo>
                  <a:lnTo>
                    <a:pt x="750" y="82"/>
                  </a:lnTo>
                  <a:lnTo>
                    <a:pt x="750" y="79"/>
                  </a:lnTo>
                  <a:lnTo>
                    <a:pt x="753" y="78"/>
                  </a:lnTo>
                  <a:lnTo>
                    <a:pt x="754" y="78"/>
                  </a:lnTo>
                  <a:lnTo>
                    <a:pt x="755" y="78"/>
                  </a:lnTo>
                  <a:lnTo>
                    <a:pt x="756" y="78"/>
                  </a:lnTo>
                  <a:lnTo>
                    <a:pt x="757" y="79"/>
                  </a:lnTo>
                  <a:lnTo>
                    <a:pt x="761" y="79"/>
                  </a:lnTo>
                  <a:lnTo>
                    <a:pt x="764" y="80"/>
                  </a:lnTo>
                  <a:lnTo>
                    <a:pt x="766" y="82"/>
                  </a:lnTo>
                  <a:lnTo>
                    <a:pt x="768" y="83"/>
                  </a:lnTo>
                  <a:lnTo>
                    <a:pt x="769" y="83"/>
                  </a:lnTo>
                  <a:lnTo>
                    <a:pt x="772" y="85"/>
                  </a:lnTo>
                  <a:lnTo>
                    <a:pt x="775" y="87"/>
                  </a:lnTo>
                  <a:lnTo>
                    <a:pt x="777" y="87"/>
                  </a:lnTo>
                  <a:lnTo>
                    <a:pt x="778" y="88"/>
                  </a:lnTo>
                  <a:lnTo>
                    <a:pt x="779" y="90"/>
                  </a:lnTo>
                  <a:lnTo>
                    <a:pt x="780" y="90"/>
                  </a:lnTo>
                  <a:lnTo>
                    <a:pt x="780" y="88"/>
                  </a:lnTo>
                  <a:lnTo>
                    <a:pt x="782" y="88"/>
                  </a:lnTo>
                  <a:lnTo>
                    <a:pt x="782" y="87"/>
                  </a:lnTo>
                  <a:lnTo>
                    <a:pt x="783" y="87"/>
                  </a:lnTo>
                  <a:lnTo>
                    <a:pt x="786" y="87"/>
                  </a:lnTo>
                  <a:lnTo>
                    <a:pt x="790" y="88"/>
                  </a:lnTo>
                  <a:lnTo>
                    <a:pt x="791" y="88"/>
                  </a:lnTo>
                  <a:lnTo>
                    <a:pt x="792" y="88"/>
                  </a:lnTo>
                  <a:lnTo>
                    <a:pt x="793" y="88"/>
                  </a:lnTo>
                  <a:lnTo>
                    <a:pt x="794" y="88"/>
                  </a:lnTo>
                  <a:lnTo>
                    <a:pt x="795" y="88"/>
                  </a:lnTo>
                  <a:lnTo>
                    <a:pt x="797" y="88"/>
                  </a:lnTo>
                  <a:lnTo>
                    <a:pt x="798" y="88"/>
                  </a:lnTo>
                  <a:lnTo>
                    <a:pt x="799" y="87"/>
                  </a:lnTo>
                  <a:lnTo>
                    <a:pt x="800" y="86"/>
                  </a:lnTo>
                  <a:lnTo>
                    <a:pt x="801" y="85"/>
                  </a:lnTo>
                  <a:lnTo>
                    <a:pt x="802" y="84"/>
                  </a:lnTo>
                  <a:lnTo>
                    <a:pt x="802" y="83"/>
                  </a:lnTo>
                  <a:lnTo>
                    <a:pt x="803" y="82"/>
                  </a:lnTo>
                  <a:lnTo>
                    <a:pt x="806" y="79"/>
                  </a:lnTo>
                  <a:lnTo>
                    <a:pt x="807" y="78"/>
                  </a:lnTo>
                  <a:lnTo>
                    <a:pt x="808" y="78"/>
                  </a:lnTo>
                  <a:lnTo>
                    <a:pt x="809" y="77"/>
                  </a:lnTo>
                  <a:lnTo>
                    <a:pt x="810" y="77"/>
                  </a:lnTo>
                  <a:lnTo>
                    <a:pt x="812" y="76"/>
                  </a:lnTo>
                  <a:lnTo>
                    <a:pt x="813" y="76"/>
                  </a:lnTo>
                  <a:lnTo>
                    <a:pt x="814" y="75"/>
                  </a:lnTo>
                  <a:lnTo>
                    <a:pt x="815" y="73"/>
                  </a:lnTo>
                  <a:lnTo>
                    <a:pt x="817" y="73"/>
                  </a:lnTo>
                  <a:lnTo>
                    <a:pt x="818" y="73"/>
                  </a:lnTo>
                  <a:lnTo>
                    <a:pt x="820" y="72"/>
                  </a:lnTo>
                  <a:lnTo>
                    <a:pt x="821" y="71"/>
                  </a:lnTo>
                  <a:lnTo>
                    <a:pt x="822" y="70"/>
                  </a:lnTo>
                  <a:lnTo>
                    <a:pt x="823" y="69"/>
                  </a:lnTo>
                  <a:lnTo>
                    <a:pt x="824" y="68"/>
                  </a:lnTo>
                  <a:lnTo>
                    <a:pt x="824" y="65"/>
                  </a:lnTo>
                  <a:lnTo>
                    <a:pt x="825" y="64"/>
                  </a:lnTo>
                  <a:lnTo>
                    <a:pt x="825" y="63"/>
                  </a:lnTo>
                  <a:lnTo>
                    <a:pt x="827" y="63"/>
                  </a:lnTo>
                  <a:lnTo>
                    <a:pt x="828" y="62"/>
                  </a:lnTo>
                  <a:lnTo>
                    <a:pt x="829" y="62"/>
                  </a:lnTo>
                  <a:lnTo>
                    <a:pt x="829" y="61"/>
                  </a:lnTo>
                  <a:lnTo>
                    <a:pt x="830" y="61"/>
                  </a:lnTo>
                  <a:lnTo>
                    <a:pt x="831" y="61"/>
                  </a:lnTo>
                  <a:lnTo>
                    <a:pt x="832" y="61"/>
                  </a:lnTo>
                  <a:lnTo>
                    <a:pt x="836" y="61"/>
                  </a:lnTo>
                  <a:lnTo>
                    <a:pt x="840" y="61"/>
                  </a:lnTo>
                  <a:lnTo>
                    <a:pt x="843" y="61"/>
                  </a:lnTo>
                  <a:lnTo>
                    <a:pt x="844" y="61"/>
                  </a:lnTo>
                  <a:lnTo>
                    <a:pt x="845" y="61"/>
                  </a:lnTo>
                  <a:lnTo>
                    <a:pt x="846" y="60"/>
                  </a:lnTo>
                  <a:lnTo>
                    <a:pt x="847" y="60"/>
                  </a:lnTo>
                  <a:lnTo>
                    <a:pt x="850" y="58"/>
                  </a:lnTo>
                  <a:lnTo>
                    <a:pt x="853" y="57"/>
                  </a:lnTo>
                  <a:lnTo>
                    <a:pt x="854" y="57"/>
                  </a:lnTo>
                  <a:lnTo>
                    <a:pt x="855" y="56"/>
                  </a:lnTo>
                  <a:lnTo>
                    <a:pt x="858" y="56"/>
                  </a:lnTo>
                  <a:lnTo>
                    <a:pt x="859" y="57"/>
                  </a:lnTo>
                  <a:lnTo>
                    <a:pt x="860" y="57"/>
                  </a:lnTo>
                  <a:lnTo>
                    <a:pt x="861" y="57"/>
                  </a:lnTo>
                  <a:lnTo>
                    <a:pt x="862" y="57"/>
                  </a:lnTo>
                  <a:lnTo>
                    <a:pt x="863" y="57"/>
                  </a:lnTo>
                  <a:lnTo>
                    <a:pt x="863" y="58"/>
                  </a:lnTo>
                  <a:lnTo>
                    <a:pt x="865" y="58"/>
                  </a:lnTo>
                  <a:lnTo>
                    <a:pt x="866" y="58"/>
                  </a:lnTo>
                  <a:lnTo>
                    <a:pt x="867" y="58"/>
                  </a:lnTo>
                  <a:lnTo>
                    <a:pt x="868" y="60"/>
                  </a:lnTo>
                  <a:lnTo>
                    <a:pt x="869" y="60"/>
                  </a:lnTo>
                  <a:lnTo>
                    <a:pt x="872" y="61"/>
                  </a:lnTo>
                  <a:lnTo>
                    <a:pt x="872" y="62"/>
                  </a:lnTo>
                  <a:lnTo>
                    <a:pt x="873" y="62"/>
                  </a:lnTo>
                  <a:lnTo>
                    <a:pt x="874" y="63"/>
                  </a:lnTo>
                  <a:lnTo>
                    <a:pt x="876" y="63"/>
                  </a:lnTo>
                  <a:lnTo>
                    <a:pt x="877" y="63"/>
                  </a:lnTo>
                  <a:lnTo>
                    <a:pt x="879" y="63"/>
                  </a:lnTo>
                  <a:lnTo>
                    <a:pt x="880" y="63"/>
                  </a:lnTo>
                  <a:lnTo>
                    <a:pt x="882" y="64"/>
                  </a:lnTo>
                  <a:lnTo>
                    <a:pt x="884" y="63"/>
                  </a:lnTo>
                  <a:lnTo>
                    <a:pt x="885" y="64"/>
                  </a:lnTo>
                  <a:lnTo>
                    <a:pt x="887" y="65"/>
                  </a:lnTo>
                  <a:lnTo>
                    <a:pt x="888" y="65"/>
                  </a:lnTo>
                  <a:lnTo>
                    <a:pt x="888" y="67"/>
                  </a:lnTo>
                  <a:lnTo>
                    <a:pt x="889" y="67"/>
                  </a:lnTo>
                  <a:lnTo>
                    <a:pt x="889" y="68"/>
                  </a:lnTo>
                  <a:lnTo>
                    <a:pt x="890" y="70"/>
                  </a:lnTo>
                  <a:lnTo>
                    <a:pt x="890" y="72"/>
                  </a:lnTo>
                  <a:lnTo>
                    <a:pt x="891" y="73"/>
                  </a:lnTo>
                  <a:lnTo>
                    <a:pt x="892" y="76"/>
                  </a:lnTo>
                  <a:lnTo>
                    <a:pt x="894" y="77"/>
                  </a:lnTo>
                  <a:lnTo>
                    <a:pt x="896" y="78"/>
                  </a:lnTo>
                  <a:lnTo>
                    <a:pt x="898" y="80"/>
                  </a:lnTo>
                  <a:lnTo>
                    <a:pt x="900" y="82"/>
                  </a:lnTo>
                  <a:lnTo>
                    <a:pt x="906" y="82"/>
                  </a:lnTo>
                  <a:lnTo>
                    <a:pt x="910" y="82"/>
                  </a:lnTo>
                  <a:lnTo>
                    <a:pt x="912" y="82"/>
                  </a:lnTo>
                  <a:lnTo>
                    <a:pt x="915" y="83"/>
                  </a:lnTo>
                  <a:lnTo>
                    <a:pt x="917" y="82"/>
                  </a:lnTo>
                  <a:lnTo>
                    <a:pt x="918" y="83"/>
                  </a:lnTo>
                  <a:lnTo>
                    <a:pt x="919" y="83"/>
                  </a:lnTo>
                  <a:lnTo>
                    <a:pt x="920" y="84"/>
                  </a:lnTo>
                  <a:lnTo>
                    <a:pt x="921" y="85"/>
                  </a:lnTo>
                  <a:lnTo>
                    <a:pt x="922" y="87"/>
                  </a:lnTo>
                  <a:lnTo>
                    <a:pt x="924" y="88"/>
                  </a:lnTo>
                  <a:lnTo>
                    <a:pt x="925" y="90"/>
                  </a:lnTo>
                  <a:lnTo>
                    <a:pt x="925" y="91"/>
                  </a:lnTo>
                  <a:lnTo>
                    <a:pt x="926" y="92"/>
                  </a:lnTo>
                  <a:lnTo>
                    <a:pt x="926" y="94"/>
                  </a:lnTo>
                  <a:lnTo>
                    <a:pt x="927" y="94"/>
                  </a:lnTo>
                  <a:lnTo>
                    <a:pt x="928" y="95"/>
                  </a:lnTo>
                  <a:lnTo>
                    <a:pt x="929" y="95"/>
                  </a:lnTo>
                  <a:lnTo>
                    <a:pt x="929" y="97"/>
                  </a:lnTo>
                  <a:lnTo>
                    <a:pt x="932" y="98"/>
                  </a:lnTo>
                  <a:lnTo>
                    <a:pt x="933" y="100"/>
                  </a:lnTo>
                  <a:lnTo>
                    <a:pt x="934" y="101"/>
                  </a:lnTo>
                  <a:lnTo>
                    <a:pt x="935" y="102"/>
                  </a:lnTo>
                  <a:lnTo>
                    <a:pt x="936" y="103"/>
                  </a:lnTo>
                  <a:lnTo>
                    <a:pt x="937" y="105"/>
                  </a:lnTo>
                  <a:lnTo>
                    <a:pt x="939" y="106"/>
                  </a:lnTo>
                  <a:lnTo>
                    <a:pt x="937" y="107"/>
                  </a:lnTo>
                  <a:lnTo>
                    <a:pt x="939" y="107"/>
                  </a:lnTo>
                  <a:lnTo>
                    <a:pt x="940" y="108"/>
                  </a:lnTo>
                  <a:lnTo>
                    <a:pt x="941" y="108"/>
                  </a:lnTo>
                  <a:lnTo>
                    <a:pt x="941" y="109"/>
                  </a:lnTo>
                  <a:lnTo>
                    <a:pt x="941" y="110"/>
                  </a:lnTo>
                  <a:lnTo>
                    <a:pt x="942" y="112"/>
                  </a:lnTo>
                  <a:lnTo>
                    <a:pt x="944" y="113"/>
                  </a:lnTo>
                  <a:lnTo>
                    <a:pt x="944" y="114"/>
                  </a:lnTo>
                  <a:lnTo>
                    <a:pt x="945" y="114"/>
                  </a:lnTo>
                  <a:lnTo>
                    <a:pt x="947" y="114"/>
                  </a:lnTo>
                  <a:lnTo>
                    <a:pt x="948" y="115"/>
                  </a:lnTo>
                  <a:lnTo>
                    <a:pt x="949" y="115"/>
                  </a:lnTo>
                  <a:lnTo>
                    <a:pt x="950" y="115"/>
                  </a:lnTo>
                  <a:lnTo>
                    <a:pt x="951" y="114"/>
                  </a:lnTo>
                  <a:lnTo>
                    <a:pt x="952" y="114"/>
                  </a:lnTo>
                  <a:lnTo>
                    <a:pt x="952" y="113"/>
                  </a:lnTo>
                  <a:lnTo>
                    <a:pt x="954" y="113"/>
                  </a:lnTo>
                  <a:lnTo>
                    <a:pt x="954" y="114"/>
                  </a:lnTo>
                  <a:lnTo>
                    <a:pt x="955" y="114"/>
                  </a:lnTo>
                  <a:lnTo>
                    <a:pt x="956" y="114"/>
                  </a:lnTo>
                  <a:lnTo>
                    <a:pt x="956" y="113"/>
                  </a:lnTo>
                  <a:lnTo>
                    <a:pt x="957" y="113"/>
                  </a:lnTo>
                  <a:lnTo>
                    <a:pt x="958" y="114"/>
                  </a:lnTo>
                  <a:lnTo>
                    <a:pt x="959" y="114"/>
                  </a:lnTo>
                  <a:lnTo>
                    <a:pt x="960" y="113"/>
                  </a:lnTo>
                  <a:lnTo>
                    <a:pt x="962" y="113"/>
                  </a:lnTo>
                  <a:lnTo>
                    <a:pt x="964" y="112"/>
                  </a:lnTo>
                  <a:lnTo>
                    <a:pt x="965" y="109"/>
                  </a:lnTo>
                  <a:lnTo>
                    <a:pt x="966" y="109"/>
                  </a:lnTo>
                  <a:lnTo>
                    <a:pt x="966" y="108"/>
                  </a:lnTo>
                  <a:lnTo>
                    <a:pt x="967" y="106"/>
                  </a:lnTo>
                  <a:lnTo>
                    <a:pt x="969" y="103"/>
                  </a:lnTo>
                  <a:lnTo>
                    <a:pt x="969" y="102"/>
                  </a:lnTo>
                  <a:lnTo>
                    <a:pt x="970" y="100"/>
                  </a:lnTo>
                  <a:lnTo>
                    <a:pt x="970" y="98"/>
                  </a:lnTo>
                  <a:lnTo>
                    <a:pt x="969" y="97"/>
                  </a:lnTo>
                  <a:lnTo>
                    <a:pt x="969" y="95"/>
                  </a:lnTo>
                  <a:lnTo>
                    <a:pt x="967" y="95"/>
                  </a:lnTo>
                  <a:lnTo>
                    <a:pt x="967" y="94"/>
                  </a:lnTo>
                  <a:lnTo>
                    <a:pt x="967" y="93"/>
                  </a:lnTo>
                  <a:lnTo>
                    <a:pt x="967" y="92"/>
                  </a:lnTo>
                  <a:lnTo>
                    <a:pt x="966" y="88"/>
                  </a:lnTo>
                  <a:lnTo>
                    <a:pt x="966" y="87"/>
                  </a:lnTo>
                  <a:lnTo>
                    <a:pt x="966" y="85"/>
                  </a:lnTo>
                  <a:lnTo>
                    <a:pt x="966" y="80"/>
                  </a:lnTo>
                  <a:lnTo>
                    <a:pt x="966" y="77"/>
                  </a:lnTo>
                  <a:lnTo>
                    <a:pt x="966" y="73"/>
                  </a:lnTo>
                  <a:lnTo>
                    <a:pt x="966" y="72"/>
                  </a:lnTo>
                  <a:lnTo>
                    <a:pt x="966" y="71"/>
                  </a:lnTo>
                  <a:lnTo>
                    <a:pt x="966" y="69"/>
                  </a:lnTo>
                  <a:lnTo>
                    <a:pt x="966" y="65"/>
                  </a:lnTo>
                  <a:lnTo>
                    <a:pt x="967" y="63"/>
                  </a:lnTo>
                  <a:lnTo>
                    <a:pt x="967" y="62"/>
                  </a:lnTo>
                  <a:lnTo>
                    <a:pt x="967" y="61"/>
                  </a:lnTo>
                  <a:lnTo>
                    <a:pt x="969" y="60"/>
                  </a:lnTo>
                  <a:lnTo>
                    <a:pt x="969" y="57"/>
                  </a:lnTo>
                  <a:lnTo>
                    <a:pt x="970" y="57"/>
                  </a:lnTo>
                  <a:lnTo>
                    <a:pt x="970" y="56"/>
                  </a:lnTo>
                  <a:lnTo>
                    <a:pt x="970" y="54"/>
                  </a:lnTo>
                  <a:lnTo>
                    <a:pt x="971" y="54"/>
                  </a:lnTo>
                  <a:lnTo>
                    <a:pt x="971" y="53"/>
                  </a:lnTo>
                  <a:lnTo>
                    <a:pt x="972" y="52"/>
                  </a:lnTo>
                  <a:lnTo>
                    <a:pt x="973" y="52"/>
                  </a:lnTo>
                  <a:lnTo>
                    <a:pt x="973" y="50"/>
                  </a:lnTo>
                  <a:lnTo>
                    <a:pt x="973" y="49"/>
                  </a:lnTo>
                  <a:lnTo>
                    <a:pt x="974" y="48"/>
                  </a:lnTo>
                  <a:lnTo>
                    <a:pt x="976" y="48"/>
                  </a:lnTo>
                  <a:lnTo>
                    <a:pt x="978" y="49"/>
                  </a:lnTo>
                  <a:lnTo>
                    <a:pt x="980" y="52"/>
                  </a:lnTo>
                  <a:lnTo>
                    <a:pt x="982" y="52"/>
                  </a:lnTo>
                  <a:lnTo>
                    <a:pt x="984" y="53"/>
                  </a:lnTo>
                  <a:lnTo>
                    <a:pt x="985" y="52"/>
                  </a:lnTo>
                  <a:lnTo>
                    <a:pt x="986" y="53"/>
                  </a:lnTo>
                  <a:lnTo>
                    <a:pt x="987" y="53"/>
                  </a:lnTo>
                  <a:lnTo>
                    <a:pt x="988" y="52"/>
                  </a:lnTo>
                  <a:lnTo>
                    <a:pt x="988" y="50"/>
                  </a:lnTo>
                  <a:lnTo>
                    <a:pt x="989" y="50"/>
                  </a:lnTo>
                  <a:lnTo>
                    <a:pt x="991" y="50"/>
                  </a:lnTo>
                  <a:lnTo>
                    <a:pt x="992" y="49"/>
                  </a:lnTo>
                  <a:lnTo>
                    <a:pt x="993" y="48"/>
                  </a:lnTo>
                  <a:lnTo>
                    <a:pt x="994" y="48"/>
                  </a:lnTo>
                  <a:lnTo>
                    <a:pt x="995" y="47"/>
                  </a:lnTo>
                  <a:lnTo>
                    <a:pt x="996" y="47"/>
                  </a:lnTo>
                  <a:lnTo>
                    <a:pt x="997" y="48"/>
                  </a:lnTo>
                  <a:lnTo>
                    <a:pt x="999" y="49"/>
                  </a:lnTo>
                  <a:lnTo>
                    <a:pt x="1000" y="49"/>
                  </a:lnTo>
                  <a:lnTo>
                    <a:pt x="1001" y="50"/>
                  </a:lnTo>
                  <a:lnTo>
                    <a:pt x="1002" y="50"/>
                  </a:lnTo>
                  <a:lnTo>
                    <a:pt x="1002" y="49"/>
                  </a:lnTo>
                  <a:lnTo>
                    <a:pt x="1003" y="49"/>
                  </a:lnTo>
                  <a:lnTo>
                    <a:pt x="1004" y="49"/>
                  </a:lnTo>
                  <a:lnTo>
                    <a:pt x="1006" y="49"/>
                  </a:lnTo>
                  <a:lnTo>
                    <a:pt x="1007" y="49"/>
                  </a:lnTo>
                  <a:lnTo>
                    <a:pt x="1008" y="50"/>
                  </a:lnTo>
                  <a:lnTo>
                    <a:pt x="1009" y="52"/>
                  </a:lnTo>
                  <a:lnTo>
                    <a:pt x="1009" y="53"/>
                  </a:lnTo>
                  <a:lnTo>
                    <a:pt x="1009" y="54"/>
                  </a:lnTo>
                  <a:lnTo>
                    <a:pt x="1010" y="54"/>
                  </a:lnTo>
                  <a:lnTo>
                    <a:pt x="1011" y="55"/>
                  </a:lnTo>
                  <a:lnTo>
                    <a:pt x="1012" y="57"/>
                  </a:lnTo>
                  <a:lnTo>
                    <a:pt x="1014" y="57"/>
                  </a:lnTo>
                  <a:lnTo>
                    <a:pt x="1014" y="58"/>
                  </a:lnTo>
                  <a:lnTo>
                    <a:pt x="1015" y="60"/>
                  </a:lnTo>
                  <a:lnTo>
                    <a:pt x="1015" y="61"/>
                  </a:lnTo>
                  <a:lnTo>
                    <a:pt x="1015" y="62"/>
                  </a:lnTo>
                  <a:lnTo>
                    <a:pt x="1014" y="62"/>
                  </a:lnTo>
                  <a:lnTo>
                    <a:pt x="1014" y="64"/>
                  </a:lnTo>
                  <a:lnTo>
                    <a:pt x="1014" y="65"/>
                  </a:lnTo>
                  <a:lnTo>
                    <a:pt x="1014" y="67"/>
                  </a:lnTo>
                  <a:lnTo>
                    <a:pt x="1015" y="68"/>
                  </a:lnTo>
                  <a:lnTo>
                    <a:pt x="1019" y="69"/>
                  </a:lnTo>
                  <a:lnTo>
                    <a:pt x="1021" y="69"/>
                  </a:lnTo>
                  <a:lnTo>
                    <a:pt x="1021" y="70"/>
                  </a:lnTo>
                  <a:lnTo>
                    <a:pt x="1021" y="71"/>
                  </a:lnTo>
                  <a:lnTo>
                    <a:pt x="1022" y="71"/>
                  </a:lnTo>
                  <a:lnTo>
                    <a:pt x="1023" y="71"/>
                  </a:lnTo>
                  <a:lnTo>
                    <a:pt x="1024" y="72"/>
                  </a:lnTo>
                  <a:lnTo>
                    <a:pt x="1025" y="72"/>
                  </a:lnTo>
                  <a:lnTo>
                    <a:pt x="1027" y="72"/>
                  </a:lnTo>
                  <a:lnTo>
                    <a:pt x="1029" y="72"/>
                  </a:lnTo>
                  <a:lnTo>
                    <a:pt x="1030" y="72"/>
                  </a:lnTo>
                  <a:lnTo>
                    <a:pt x="1031" y="71"/>
                  </a:lnTo>
                  <a:lnTo>
                    <a:pt x="1032" y="71"/>
                  </a:lnTo>
                  <a:lnTo>
                    <a:pt x="1033" y="70"/>
                  </a:lnTo>
                  <a:lnTo>
                    <a:pt x="1033" y="69"/>
                  </a:lnTo>
                  <a:lnTo>
                    <a:pt x="1034" y="68"/>
                  </a:lnTo>
                  <a:lnTo>
                    <a:pt x="1036" y="68"/>
                  </a:lnTo>
                  <a:lnTo>
                    <a:pt x="1037" y="68"/>
                  </a:lnTo>
                  <a:lnTo>
                    <a:pt x="1038" y="67"/>
                  </a:lnTo>
                  <a:lnTo>
                    <a:pt x="1039" y="67"/>
                  </a:lnTo>
                  <a:lnTo>
                    <a:pt x="1040" y="65"/>
                  </a:lnTo>
                  <a:lnTo>
                    <a:pt x="1040" y="64"/>
                  </a:lnTo>
                  <a:lnTo>
                    <a:pt x="1040" y="63"/>
                  </a:lnTo>
                  <a:lnTo>
                    <a:pt x="1040" y="62"/>
                  </a:lnTo>
                  <a:lnTo>
                    <a:pt x="1040" y="60"/>
                  </a:lnTo>
                  <a:lnTo>
                    <a:pt x="1040" y="57"/>
                  </a:lnTo>
                  <a:lnTo>
                    <a:pt x="1040" y="55"/>
                  </a:lnTo>
                  <a:lnTo>
                    <a:pt x="1040" y="54"/>
                  </a:lnTo>
                  <a:lnTo>
                    <a:pt x="1041" y="53"/>
                  </a:lnTo>
                  <a:lnTo>
                    <a:pt x="1042" y="52"/>
                  </a:lnTo>
                  <a:lnTo>
                    <a:pt x="1044" y="49"/>
                  </a:lnTo>
                  <a:lnTo>
                    <a:pt x="1044" y="47"/>
                  </a:lnTo>
                  <a:lnTo>
                    <a:pt x="1044" y="43"/>
                  </a:lnTo>
                  <a:lnTo>
                    <a:pt x="1044" y="41"/>
                  </a:lnTo>
                  <a:lnTo>
                    <a:pt x="1042" y="40"/>
                  </a:lnTo>
                  <a:lnTo>
                    <a:pt x="1042" y="39"/>
                  </a:lnTo>
                  <a:lnTo>
                    <a:pt x="1041" y="37"/>
                  </a:lnTo>
                  <a:lnTo>
                    <a:pt x="1039" y="33"/>
                  </a:lnTo>
                  <a:lnTo>
                    <a:pt x="1039" y="31"/>
                  </a:lnTo>
                  <a:lnTo>
                    <a:pt x="1039" y="30"/>
                  </a:lnTo>
                  <a:lnTo>
                    <a:pt x="1039" y="28"/>
                  </a:lnTo>
                  <a:lnTo>
                    <a:pt x="1040" y="26"/>
                  </a:lnTo>
                  <a:lnTo>
                    <a:pt x="1040" y="25"/>
                  </a:lnTo>
                  <a:lnTo>
                    <a:pt x="1041" y="25"/>
                  </a:lnTo>
                  <a:lnTo>
                    <a:pt x="1041" y="24"/>
                  </a:lnTo>
                  <a:lnTo>
                    <a:pt x="1042" y="22"/>
                  </a:lnTo>
                  <a:lnTo>
                    <a:pt x="1042" y="20"/>
                  </a:lnTo>
                  <a:lnTo>
                    <a:pt x="1042" y="19"/>
                  </a:lnTo>
                  <a:lnTo>
                    <a:pt x="1042" y="17"/>
                  </a:lnTo>
                  <a:lnTo>
                    <a:pt x="1044" y="16"/>
                  </a:lnTo>
                  <a:lnTo>
                    <a:pt x="1044" y="13"/>
                  </a:lnTo>
                  <a:lnTo>
                    <a:pt x="1044" y="12"/>
                  </a:lnTo>
                  <a:lnTo>
                    <a:pt x="1044" y="11"/>
                  </a:lnTo>
                  <a:lnTo>
                    <a:pt x="1044" y="10"/>
                  </a:lnTo>
                  <a:lnTo>
                    <a:pt x="1044" y="9"/>
                  </a:lnTo>
                  <a:lnTo>
                    <a:pt x="1045" y="8"/>
                  </a:lnTo>
                  <a:lnTo>
                    <a:pt x="1046" y="7"/>
                  </a:lnTo>
                  <a:lnTo>
                    <a:pt x="1047" y="5"/>
                  </a:lnTo>
                  <a:lnTo>
                    <a:pt x="1048" y="3"/>
                  </a:lnTo>
                  <a:lnTo>
                    <a:pt x="1049" y="2"/>
                  </a:lnTo>
                  <a:lnTo>
                    <a:pt x="1052" y="1"/>
                  </a:lnTo>
                  <a:lnTo>
                    <a:pt x="1053" y="1"/>
                  </a:lnTo>
                  <a:lnTo>
                    <a:pt x="1054" y="1"/>
                  </a:lnTo>
                  <a:lnTo>
                    <a:pt x="1056" y="1"/>
                  </a:lnTo>
                  <a:lnTo>
                    <a:pt x="1058" y="0"/>
                  </a:lnTo>
                  <a:lnTo>
                    <a:pt x="1060" y="0"/>
                  </a:lnTo>
                  <a:lnTo>
                    <a:pt x="1062" y="0"/>
                  </a:lnTo>
                  <a:lnTo>
                    <a:pt x="1063" y="1"/>
                  </a:lnTo>
                  <a:lnTo>
                    <a:pt x="1064" y="1"/>
                  </a:lnTo>
                  <a:lnTo>
                    <a:pt x="1066" y="2"/>
                  </a:lnTo>
                  <a:lnTo>
                    <a:pt x="1067" y="3"/>
                  </a:lnTo>
                  <a:lnTo>
                    <a:pt x="1067" y="4"/>
                  </a:lnTo>
                  <a:lnTo>
                    <a:pt x="1067" y="7"/>
                  </a:lnTo>
                  <a:lnTo>
                    <a:pt x="1067" y="8"/>
                  </a:lnTo>
                  <a:lnTo>
                    <a:pt x="1068" y="9"/>
                  </a:lnTo>
                  <a:lnTo>
                    <a:pt x="1068" y="10"/>
                  </a:lnTo>
                  <a:lnTo>
                    <a:pt x="1069" y="13"/>
                  </a:lnTo>
                  <a:lnTo>
                    <a:pt x="1070" y="16"/>
                  </a:lnTo>
                  <a:lnTo>
                    <a:pt x="1070" y="17"/>
                  </a:lnTo>
                  <a:lnTo>
                    <a:pt x="1070" y="19"/>
                  </a:lnTo>
                  <a:lnTo>
                    <a:pt x="1070" y="20"/>
                  </a:lnTo>
                  <a:lnTo>
                    <a:pt x="1071" y="22"/>
                  </a:lnTo>
                  <a:lnTo>
                    <a:pt x="1071" y="23"/>
                  </a:lnTo>
                  <a:lnTo>
                    <a:pt x="1073" y="24"/>
                  </a:lnTo>
                  <a:lnTo>
                    <a:pt x="1073" y="25"/>
                  </a:lnTo>
                  <a:lnTo>
                    <a:pt x="1073" y="26"/>
                  </a:lnTo>
                  <a:lnTo>
                    <a:pt x="1073" y="27"/>
                  </a:lnTo>
                  <a:lnTo>
                    <a:pt x="1074" y="30"/>
                  </a:lnTo>
                  <a:lnTo>
                    <a:pt x="1074" y="31"/>
                  </a:lnTo>
                  <a:lnTo>
                    <a:pt x="1074" y="32"/>
                  </a:lnTo>
                  <a:lnTo>
                    <a:pt x="1074" y="33"/>
                  </a:lnTo>
                  <a:lnTo>
                    <a:pt x="1075" y="35"/>
                  </a:lnTo>
                  <a:lnTo>
                    <a:pt x="1075" y="39"/>
                  </a:lnTo>
                  <a:lnTo>
                    <a:pt x="1075" y="40"/>
                  </a:lnTo>
                  <a:lnTo>
                    <a:pt x="1075" y="43"/>
                  </a:lnTo>
                  <a:lnTo>
                    <a:pt x="1075" y="45"/>
                  </a:lnTo>
                  <a:lnTo>
                    <a:pt x="1075" y="48"/>
                  </a:lnTo>
                  <a:lnTo>
                    <a:pt x="1075" y="49"/>
                  </a:lnTo>
                  <a:lnTo>
                    <a:pt x="1076" y="50"/>
                  </a:lnTo>
                  <a:lnTo>
                    <a:pt x="1077" y="52"/>
                  </a:lnTo>
                  <a:lnTo>
                    <a:pt x="1077" y="53"/>
                  </a:lnTo>
                  <a:lnTo>
                    <a:pt x="1078" y="54"/>
                  </a:lnTo>
                  <a:lnTo>
                    <a:pt x="1081" y="55"/>
                  </a:lnTo>
                  <a:lnTo>
                    <a:pt x="1083" y="57"/>
                  </a:lnTo>
                  <a:lnTo>
                    <a:pt x="1084" y="57"/>
                  </a:lnTo>
                  <a:lnTo>
                    <a:pt x="1085" y="57"/>
                  </a:lnTo>
                  <a:lnTo>
                    <a:pt x="1086" y="57"/>
                  </a:lnTo>
                  <a:lnTo>
                    <a:pt x="1088" y="57"/>
                  </a:lnTo>
                  <a:lnTo>
                    <a:pt x="1090" y="55"/>
                  </a:lnTo>
                  <a:lnTo>
                    <a:pt x="1090" y="54"/>
                  </a:lnTo>
                  <a:lnTo>
                    <a:pt x="1092" y="53"/>
                  </a:lnTo>
                  <a:lnTo>
                    <a:pt x="1093" y="52"/>
                  </a:lnTo>
                  <a:lnTo>
                    <a:pt x="1094" y="50"/>
                  </a:lnTo>
                  <a:lnTo>
                    <a:pt x="1097" y="49"/>
                  </a:lnTo>
                  <a:lnTo>
                    <a:pt x="1098" y="49"/>
                  </a:lnTo>
                  <a:lnTo>
                    <a:pt x="1100" y="48"/>
                  </a:lnTo>
                  <a:lnTo>
                    <a:pt x="1103" y="47"/>
                  </a:lnTo>
                  <a:lnTo>
                    <a:pt x="1105" y="46"/>
                  </a:lnTo>
                  <a:lnTo>
                    <a:pt x="1107" y="45"/>
                  </a:lnTo>
                  <a:lnTo>
                    <a:pt x="1108" y="43"/>
                  </a:lnTo>
                  <a:lnTo>
                    <a:pt x="1109" y="41"/>
                  </a:lnTo>
                  <a:lnTo>
                    <a:pt x="1111" y="40"/>
                  </a:lnTo>
                  <a:lnTo>
                    <a:pt x="1112" y="38"/>
                  </a:lnTo>
                  <a:lnTo>
                    <a:pt x="1112" y="37"/>
                  </a:lnTo>
                  <a:lnTo>
                    <a:pt x="1113" y="34"/>
                  </a:lnTo>
                  <a:lnTo>
                    <a:pt x="1113" y="33"/>
                  </a:lnTo>
                  <a:lnTo>
                    <a:pt x="1114" y="33"/>
                  </a:lnTo>
                  <a:lnTo>
                    <a:pt x="1115" y="32"/>
                  </a:lnTo>
                  <a:lnTo>
                    <a:pt x="1116" y="30"/>
                  </a:lnTo>
                  <a:lnTo>
                    <a:pt x="1120" y="27"/>
                  </a:lnTo>
                  <a:lnTo>
                    <a:pt x="1122" y="26"/>
                  </a:lnTo>
                  <a:lnTo>
                    <a:pt x="1124" y="25"/>
                  </a:lnTo>
                  <a:lnTo>
                    <a:pt x="1127" y="24"/>
                  </a:lnTo>
                  <a:lnTo>
                    <a:pt x="1129" y="24"/>
                  </a:lnTo>
                  <a:lnTo>
                    <a:pt x="1130" y="23"/>
                  </a:lnTo>
                  <a:lnTo>
                    <a:pt x="1131" y="24"/>
                  </a:lnTo>
                  <a:lnTo>
                    <a:pt x="1133" y="24"/>
                  </a:lnTo>
                  <a:lnTo>
                    <a:pt x="1135" y="25"/>
                  </a:lnTo>
                  <a:lnTo>
                    <a:pt x="1136" y="25"/>
                  </a:lnTo>
                  <a:lnTo>
                    <a:pt x="1137" y="25"/>
                  </a:lnTo>
                  <a:lnTo>
                    <a:pt x="1139" y="26"/>
                  </a:lnTo>
                  <a:lnTo>
                    <a:pt x="1141" y="26"/>
                  </a:lnTo>
                  <a:lnTo>
                    <a:pt x="1142" y="26"/>
                  </a:lnTo>
                  <a:lnTo>
                    <a:pt x="1143" y="26"/>
                  </a:lnTo>
                  <a:lnTo>
                    <a:pt x="1144" y="27"/>
                  </a:lnTo>
                  <a:lnTo>
                    <a:pt x="1145" y="27"/>
                  </a:lnTo>
                  <a:lnTo>
                    <a:pt x="1146" y="27"/>
                  </a:lnTo>
                  <a:lnTo>
                    <a:pt x="1150" y="28"/>
                  </a:lnTo>
                  <a:lnTo>
                    <a:pt x="1152" y="30"/>
                  </a:lnTo>
                  <a:lnTo>
                    <a:pt x="1156" y="31"/>
                  </a:lnTo>
                  <a:lnTo>
                    <a:pt x="1158" y="32"/>
                  </a:lnTo>
                  <a:lnTo>
                    <a:pt x="1160" y="34"/>
                  </a:lnTo>
                  <a:lnTo>
                    <a:pt x="1161" y="35"/>
                  </a:lnTo>
                  <a:lnTo>
                    <a:pt x="1163" y="37"/>
                  </a:lnTo>
                  <a:lnTo>
                    <a:pt x="1164" y="38"/>
                  </a:lnTo>
                  <a:lnTo>
                    <a:pt x="1165" y="38"/>
                  </a:lnTo>
                  <a:lnTo>
                    <a:pt x="1165" y="39"/>
                  </a:lnTo>
                  <a:lnTo>
                    <a:pt x="1165" y="40"/>
                  </a:lnTo>
                  <a:lnTo>
                    <a:pt x="1166" y="40"/>
                  </a:lnTo>
                  <a:lnTo>
                    <a:pt x="1168" y="41"/>
                  </a:lnTo>
                  <a:lnTo>
                    <a:pt x="1172" y="41"/>
                  </a:lnTo>
                  <a:lnTo>
                    <a:pt x="1174" y="41"/>
                  </a:lnTo>
                  <a:lnTo>
                    <a:pt x="1176" y="41"/>
                  </a:lnTo>
                  <a:lnTo>
                    <a:pt x="1179" y="41"/>
                  </a:lnTo>
                  <a:lnTo>
                    <a:pt x="1180" y="40"/>
                  </a:lnTo>
                  <a:lnTo>
                    <a:pt x="1181" y="40"/>
                  </a:lnTo>
                  <a:lnTo>
                    <a:pt x="1182" y="40"/>
                  </a:lnTo>
                  <a:lnTo>
                    <a:pt x="1183" y="40"/>
                  </a:lnTo>
                  <a:lnTo>
                    <a:pt x="1185" y="39"/>
                  </a:lnTo>
                  <a:lnTo>
                    <a:pt x="1185" y="38"/>
                  </a:lnTo>
                  <a:lnTo>
                    <a:pt x="1186" y="37"/>
                  </a:lnTo>
                  <a:lnTo>
                    <a:pt x="1187" y="35"/>
                  </a:lnTo>
                  <a:lnTo>
                    <a:pt x="1188" y="35"/>
                  </a:lnTo>
                  <a:lnTo>
                    <a:pt x="1189" y="35"/>
                  </a:lnTo>
                  <a:lnTo>
                    <a:pt x="1191" y="34"/>
                  </a:lnTo>
                  <a:lnTo>
                    <a:pt x="1193" y="34"/>
                  </a:lnTo>
                  <a:lnTo>
                    <a:pt x="1194" y="34"/>
                  </a:lnTo>
                  <a:lnTo>
                    <a:pt x="1196" y="34"/>
                  </a:lnTo>
                  <a:lnTo>
                    <a:pt x="1197" y="33"/>
                  </a:lnTo>
                  <a:lnTo>
                    <a:pt x="1200" y="33"/>
                  </a:lnTo>
                  <a:lnTo>
                    <a:pt x="1201" y="33"/>
                  </a:lnTo>
                  <a:lnTo>
                    <a:pt x="1202" y="33"/>
                  </a:lnTo>
                  <a:lnTo>
                    <a:pt x="1203" y="33"/>
                  </a:lnTo>
                  <a:lnTo>
                    <a:pt x="1204" y="34"/>
                  </a:lnTo>
                  <a:lnTo>
                    <a:pt x="1205" y="33"/>
                  </a:lnTo>
                  <a:lnTo>
                    <a:pt x="1206" y="32"/>
                  </a:lnTo>
                  <a:lnTo>
                    <a:pt x="1208" y="32"/>
                  </a:lnTo>
                  <a:lnTo>
                    <a:pt x="1209" y="33"/>
                  </a:lnTo>
                  <a:lnTo>
                    <a:pt x="1210" y="34"/>
                  </a:lnTo>
                  <a:lnTo>
                    <a:pt x="1210" y="35"/>
                  </a:lnTo>
                  <a:lnTo>
                    <a:pt x="1210" y="37"/>
                  </a:lnTo>
                  <a:lnTo>
                    <a:pt x="1209" y="39"/>
                  </a:lnTo>
                  <a:lnTo>
                    <a:pt x="1209" y="40"/>
                  </a:lnTo>
                  <a:lnTo>
                    <a:pt x="1210" y="41"/>
                  </a:lnTo>
                  <a:lnTo>
                    <a:pt x="1210" y="42"/>
                  </a:lnTo>
                  <a:lnTo>
                    <a:pt x="1211" y="42"/>
                  </a:lnTo>
                  <a:lnTo>
                    <a:pt x="1211" y="43"/>
                  </a:lnTo>
                  <a:lnTo>
                    <a:pt x="1212" y="43"/>
                  </a:lnTo>
                  <a:lnTo>
                    <a:pt x="1213" y="45"/>
                  </a:lnTo>
                  <a:lnTo>
                    <a:pt x="1215" y="46"/>
                  </a:lnTo>
                  <a:lnTo>
                    <a:pt x="1215" y="47"/>
                  </a:lnTo>
                  <a:lnTo>
                    <a:pt x="1216" y="48"/>
                  </a:lnTo>
                  <a:lnTo>
                    <a:pt x="1217" y="49"/>
                  </a:lnTo>
                  <a:lnTo>
                    <a:pt x="1217" y="50"/>
                  </a:lnTo>
                  <a:lnTo>
                    <a:pt x="1218" y="50"/>
                  </a:lnTo>
                  <a:lnTo>
                    <a:pt x="1219" y="49"/>
                  </a:lnTo>
                  <a:lnTo>
                    <a:pt x="1220" y="49"/>
                  </a:lnTo>
                  <a:lnTo>
                    <a:pt x="1221" y="49"/>
                  </a:lnTo>
                  <a:lnTo>
                    <a:pt x="1223" y="49"/>
                  </a:lnTo>
                  <a:lnTo>
                    <a:pt x="1225" y="48"/>
                  </a:lnTo>
                  <a:lnTo>
                    <a:pt x="1226" y="48"/>
                  </a:lnTo>
                  <a:lnTo>
                    <a:pt x="1227" y="48"/>
                  </a:lnTo>
                  <a:lnTo>
                    <a:pt x="1228" y="48"/>
                  </a:lnTo>
                  <a:lnTo>
                    <a:pt x="1231" y="49"/>
                  </a:lnTo>
                  <a:lnTo>
                    <a:pt x="1233" y="50"/>
                  </a:lnTo>
                  <a:lnTo>
                    <a:pt x="1234" y="52"/>
                  </a:lnTo>
                  <a:lnTo>
                    <a:pt x="1236" y="52"/>
                  </a:lnTo>
                  <a:lnTo>
                    <a:pt x="1238" y="52"/>
                  </a:lnTo>
                  <a:lnTo>
                    <a:pt x="1240" y="52"/>
                  </a:lnTo>
                  <a:lnTo>
                    <a:pt x="1241" y="50"/>
                  </a:lnTo>
                  <a:lnTo>
                    <a:pt x="1242" y="50"/>
                  </a:lnTo>
                  <a:lnTo>
                    <a:pt x="1245" y="52"/>
                  </a:lnTo>
                  <a:lnTo>
                    <a:pt x="1247" y="52"/>
                  </a:lnTo>
                  <a:lnTo>
                    <a:pt x="1248" y="52"/>
                  </a:lnTo>
                  <a:lnTo>
                    <a:pt x="1249" y="52"/>
                  </a:lnTo>
                  <a:lnTo>
                    <a:pt x="1250" y="53"/>
                  </a:lnTo>
                  <a:lnTo>
                    <a:pt x="1252" y="54"/>
                  </a:lnTo>
                  <a:lnTo>
                    <a:pt x="1253" y="54"/>
                  </a:lnTo>
                  <a:close/>
                </a:path>
              </a:pathLst>
            </a:custGeom>
            <a:solidFill>
              <a:srgbClr val="FFEBAF"/>
            </a:solidFill>
            <a:ln w="31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80" name="Freeform 32"/>
            <p:cNvSpPr>
              <a:spLocks/>
            </p:cNvSpPr>
            <p:nvPr/>
          </p:nvSpPr>
          <p:spPr bwMode="auto">
            <a:xfrm>
              <a:off x="7991252" y="3683097"/>
              <a:ext cx="590909" cy="892284"/>
            </a:xfrm>
            <a:custGeom>
              <a:avLst/>
              <a:gdLst>
                <a:gd name="T0" fmla="*/ 188 w 517"/>
                <a:gd name="T1" fmla="*/ 28 h 787"/>
                <a:gd name="T2" fmla="*/ 193 w 517"/>
                <a:gd name="T3" fmla="*/ 56 h 787"/>
                <a:gd name="T4" fmla="*/ 177 w 517"/>
                <a:gd name="T5" fmla="*/ 76 h 787"/>
                <a:gd name="T6" fmla="*/ 139 w 517"/>
                <a:gd name="T7" fmla="*/ 59 h 787"/>
                <a:gd name="T8" fmla="*/ 117 w 517"/>
                <a:gd name="T9" fmla="*/ 71 h 787"/>
                <a:gd name="T10" fmla="*/ 103 w 517"/>
                <a:gd name="T11" fmla="*/ 56 h 787"/>
                <a:gd name="T12" fmla="*/ 88 w 517"/>
                <a:gd name="T13" fmla="*/ 44 h 787"/>
                <a:gd name="T14" fmla="*/ 61 w 517"/>
                <a:gd name="T15" fmla="*/ 44 h 787"/>
                <a:gd name="T16" fmla="*/ 44 w 517"/>
                <a:gd name="T17" fmla="*/ 33 h 787"/>
                <a:gd name="T18" fmla="*/ 24 w 517"/>
                <a:gd name="T19" fmla="*/ 25 h 787"/>
                <a:gd name="T20" fmla="*/ 12 w 517"/>
                <a:gd name="T21" fmla="*/ 45 h 787"/>
                <a:gd name="T22" fmla="*/ 5 w 517"/>
                <a:gd name="T23" fmla="*/ 64 h 787"/>
                <a:gd name="T24" fmla="*/ 23 w 517"/>
                <a:gd name="T25" fmla="*/ 96 h 787"/>
                <a:gd name="T26" fmla="*/ 20 w 517"/>
                <a:gd name="T27" fmla="*/ 128 h 787"/>
                <a:gd name="T28" fmla="*/ 48 w 517"/>
                <a:gd name="T29" fmla="*/ 168 h 787"/>
                <a:gd name="T30" fmla="*/ 76 w 517"/>
                <a:gd name="T31" fmla="*/ 160 h 787"/>
                <a:gd name="T32" fmla="*/ 91 w 517"/>
                <a:gd name="T33" fmla="*/ 134 h 787"/>
                <a:gd name="T34" fmla="*/ 105 w 517"/>
                <a:gd name="T35" fmla="*/ 118 h 787"/>
                <a:gd name="T36" fmla="*/ 118 w 517"/>
                <a:gd name="T37" fmla="*/ 116 h 787"/>
                <a:gd name="T38" fmla="*/ 145 w 517"/>
                <a:gd name="T39" fmla="*/ 178 h 787"/>
                <a:gd name="T40" fmla="*/ 169 w 517"/>
                <a:gd name="T41" fmla="*/ 188 h 787"/>
                <a:gd name="T42" fmla="*/ 195 w 517"/>
                <a:gd name="T43" fmla="*/ 196 h 787"/>
                <a:gd name="T44" fmla="*/ 224 w 517"/>
                <a:gd name="T45" fmla="*/ 215 h 787"/>
                <a:gd name="T46" fmla="*/ 242 w 517"/>
                <a:gd name="T47" fmla="*/ 204 h 787"/>
                <a:gd name="T48" fmla="*/ 266 w 517"/>
                <a:gd name="T49" fmla="*/ 189 h 787"/>
                <a:gd name="T50" fmla="*/ 233 w 517"/>
                <a:gd name="T51" fmla="*/ 153 h 787"/>
                <a:gd name="T52" fmla="*/ 252 w 517"/>
                <a:gd name="T53" fmla="*/ 134 h 787"/>
                <a:gd name="T54" fmla="*/ 275 w 517"/>
                <a:gd name="T55" fmla="*/ 118 h 787"/>
                <a:gd name="T56" fmla="*/ 298 w 517"/>
                <a:gd name="T57" fmla="*/ 127 h 787"/>
                <a:gd name="T58" fmla="*/ 307 w 517"/>
                <a:gd name="T59" fmla="*/ 142 h 787"/>
                <a:gd name="T60" fmla="*/ 293 w 517"/>
                <a:gd name="T61" fmla="*/ 172 h 787"/>
                <a:gd name="T62" fmla="*/ 284 w 517"/>
                <a:gd name="T63" fmla="*/ 190 h 787"/>
                <a:gd name="T64" fmla="*/ 331 w 517"/>
                <a:gd name="T65" fmla="*/ 252 h 787"/>
                <a:gd name="T66" fmla="*/ 330 w 517"/>
                <a:gd name="T67" fmla="*/ 285 h 787"/>
                <a:gd name="T68" fmla="*/ 320 w 517"/>
                <a:gd name="T69" fmla="*/ 308 h 787"/>
                <a:gd name="T70" fmla="*/ 341 w 517"/>
                <a:gd name="T71" fmla="*/ 323 h 787"/>
                <a:gd name="T72" fmla="*/ 355 w 517"/>
                <a:gd name="T73" fmla="*/ 353 h 787"/>
                <a:gd name="T74" fmla="*/ 382 w 517"/>
                <a:gd name="T75" fmla="*/ 345 h 787"/>
                <a:gd name="T76" fmla="*/ 442 w 517"/>
                <a:gd name="T77" fmla="*/ 367 h 787"/>
                <a:gd name="T78" fmla="*/ 483 w 517"/>
                <a:gd name="T79" fmla="*/ 365 h 787"/>
                <a:gd name="T80" fmla="*/ 507 w 517"/>
                <a:gd name="T81" fmla="*/ 381 h 787"/>
                <a:gd name="T82" fmla="*/ 512 w 517"/>
                <a:gd name="T83" fmla="*/ 397 h 787"/>
                <a:gd name="T84" fmla="*/ 498 w 517"/>
                <a:gd name="T85" fmla="*/ 424 h 787"/>
                <a:gd name="T86" fmla="*/ 473 w 517"/>
                <a:gd name="T87" fmla="*/ 434 h 787"/>
                <a:gd name="T88" fmla="*/ 476 w 517"/>
                <a:gd name="T89" fmla="*/ 455 h 787"/>
                <a:gd name="T90" fmla="*/ 458 w 517"/>
                <a:gd name="T91" fmla="*/ 465 h 787"/>
                <a:gd name="T92" fmla="*/ 424 w 517"/>
                <a:gd name="T93" fmla="*/ 488 h 787"/>
                <a:gd name="T94" fmla="*/ 397 w 517"/>
                <a:gd name="T95" fmla="*/ 511 h 787"/>
                <a:gd name="T96" fmla="*/ 373 w 517"/>
                <a:gd name="T97" fmla="*/ 518 h 787"/>
                <a:gd name="T98" fmla="*/ 345 w 517"/>
                <a:gd name="T99" fmla="*/ 531 h 787"/>
                <a:gd name="T100" fmla="*/ 291 w 517"/>
                <a:gd name="T101" fmla="*/ 661 h 787"/>
                <a:gd name="T102" fmla="*/ 322 w 517"/>
                <a:gd name="T103" fmla="*/ 667 h 787"/>
                <a:gd name="T104" fmla="*/ 333 w 517"/>
                <a:gd name="T105" fmla="*/ 681 h 787"/>
                <a:gd name="T106" fmla="*/ 355 w 517"/>
                <a:gd name="T107" fmla="*/ 703 h 787"/>
                <a:gd name="T108" fmla="*/ 382 w 517"/>
                <a:gd name="T109" fmla="*/ 702 h 787"/>
                <a:gd name="T110" fmla="*/ 405 w 517"/>
                <a:gd name="T111" fmla="*/ 709 h 787"/>
                <a:gd name="T112" fmla="*/ 412 w 517"/>
                <a:gd name="T113" fmla="*/ 733 h 787"/>
                <a:gd name="T114" fmla="*/ 435 w 517"/>
                <a:gd name="T115" fmla="*/ 749 h 787"/>
                <a:gd name="T116" fmla="*/ 447 w 517"/>
                <a:gd name="T117" fmla="*/ 779 h 787"/>
                <a:gd name="T118" fmla="*/ 465 w 517"/>
                <a:gd name="T119" fmla="*/ 78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17" h="787">
                  <a:moveTo>
                    <a:pt x="177" y="0"/>
                  </a:moveTo>
                  <a:lnTo>
                    <a:pt x="177" y="1"/>
                  </a:lnTo>
                  <a:lnTo>
                    <a:pt x="177" y="2"/>
                  </a:lnTo>
                  <a:lnTo>
                    <a:pt x="177" y="3"/>
                  </a:lnTo>
                  <a:lnTo>
                    <a:pt x="178" y="4"/>
                  </a:lnTo>
                  <a:lnTo>
                    <a:pt x="178" y="7"/>
                  </a:lnTo>
                  <a:lnTo>
                    <a:pt x="178" y="9"/>
                  </a:lnTo>
                  <a:lnTo>
                    <a:pt x="178" y="10"/>
                  </a:lnTo>
                  <a:lnTo>
                    <a:pt x="178" y="13"/>
                  </a:lnTo>
                  <a:lnTo>
                    <a:pt x="178" y="14"/>
                  </a:lnTo>
                  <a:lnTo>
                    <a:pt x="179" y="15"/>
                  </a:lnTo>
                  <a:lnTo>
                    <a:pt x="184" y="21"/>
                  </a:lnTo>
                  <a:lnTo>
                    <a:pt x="185" y="22"/>
                  </a:lnTo>
                  <a:lnTo>
                    <a:pt x="186" y="23"/>
                  </a:lnTo>
                  <a:lnTo>
                    <a:pt x="187" y="25"/>
                  </a:lnTo>
                  <a:lnTo>
                    <a:pt x="188" y="26"/>
                  </a:lnTo>
                  <a:lnTo>
                    <a:pt x="188" y="28"/>
                  </a:lnTo>
                  <a:lnTo>
                    <a:pt x="189" y="30"/>
                  </a:lnTo>
                  <a:lnTo>
                    <a:pt x="191" y="32"/>
                  </a:lnTo>
                  <a:lnTo>
                    <a:pt x="192" y="34"/>
                  </a:lnTo>
                  <a:lnTo>
                    <a:pt x="193" y="37"/>
                  </a:lnTo>
                  <a:lnTo>
                    <a:pt x="194" y="38"/>
                  </a:lnTo>
                  <a:lnTo>
                    <a:pt x="194" y="39"/>
                  </a:lnTo>
                  <a:lnTo>
                    <a:pt x="194" y="40"/>
                  </a:lnTo>
                  <a:lnTo>
                    <a:pt x="195" y="40"/>
                  </a:lnTo>
                  <a:lnTo>
                    <a:pt x="195" y="41"/>
                  </a:lnTo>
                  <a:lnTo>
                    <a:pt x="195" y="45"/>
                  </a:lnTo>
                  <a:lnTo>
                    <a:pt x="195" y="47"/>
                  </a:lnTo>
                  <a:lnTo>
                    <a:pt x="194" y="48"/>
                  </a:lnTo>
                  <a:lnTo>
                    <a:pt x="194" y="49"/>
                  </a:lnTo>
                  <a:lnTo>
                    <a:pt x="194" y="51"/>
                  </a:lnTo>
                  <a:lnTo>
                    <a:pt x="194" y="52"/>
                  </a:lnTo>
                  <a:lnTo>
                    <a:pt x="193" y="53"/>
                  </a:lnTo>
                  <a:lnTo>
                    <a:pt x="193" y="56"/>
                  </a:lnTo>
                  <a:lnTo>
                    <a:pt x="192" y="58"/>
                  </a:lnTo>
                  <a:lnTo>
                    <a:pt x="192" y="59"/>
                  </a:lnTo>
                  <a:lnTo>
                    <a:pt x="192" y="61"/>
                  </a:lnTo>
                  <a:lnTo>
                    <a:pt x="191" y="63"/>
                  </a:lnTo>
                  <a:lnTo>
                    <a:pt x="189" y="64"/>
                  </a:lnTo>
                  <a:lnTo>
                    <a:pt x="189" y="66"/>
                  </a:lnTo>
                  <a:lnTo>
                    <a:pt x="188" y="67"/>
                  </a:lnTo>
                  <a:lnTo>
                    <a:pt x="187" y="68"/>
                  </a:lnTo>
                  <a:lnTo>
                    <a:pt x="187" y="69"/>
                  </a:lnTo>
                  <a:lnTo>
                    <a:pt x="187" y="70"/>
                  </a:lnTo>
                  <a:lnTo>
                    <a:pt x="186" y="70"/>
                  </a:lnTo>
                  <a:lnTo>
                    <a:pt x="186" y="71"/>
                  </a:lnTo>
                  <a:lnTo>
                    <a:pt x="185" y="71"/>
                  </a:lnTo>
                  <a:lnTo>
                    <a:pt x="184" y="71"/>
                  </a:lnTo>
                  <a:lnTo>
                    <a:pt x="182" y="70"/>
                  </a:lnTo>
                  <a:lnTo>
                    <a:pt x="179" y="74"/>
                  </a:lnTo>
                  <a:lnTo>
                    <a:pt x="177" y="76"/>
                  </a:lnTo>
                  <a:lnTo>
                    <a:pt x="174" y="78"/>
                  </a:lnTo>
                  <a:lnTo>
                    <a:pt x="171" y="82"/>
                  </a:lnTo>
                  <a:lnTo>
                    <a:pt x="170" y="81"/>
                  </a:lnTo>
                  <a:lnTo>
                    <a:pt x="166" y="76"/>
                  </a:lnTo>
                  <a:lnTo>
                    <a:pt x="160" y="69"/>
                  </a:lnTo>
                  <a:lnTo>
                    <a:pt x="156" y="63"/>
                  </a:lnTo>
                  <a:lnTo>
                    <a:pt x="154" y="62"/>
                  </a:lnTo>
                  <a:lnTo>
                    <a:pt x="150" y="59"/>
                  </a:lnTo>
                  <a:lnTo>
                    <a:pt x="147" y="54"/>
                  </a:lnTo>
                  <a:lnTo>
                    <a:pt x="144" y="52"/>
                  </a:lnTo>
                  <a:lnTo>
                    <a:pt x="143" y="51"/>
                  </a:lnTo>
                  <a:lnTo>
                    <a:pt x="142" y="52"/>
                  </a:lnTo>
                  <a:lnTo>
                    <a:pt x="140" y="54"/>
                  </a:lnTo>
                  <a:lnTo>
                    <a:pt x="139" y="55"/>
                  </a:lnTo>
                  <a:lnTo>
                    <a:pt x="139" y="56"/>
                  </a:lnTo>
                  <a:lnTo>
                    <a:pt x="139" y="58"/>
                  </a:lnTo>
                  <a:lnTo>
                    <a:pt x="139" y="59"/>
                  </a:lnTo>
                  <a:lnTo>
                    <a:pt x="137" y="60"/>
                  </a:lnTo>
                  <a:lnTo>
                    <a:pt x="135" y="62"/>
                  </a:lnTo>
                  <a:lnTo>
                    <a:pt x="134" y="64"/>
                  </a:lnTo>
                  <a:lnTo>
                    <a:pt x="133" y="66"/>
                  </a:lnTo>
                  <a:lnTo>
                    <a:pt x="132" y="66"/>
                  </a:lnTo>
                  <a:lnTo>
                    <a:pt x="129" y="68"/>
                  </a:lnTo>
                  <a:lnTo>
                    <a:pt x="128" y="69"/>
                  </a:lnTo>
                  <a:lnTo>
                    <a:pt x="126" y="71"/>
                  </a:lnTo>
                  <a:lnTo>
                    <a:pt x="125" y="71"/>
                  </a:lnTo>
                  <a:lnTo>
                    <a:pt x="125" y="73"/>
                  </a:lnTo>
                  <a:lnTo>
                    <a:pt x="125" y="74"/>
                  </a:lnTo>
                  <a:lnTo>
                    <a:pt x="124" y="74"/>
                  </a:lnTo>
                  <a:lnTo>
                    <a:pt x="122" y="74"/>
                  </a:lnTo>
                  <a:lnTo>
                    <a:pt x="121" y="73"/>
                  </a:lnTo>
                  <a:lnTo>
                    <a:pt x="120" y="73"/>
                  </a:lnTo>
                  <a:lnTo>
                    <a:pt x="119" y="73"/>
                  </a:lnTo>
                  <a:lnTo>
                    <a:pt x="117" y="71"/>
                  </a:lnTo>
                  <a:lnTo>
                    <a:pt x="115" y="71"/>
                  </a:lnTo>
                  <a:lnTo>
                    <a:pt x="114" y="70"/>
                  </a:lnTo>
                  <a:lnTo>
                    <a:pt x="112" y="70"/>
                  </a:lnTo>
                  <a:lnTo>
                    <a:pt x="111" y="69"/>
                  </a:lnTo>
                  <a:lnTo>
                    <a:pt x="109" y="69"/>
                  </a:lnTo>
                  <a:lnTo>
                    <a:pt x="106" y="68"/>
                  </a:lnTo>
                  <a:lnTo>
                    <a:pt x="105" y="69"/>
                  </a:lnTo>
                  <a:lnTo>
                    <a:pt x="104" y="68"/>
                  </a:lnTo>
                  <a:lnTo>
                    <a:pt x="103" y="67"/>
                  </a:lnTo>
                  <a:lnTo>
                    <a:pt x="103" y="66"/>
                  </a:lnTo>
                  <a:lnTo>
                    <a:pt x="103" y="64"/>
                  </a:lnTo>
                  <a:lnTo>
                    <a:pt x="103" y="63"/>
                  </a:lnTo>
                  <a:lnTo>
                    <a:pt x="102" y="63"/>
                  </a:lnTo>
                  <a:lnTo>
                    <a:pt x="103" y="60"/>
                  </a:lnTo>
                  <a:lnTo>
                    <a:pt x="103" y="59"/>
                  </a:lnTo>
                  <a:lnTo>
                    <a:pt x="103" y="58"/>
                  </a:lnTo>
                  <a:lnTo>
                    <a:pt x="103" y="56"/>
                  </a:lnTo>
                  <a:lnTo>
                    <a:pt x="102" y="55"/>
                  </a:lnTo>
                  <a:lnTo>
                    <a:pt x="102" y="54"/>
                  </a:lnTo>
                  <a:lnTo>
                    <a:pt x="102" y="53"/>
                  </a:lnTo>
                  <a:lnTo>
                    <a:pt x="102" y="52"/>
                  </a:lnTo>
                  <a:lnTo>
                    <a:pt x="102" y="49"/>
                  </a:lnTo>
                  <a:lnTo>
                    <a:pt x="102" y="48"/>
                  </a:lnTo>
                  <a:lnTo>
                    <a:pt x="103" y="45"/>
                  </a:lnTo>
                  <a:lnTo>
                    <a:pt x="102" y="45"/>
                  </a:lnTo>
                  <a:lnTo>
                    <a:pt x="100" y="45"/>
                  </a:lnTo>
                  <a:lnTo>
                    <a:pt x="99" y="45"/>
                  </a:lnTo>
                  <a:lnTo>
                    <a:pt x="98" y="45"/>
                  </a:lnTo>
                  <a:lnTo>
                    <a:pt x="97" y="44"/>
                  </a:lnTo>
                  <a:lnTo>
                    <a:pt x="95" y="44"/>
                  </a:lnTo>
                  <a:lnTo>
                    <a:pt x="92" y="44"/>
                  </a:lnTo>
                  <a:lnTo>
                    <a:pt x="91" y="44"/>
                  </a:lnTo>
                  <a:lnTo>
                    <a:pt x="89" y="44"/>
                  </a:lnTo>
                  <a:lnTo>
                    <a:pt x="88" y="44"/>
                  </a:lnTo>
                  <a:lnTo>
                    <a:pt x="87" y="45"/>
                  </a:lnTo>
                  <a:lnTo>
                    <a:pt x="84" y="45"/>
                  </a:lnTo>
                  <a:lnTo>
                    <a:pt x="83" y="46"/>
                  </a:lnTo>
                  <a:lnTo>
                    <a:pt x="81" y="46"/>
                  </a:lnTo>
                  <a:lnTo>
                    <a:pt x="80" y="46"/>
                  </a:lnTo>
                  <a:lnTo>
                    <a:pt x="79" y="46"/>
                  </a:lnTo>
                  <a:lnTo>
                    <a:pt x="76" y="45"/>
                  </a:lnTo>
                  <a:lnTo>
                    <a:pt x="75" y="45"/>
                  </a:lnTo>
                  <a:lnTo>
                    <a:pt x="74" y="45"/>
                  </a:lnTo>
                  <a:lnTo>
                    <a:pt x="73" y="46"/>
                  </a:lnTo>
                  <a:lnTo>
                    <a:pt x="72" y="47"/>
                  </a:lnTo>
                  <a:lnTo>
                    <a:pt x="70" y="47"/>
                  </a:lnTo>
                  <a:lnTo>
                    <a:pt x="69" y="46"/>
                  </a:lnTo>
                  <a:lnTo>
                    <a:pt x="68" y="45"/>
                  </a:lnTo>
                  <a:lnTo>
                    <a:pt x="65" y="45"/>
                  </a:lnTo>
                  <a:lnTo>
                    <a:pt x="63" y="45"/>
                  </a:lnTo>
                  <a:lnTo>
                    <a:pt x="61" y="44"/>
                  </a:lnTo>
                  <a:lnTo>
                    <a:pt x="60" y="44"/>
                  </a:lnTo>
                  <a:lnTo>
                    <a:pt x="59" y="43"/>
                  </a:lnTo>
                  <a:lnTo>
                    <a:pt x="58" y="41"/>
                  </a:lnTo>
                  <a:lnTo>
                    <a:pt x="55" y="41"/>
                  </a:lnTo>
                  <a:lnTo>
                    <a:pt x="54" y="40"/>
                  </a:lnTo>
                  <a:lnTo>
                    <a:pt x="53" y="40"/>
                  </a:lnTo>
                  <a:lnTo>
                    <a:pt x="52" y="40"/>
                  </a:lnTo>
                  <a:lnTo>
                    <a:pt x="51" y="40"/>
                  </a:lnTo>
                  <a:lnTo>
                    <a:pt x="51" y="39"/>
                  </a:lnTo>
                  <a:lnTo>
                    <a:pt x="50" y="39"/>
                  </a:lnTo>
                  <a:lnTo>
                    <a:pt x="48" y="38"/>
                  </a:lnTo>
                  <a:lnTo>
                    <a:pt x="48" y="37"/>
                  </a:lnTo>
                  <a:lnTo>
                    <a:pt x="47" y="36"/>
                  </a:lnTo>
                  <a:lnTo>
                    <a:pt x="46" y="36"/>
                  </a:lnTo>
                  <a:lnTo>
                    <a:pt x="46" y="34"/>
                  </a:lnTo>
                  <a:lnTo>
                    <a:pt x="45" y="34"/>
                  </a:lnTo>
                  <a:lnTo>
                    <a:pt x="44" y="33"/>
                  </a:lnTo>
                  <a:lnTo>
                    <a:pt x="44" y="32"/>
                  </a:lnTo>
                  <a:lnTo>
                    <a:pt x="43" y="31"/>
                  </a:lnTo>
                  <a:lnTo>
                    <a:pt x="42" y="30"/>
                  </a:lnTo>
                  <a:lnTo>
                    <a:pt x="40" y="30"/>
                  </a:lnTo>
                  <a:lnTo>
                    <a:pt x="39" y="29"/>
                  </a:lnTo>
                  <a:lnTo>
                    <a:pt x="38" y="29"/>
                  </a:lnTo>
                  <a:lnTo>
                    <a:pt x="36" y="29"/>
                  </a:lnTo>
                  <a:lnTo>
                    <a:pt x="35" y="28"/>
                  </a:lnTo>
                  <a:lnTo>
                    <a:pt x="33" y="28"/>
                  </a:lnTo>
                  <a:lnTo>
                    <a:pt x="32" y="25"/>
                  </a:lnTo>
                  <a:lnTo>
                    <a:pt x="31" y="25"/>
                  </a:lnTo>
                  <a:lnTo>
                    <a:pt x="29" y="19"/>
                  </a:lnTo>
                  <a:lnTo>
                    <a:pt x="29" y="21"/>
                  </a:lnTo>
                  <a:lnTo>
                    <a:pt x="28" y="22"/>
                  </a:lnTo>
                  <a:lnTo>
                    <a:pt x="27" y="23"/>
                  </a:lnTo>
                  <a:lnTo>
                    <a:pt x="24" y="24"/>
                  </a:lnTo>
                  <a:lnTo>
                    <a:pt x="24" y="25"/>
                  </a:lnTo>
                  <a:lnTo>
                    <a:pt x="22" y="26"/>
                  </a:lnTo>
                  <a:lnTo>
                    <a:pt x="21" y="28"/>
                  </a:lnTo>
                  <a:lnTo>
                    <a:pt x="21" y="29"/>
                  </a:lnTo>
                  <a:lnTo>
                    <a:pt x="20" y="29"/>
                  </a:lnTo>
                  <a:lnTo>
                    <a:pt x="18" y="29"/>
                  </a:lnTo>
                  <a:lnTo>
                    <a:pt x="17" y="29"/>
                  </a:lnTo>
                  <a:lnTo>
                    <a:pt x="17" y="30"/>
                  </a:lnTo>
                  <a:lnTo>
                    <a:pt x="18" y="31"/>
                  </a:lnTo>
                  <a:lnTo>
                    <a:pt x="18" y="32"/>
                  </a:lnTo>
                  <a:lnTo>
                    <a:pt x="18" y="33"/>
                  </a:lnTo>
                  <a:lnTo>
                    <a:pt x="20" y="34"/>
                  </a:lnTo>
                  <a:lnTo>
                    <a:pt x="21" y="38"/>
                  </a:lnTo>
                  <a:lnTo>
                    <a:pt x="22" y="38"/>
                  </a:lnTo>
                  <a:lnTo>
                    <a:pt x="18" y="40"/>
                  </a:lnTo>
                  <a:lnTo>
                    <a:pt x="16" y="41"/>
                  </a:lnTo>
                  <a:lnTo>
                    <a:pt x="14" y="43"/>
                  </a:lnTo>
                  <a:lnTo>
                    <a:pt x="12" y="45"/>
                  </a:lnTo>
                  <a:lnTo>
                    <a:pt x="8" y="46"/>
                  </a:lnTo>
                  <a:lnTo>
                    <a:pt x="5" y="48"/>
                  </a:lnTo>
                  <a:lnTo>
                    <a:pt x="2" y="49"/>
                  </a:lnTo>
                  <a:lnTo>
                    <a:pt x="1" y="49"/>
                  </a:lnTo>
                  <a:lnTo>
                    <a:pt x="0" y="49"/>
                  </a:lnTo>
                  <a:lnTo>
                    <a:pt x="0" y="51"/>
                  </a:lnTo>
                  <a:lnTo>
                    <a:pt x="1" y="52"/>
                  </a:lnTo>
                  <a:lnTo>
                    <a:pt x="1" y="53"/>
                  </a:lnTo>
                  <a:lnTo>
                    <a:pt x="2" y="54"/>
                  </a:lnTo>
                  <a:lnTo>
                    <a:pt x="2" y="55"/>
                  </a:lnTo>
                  <a:lnTo>
                    <a:pt x="2" y="56"/>
                  </a:lnTo>
                  <a:lnTo>
                    <a:pt x="3" y="59"/>
                  </a:lnTo>
                  <a:lnTo>
                    <a:pt x="3" y="60"/>
                  </a:lnTo>
                  <a:lnTo>
                    <a:pt x="5" y="60"/>
                  </a:lnTo>
                  <a:lnTo>
                    <a:pt x="5" y="61"/>
                  </a:lnTo>
                  <a:lnTo>
                    <a:pt x="5" y="63"/>
                  </a:lnTo>
                  <a:lnTo>
                    <a:pt x="5" y="64"/>
                  </a:lnTo>
                  <a:lnTo>
                    <a:pt x="5" y="66"/>
                  </a:lnTo>
                  <a:lnTo>
                    <a:pt x="6" y="67"/>
                  </a:lnTo>
                  <a:lnTo>
                    <a:pt x="7" y="68"/>
                  </a:lnTo>
                  <a:lnTo>
                    <a:pt x="9" y="70"/>
                  </a:lnTo>
                  <a:lnTo>
                    <a:pt x="10" y="73"/>
                  </a:lnTo>
                  <a:lnTo>
                    <a:pt x="12" y="74"/>
                  </a:lnTo>
                  <a:lnTo>
                    <a:pt x="12" y="76"/>
                  </a:lnTo>
                  <a:lnTo>
                    <a:pt x="13" y="77"/>
                  </a:lnTo>
                  <a:lnTo>
                    <a:pt x="14" y="78"/>
                  </a:lnTo>
                  <a:lnTo>
                    <a:pt x="16" y="81"/>
                  </a:lnTo>
                  <a:lnTo>
                    <a:pt x="17" y="83"/>
                  </a:lnTo>
                  <a:lnTo>
                    <a:pt x="18" y="84"/>
                  </a:lnTo>
                  <a:lnTo>
                    <a:pt x="20" y="88"/>
                  </a:lnTo>
                  <a:lnTo>
                    <a:pt x="22" y="91"/>
                  </a:lnTo>
                  <a:lnTo>
                    <a:pt x="23" y="93"/>
                  </a:lnTo>
                  <a:lnTo>
                    <a:pt x="23" y="95"/>
                  </a:lnTo>
                  <a:lnTo>
                    <a:pt x="23" y="96"/>
                  </a:lnTo>
                  <a:lnTo>
                    <a:pt x="24" y="97"/>
                  </a:lnTo>
                  <a:lnTo>
                    <a:pt x="24" y="98"/>
                  </a:lnTo>
                  <a:lnTo>
                    <a:pt x="24" y="99"/>
                  </a:lnTo>
                  <a:lnTo>
                    <a:pt x="24" y="101"/>
                  </a:lnTo>
                  <a:lnTo>
                    <a:pt x="24" y="103"/>
                  </a:lnTo>
                  <a:lnTo>
                    <a:pt x="24" y="104"/>
                  </a:lnTo>
                  <a:lnTo>
                    <a:pt x="24" y="105"/>
                  </a:lnTo>
                  <a:lnTo>
                    <a:pt x="25" y="106"/>
                  </a:lnTo>
                  <a:lnTo>
                    <a:pt x="27" y="108"/>
                  </a:lnTo>
                  <a:lnTo>
                    <a:pt x="28" y="111"/>
                  </a:lnTo>
                  <a:lnTo>
                    <a:pt x="29" y="112"/>
                  </a:lnTo>
                  <a:lnTo>
                    <a:pt x="27" y="116"/>
                  </a:lnTo>
                  <a:lnTo>
                    <a:pt x="24" y="120"/>
                  </a:lnTo>
                  <a:lnTo>
                    <a:pt x="22" y="123"/>
                  </a:lnTo>
                  <a:lnTo>
                    <a:pt x="22" y="125"/>
                  </a:lnTo>
                  <a:lnTo>
                    <a:pt x="21" y="127"/>
                  </a:lnTo>
                  <a:lnTo>
                    <a:pt x="20" y="128"/>
                  </a:lnTo>
                  <a:lnTo>
                    <a:pt x="16" y="131"/>
                  </a:lnTo>
                  <a:lnTo>
                    <a:pt x="16" y="133"/>
                  </a:lnTo>
                  <a:lnTo>
                    <a:pt x="15" y="134"/>
                  </a:lnTo>
                  <a:lnTo>
                    <a:pt x="15" y="135"/>
                  </a:lnTo>
                  <a:lnTo>
                    <a:pt x="14" y="135"/>
                  </a:lnTo>
                  <a:lnTo>
                    <a:pt x="12" y="140"/>
                  </a:lnTo>
                  <a:lnTo>
                    <a:pt x="29" y="151"/>
                  </a:lnTo>
                  <a:lnTo>
                    <a:pt x="30" y="152"/>
                  </a:lnTo>
                  <a:lnTo>
                    <a:pt x="30" y="153"/>
                  </a:lnTo>
                  <a:lnTo>
                    <a:pt x="31" y="157"/>
                  </a:lnTo>
                  <a:lnTo>
                    <a:pt x="32" y="159"/>
                  </a:lnTo>
                  <a:lnTo>
                    <a:pt x="33" y="161"/>
                  </a:lnTo>
                  <a:lnTo>
                    <a:pt x="35" y="161"/>
                  </a:lnTo>
                  <a:lnTo>
                    <a:pt x="36" y="163"/>
                  </a:lnTo>
                  <a:lnTo>
                    <a:pt x="38" y="164"/>
                  </a:lnTo>
                  <a:lnTo>
                    <a:pt x="43" y="166"/>
                  </a:lnTo>
                  <a:lnTo>
                    <a:pt x="48" y="168"/>
                  </a:lnTo>
                  <a:lnTo>
                    <a:pt x="53" y="171"/>
                  </a:lnTo>
                  <a:lnTo>
                    <a:pt x="54" y="171"/>
                  </a:lnTo>
                  <a:lnTo>
                    <a:pt x="55" y="172"/>
                  </a:lnTo>
                  <a:lnTo>
                    <a:pt x="57" y="172"/>
                  </a:lnTo>
                  <a:lnTo>
                    <a:pt x="59" y="173"/>
                  </a:lnTo>
                  <a:lnTo>
                    <a:pt x="60" y="171"/>
                  </a:lnTo>
                  <a:lnTo>
                    <a:pt x="61" y="170"/>
                  </a:lnTo>
                  <a:lnTo>
                    <a:pt x="63" y="168"/>
                  </a:lnTo>
                  <a:lnTo>
                    <a:pt x="65" y="167"/>
                  </a:lnTo>
                  <a:lnTo>
                    <a:pt x="67" y="166"/>
                  </a:lnTo>
                  <a:lnTo>
                    <a:pt x="68" y="165"/>
                  </a:lnTo>
                  <a:lnTo>
                    <a:pt x="69" y="164"/>
                  </a:lnTo>
                  <a:lnTo>
                    <a:pt x="73" y="161"/>
                  </a:lnTo>
                  <a:lnTo>
                    <a:pt x="74" y="161"/>
                  </a:lnTo>
                  <a:lnTo>
                    <a:pt x="74" y="160"/>
                  </a:lnTo>
                  <a:lnTo>
                    <a:pt x="75" y="160"/>
                  </a:lnTo>
                  <a:lnTo>
                    <a:pt x="76" y="160"/>
                  </a:lnTo>
                  <a:lnTo>
                    <a:pt x="77" y="160"/>
                  </a:lnTo>
                  <a:lnTo>
                    <a:pt x="81" y="157"/>
                  </a:lnTo>
                  <a:lnTo>
                    <a:pt x="82" y="156"/>
                  </a:lnTo>
                  <a:lnTo>
                    <a:pt x="84" y="153"/>
                  </a:lnTo>
                  <a:lnTo>
                    <a:pt x="87" y="152"/>
                  </a:lnTo>
                  <a:lnTo>
                    <a:pt x="87" y="151"/>
                  </a:lnTo>
                  <a:lnTo>
                    <a:pt x="87" y="150"/>
                  </a:lnTo>
                  <a:lnTo>
                    <a:pt x="88" y="149"/>
                  </a:lnTo>
                  <a:lnTo>
                    <a:pt x="88" y="148"/>
                  </a:lnTo>
                  <a:lnTo>
                    <a:pt x="89" y="148"/>
                  </a:lnTo>
                  <a:lnTo>
                    <a:pt x="89" y="146"/>
                  </a:lnTo>
                  <a:lnTo>
                    <a:pt x="90" y="146"/>
                  </a:lnTo>
                  <a:lnTo>
                    <a:pt x="90" y="140"/>
                  </a:lnTo>
                  <a:lnTo>
                    <a:pt x="90" y="138"/>
                  </a:lnTo>
                  <a:lnTo>
                    <a:pt x="90" y="137"/>
                  </a:lnTo>
                  <a:lnTo>
                    <a:pt x="90" y="136"/>
                  </a:lnTo>
                  <a:lnTo>
                    <a:pt x="91" y="134"/>
                  </a:lnTo>
                  <a:lnTo>
                    <a:pt x="92" y="133"/>
                  </a:lnTo>
                  <a:lnTo>
                    <a:pt x="92" y="130"/>
                  </a:lnTo>
                  <a:lnTo>
                    <a:pt x="92" y="129"/>
                  </a:lnTo>
                  <a:lnTo>
                    <a:pt x="94" y="129"/>
                  </a:lnTo>
                  <a:lnTo>
                    <a:pt x="95" y="129"/>
                  </a:lnTo>
                  <a:lnTo>
                    <a:pt x="96" y="128"/>
                  </a:lnTo>
                  <a:lnTo>
                    <a:pt x="96" y="127"/>
                  </a:lnTo>
                  <a:lnTo>
                    <a:pt x="97" y="126"/>
                  </a:lnTo>
                  <a:lnTo>
                    <a:pt x="98" y="125"/>
                  </a:lnTo>
                  <a:lnTo>
                    <a:pt x="99" y="122"/>
                  </a:lnTo>
                  <a:lnTo>
                    <a:pt x="99" y="121"/>
                  </a:lnTo>
                  <a:lnTo>
                    <a:pt x="100" y="121"/>
                  </a:lnTo>
                  <a:lnTo>
                    <a:pt x="100" y="120"/>
                  </a:lnTo>
                  <a:lnTo>
                    <a:pt x="102" y="119"/>
                  </a:lnTo>
                  <a:lnTo>
                    <a:pt x="103" y="119"/>
                  </a:lnTo>
                  <a:lnTo>
                    <a:pt x="104" y="118"/>
                  </a:lnTo>
                  <a:lnTo>
                    <a:pt x="105" y="118"/>
                  </a:lnTo>
                  <a:lnTo>
                    <a:pt x="105" y="116"/>
                  </a:lnTo>
                  <a:lnTo>
                    <a:pt x="106" y="115"/>
                  </a:lnTo>
                  <a:lnTo>
                    <a:pt x="107" y="114"/>
                  </a:lnTo>
                  <a:lnTo>
                    <a:pt x="109" y="114"/>
                  </a:lnTo>
                  <a:lnTo>
                    <a:pt x="109" y="113"/>
                  </a:lnTo>
                  <a:lnTo>
                    <a:pt x="110" y="112"/>
                  </a:lnTo>
                  <a:lnTo>
                    <a:pt x="110" y="111"/>
                  </a:lnTo>
                  <a:lnTo>
                    <a:pt x="110" y="108"/>
                  </a:lnTo>
                  <a:lnTo>
                    <a:pt x="111" y="108"/>
                  </a:lnTo>
                  <a:lnTo>
                    <a:pt x="112" y="108"/>
                  </a:lnTo>
                  <a:lnTo>
                    <a:pt x="113" y="110"/>
                  </a:lnTo>
                  <a:lnTo>
                    <a:pt x="113" y="111"/>
                  </a:lnTo>
                  <a:lnTo>
                    <a:pt x="114" y="112"/>
                  </a:lnTo>
                  <a:lnTo>
                    <a:pt x="114" y="113"/>
                  </a:lnTo>
                  <a:lnTo>
                    <a:pt x="115" y="114"/>
                  </a:lnTo>
                  <a:lnTo>
                    <a:pt x="117" y="115"/>
                  </a:lnTo>
                  <a:lnTo>
                    <a:pt x="118" y="116"/>
                  </a:lnTo>
                  <a:lnTo>
                    <a:pt x="118" y="118"/>
                  </a:lnTo>
                  <a:lnTo>
                    <a:pt x="118" y="119"/>
                  </a:lnTo>
                  <a:lnTo>
                    <a:pt x="119" y="121"/>
                  </a:lnTo>
                  <a:lnTo>
                    <a:pt x="119" y="123"/>
                  </a:lnTo>
                  <a:lnTo>
                    <a:pt x="119" y="125"/>
                  </a:lnTo>
                  <a:lnTo>
                    <a:pt x="118" y="125"/>
                  </a:lnTo>
                  <a:lnTo>
                    <a:pt x="118" y="126"/>
                  </a:lnTo>
                  <a:lnTo>
                    <a:pt x="119" y="127"/>
                  </a:lnTo>
                  <a:lnTo>
                    <a:pt x="120" y="129"/>
                  </a:lnTo>
                  <a:lnTo>
                    <a:pt x="120" y="130"/>
                  </a:lnTo>
                  <a:lnTo>
                    <a:pt x="121" y="131"/>
                  </a:lnTo>
                  <a:lnTo>
                    <a:pt x="121" y="133"/>
                  </a:lnTo>
                  <a:lnTo>
                    <a:pt x="124" y="138"/>
                  </a:lnTo>
                  <a:lnTo>
                    <a:pt x="142" y="178"/>
                  </a:lnTo>
                  <a:lnTo>
                    <a:pt x="143" y="178"/>
                  </a:lnTo>
                  <a:lnTo>
                    <a:pt x="144" y="178"/>
                  </a:lnTo>
                  <a:lnTo>
                    <a:pt x="145" y="178"/>
                  </a:lnTo>
                  <a:lnTo>
                    <a:pt x="147" y="178"/>
                  </a:lnTo>
                  <a:lnTo>
                    <a:pt x="147" y="179"/>
                  </a:lnTo>
                  <a:lnTo>
                    <a:pt x="148" y="180"/>
                  </a:lnTo>
                  <a:lnTo>
                    <a:pt x="151" y="181"/>
                  </a:lnTo>
                  <a:lnTo>
                    <a:pt x="154" y="182"/>
                  </a:lnTo>
                  <a:lnTo>
                    <a:pt x="155" y="182"/>
                  </a:lnTo>
                  <a:lnTo>
                    <a:pt x="156" y="182"/>
                  </a:lnTo>
                  <a:lnTo>
                    <a:pt x="158" y="182"/>
                  </a:lnTo>
                  <a:lnTo>
                    <a:pt x="159" y="182"/>
                  </a:lnTo>
                  <a:lnTo>
                    <a:pt x="160" y="182"/>
                  </a:lnTo>
                  <a:lnTo>
                    <a:pt x="162" y="183"/>
                  </a:lnTo>
                  <a:lnTo>
                    <a:pt x="162" y="182"/>
                  </a:lnTo>
                  <a:lnTo>
                    <a:pt x="163" y="183"/>
                  </a:lnTo>
                  <a:lnTo>
                    <a:pt x="164" y="185"/>
                  </a:lnTo>
                  <a:lnTo>
                    <a:pt x="166" y="186"/>
                  </a:lnTo>
                  <a:lnTo>
                    <a:pt x="167" y="187"/>
                  </a:lnTo>
                  <a:lnTo>
                    <a:pt x="169" y="188"/>
                  </a:lnTo>
                  <a:lnTo>
                    <a:pt x="170" y="189"/>
                  </a:lnTo>
                  <a:lnTo>
                    <a:pt x="171" y="189"/>
                  </a:lnTo>
                  <a:lnTo>
                    <a:pt x="172" y="190"/>
                  </a:lnTo>
                  <a:lnTo>
                    <a:pt x="173" y="190"/>
                  </a:lnTo>
                  <a:lnTo>
                    <a:pt x="174" y="190"/>
                  </a:lnTo>
                  <a:lnTo>
                    <a:pt x="176" y="190"/>
                  </a:lnTo>
                  <a:lnTo>
                    <a:pt x="178" y="191"/>
                  </a:lnTo>
                  <a:lnTo>
                    <a:pt x="179" y="191"/>
                  </a:lnTo>
                  <a:lnTo>
                    <a:pt x="181" y="193"/>
                  </a:lnTo>
                  <a:lnTo>
                    <a:pt x="182" y="193"/>
                  </a:lnTo>
                  <a:lnTo>
                    <a:pt x="184" y="194"/>
                  </a:lnTo>
                  <a:lnTo>
                    <a:pt x="186" y="195"/>
                  </a:lnTo>
                  <a:lnTo>
                    <a:pt x="187" y="196"/>
                  </a:lnTo>
                  <a:lnTo>
                    <a:pt x="188" y="196"/>
                  </a:lnTo>
                  <a:lnTo>
                    <a:pt x="189" y="196"/>
                  </a:lnTo>
                  <a:lnTo>
                    <a:pt x="192" y="196"/>
                  </a:lnTo>
                  <a:lnTo>
                    <a:pt x="195" y="196"/>
                  </a:lnTo>
                  <a:lnTo>
                    <a:pt x="200" y="200"/>
                  </a:lnTo>
                  <a:lnTo>
                    <a:pt x="202" y="203"/>
                  </a:lnTo>
                  <a:lnTo>
                    <a:pt x="203" y="204"/>
                  </a:lnTo>
                  <a:lnTo>
                    <a:pt x="206" y="205"/>
                  </a:lnTo>
                  <a:lnTo>
                    <a:pt x="207" y="208"/>
                  </a:lnTo>
                  <a:lnTo>
                    <a:pt x="209" y="209"/>
                  </a:lnTo>
                  <a:lnTo>
                    <a:pt x="210" y="210"/>
                  </a:lnTo>
                  <a:lnTo>
                    <a:pt x="212" y="211"/>
                  </a:lnTo>
                  <a:lnTo>
                    <a:pt x="215" y="213"/>
                  </a:lnTo>
                  <a:lnTo>
                    <a:pt x="217" y="216"/>
                  </a:lnTo>
                  <a:lnTo>
                    <a:pt x="218" y="217"/>
                  </a:lnTo>
                  <a:lnTo>
                    <a:pt x="219" y="218"/>
                  </a:lnTo>
                  <a:lnTo>
                    <a:pt x="221" y="217"/>
                  </a:lnTo>
                  <a:lnTo>
                    <a:pt x="222" y="216"/>
                  </a:lnTo>
                  <a:lnTo>
                    <a:pt x="223" y="216"/>
                  </a:lnTo>
                  <a:lnTo>
                    <a:pt x="223" y="215"/>
                  </a:lnTo>
                  <a:lnTo>
                    <a:pt x="224" y="215"/>
                  </a:lnTo>
                  <a:lnTo>
                    <a:pt x="225" y="213"/>
                  </a:lnTo>
                  <a:lnTo>
                    <a:pt x="226" y="213"/>
                  </a:lnTo>
                  <a:lnTo>
                    <a:pt x="227" y="211"/>
                  </a:lnTo>
                  <a:lnTo>
                    <a:pt x="229" y="210"/>
                  </a:lnTo>
                  <a:lnTo>
                    <a:pt x="229" y="209"/>
                  </a:lnTo>
                  <a:lnTo>
                    <a:pt x="230" y="209"/>
                  </a:lnTo>
                  <a:lnTo>
                    <a:pt x="230" y="208"/>
                  </a:lnTo>
                  <a:lnTo>
                    <a:pt x="231" y="206"/>
                  </a:lnTo>
                  <a:lnTo>
                    <a:pt x="232" y="206"/>
                  </a:lnTo>
                  <a:lnTo>
                    <a:pt x="233" y="206"/>
                  </a:lnTo>
                  <a:lnTo>
                    <a:pt x="236" y="205"/>
                  </a:lnTo>
                  <a:lnTo>
                    <a:pt x="237" y="205"/>
                  </a:lnTo>
                  <a:lnTo>
                    <a:pt x="238" y="204"/>
                  </a:lnTo>
                  <a:lnTo>
                    <a:pt x="239" y="205"/>
                  </a:lnTo>
                  <a:lnTo>
                    <a:pt x="240" y="205"/>
                  </a:lnTo>
                  <a:lnTo>
                    <a:pt x="241" y="205"/>
                  </a:lnTo>
                  <a:lnTo>
                    <a:pt x="242" y="204"/>
                  </a:lnTo>
                  <a:lnTo>
                    <a:pt x="245" y="203"/>
                  </a:lnTo>
                  <a:lnTo>
                    <a:pt x="246" y="202"/>
                  </a:lnTo>
                  <a:lnTo>
                    <a:pt x="247" y="201"/>
                  </a:lnTo>
                  <a:lnTo>
                    <a:pt x="248" y="201"/>
                  </a:lnTo>
                  <a:lnTo>
                    <a:pt x="249" y="200"/>
                  </a:lnTo>
                  <a:lnTo>
                    <a:pt x="251" y="200"/>
                  </a:lnTo>
                  <a:lnTo>
                    <a:pt x="252" y="198"/>
                  </a:lnTo>
                  <a:lnTo>
                    <a:pt x="255" y="196"/>
                  </a:lnTo>
                  <a:lnTo>
                    <a:pt x="256" y="195"/>
                  </a:lnTo>
                  <a:lnTo>
                    <a:pt x="258" y="195"/>
                  </a:lnTo>
                  <a:lnTo>
                    <a:pt x="259" y="194"/>
                  </a:lnTo>
                  <a:lnTo>
                    <a:pt x="260" y="193"/>
                  </a:lnTo>
                  <a:lnTo>
                    <a:pt x="261" y="191"/>
                  </a:lnTo>
                  <a:lnTo>
                    <a:pt x="262" y="190"/>
                  </a:lnTo>
                  <a:lnTo>
                    <a:pt x="263" y="190"/>
                  </a:lnTo>
                  <a:lnTo>
                    <a:pt x="264" y="189"/>
                  </a:lnTo>
                  <a:lnTo>
                    <a:pt x="266" y="189"/>
                  </a:lnTo>
                  <a:lnTo>
                    <a:pt x="268" y="189"/>
                  </a:lnTo>
                  <a:lnTo>
                    <a:pt x="269" y="188"/>
                  </a:lnTo>
                  <a:lnTo>
                    <a:pt x="270" y="188"/>
                  </a:lnTo>
                  <a:lnTo>
                    <a:pt x="271" y="188"/>
                  </a:lnTo>
                  <a:lnTo>
                    <a:pt x="274" y="185"/>
                  </a:lnTo>
                  <a:lnTo>
                    <a:pt x="262" y="178"/>
                  </a:lnTo>
                  <a:lnTo>
                    <a:pt x="259" y="175"/>
                  </a:lnTo>
                  <a:lnTo>
                    <a:pt x="256" y="174"/>
                  </a:lnTo>
                  <a:lnTo>
                    <a:pt x="255" y="174"/>
                  </a:lnTo>
                  <a:lnTo>
                    <a:pt x="249" y="170"/>
                  </a:lnTo>
                  <a:lnTo>
                    <a:pt x="234" y="160"/>
                  </a:lnTo>
                  <a:lnTo>
                    <a:pt x="233" y="159"/>
                  </a:lnTo>
                  <a:lnTo>
                    <a:pt x="233" y="158"/>
                  </a:lnTo>
                  <a:lnTo>
                    <a:pt x="233" y="157"/>
                  </a:lnTo>
                  <a:lnTo>
                    <a:pt x="233" y="156"/>
                  </a:lnTo>
                  <a:lnTo>
                    <a:pt x="233" y="155"/>
                  </a:lnTo>
                  <a:lnTo>
                    <a:pt x="233" y="153"/>
                  </a:lnTo>
                  <a:lnTo>
                    <a:pt x="234" y="152"/>
                  </a:lnTo>
                  <a:lnTo>
                    <a:pt x="236" y="152"/>
                  </a:lnTo>
                  <a:lnTo>
                    <a:pt x="238" y="151"/>
                  </a:lnTo>
                  <a:lnTo>
                    <a:pt x="239" y="150"/>
                  </a:lnTo>
                  <a:lnTo>
                    <a:pt x="240" y="150"/>
                  </a:lnTo>
                  <a:lnTo>
                    <a:pt x="241" y="149"/>
                  </a:lnTo>
                  <a:lnTo>
                    <a:pt x="242" y="148"/>
                  </a:lnTo>
                  <a:lnTo>
                    <a:pt x="242" y="146"/>
                  </a:lnTo>
                  <a:lnTo>
                    <a:pt x="244" y="145"/>
                  </a:lnTo>
                  <a:lnTo>
                    <a:pt x="244" y="144"/>
                  </a:lnTo>
                  <a:lnTo>
                    <a:pt x="245" y="144"/>
                  </a:lnTo>
                  <a:lnTo>
                    <a:pt x="246" y="143"/>
                  </a:lnTo>
                  <a:lnTo>
                    <a:pt x="247" y="142"/>
                  </a:lnTo>
                  <a:lnTo>
                    <a:pt x="247" y="141"/>
                  </a:lnTo>
                  <a:lnTo>
                    <a:pt x="248" y="140"/>
                  </a:lnTo>
                  <a:lnTo>
                    <a:pt x="251" y="136"/>
                  </a:lnTo>
                  <a:lnTo>
                    <a:pt x="252" y="134"/>
                  </a:lnTo>
                  <a:lnTo>
                    <a:pt x="253" y="133"/>
                  </a:lnTo>
                  <a:lnTo>
                    <a:pt x="253" y="130"/>
                  </a:lnTo>
                  <a:lnTo>
                    <a:pt x="254" y="130"/>
                  </a:lnTo>
                  <a:lnTo>
                    <a:pt x="254" y="129"/>
                  </a:lnTo>
                  <a:lnTo>
                    <a:pt x="254" y="128"/>
                  </a:lnTo>
                  <a:lnTo>
                    <a:pt x="255" y="128"/>
                  </a:lnTo>
                  <a:lnTo>
                    <a:pt x="255" y="127"/>
                  </a:lnTo>
                  <a:lnTo>
                    <a:pt x="258" y="125"/>
                  </a:lnTo>
                  <a:lnTo>
                    <a:pt x="260" y="122"/>
                  </a:lnTo>
                  <a:lnTo>
                    <a:pt x="261" y="121"/>
                  </a:lnTo>
                  <a:lnTo>
                    <a:pt x="264" y="118"/>
                  </a:lnTo>
                  <a:lnTo>
                    <a:pt x="266" y="116"/>
                  </a:lnTo>
                  <a:lnTo>
                    <a:pt x="269" y="118"/>
                  </a:lnTo>
                  <a:lnTo>
                    <a:pt x="270" y="118"/>
                  </a:lnTo>
                  <a:lnTo>
                    <a:pt x="271" y="118"/>
                  </a:lnTo>
                  <a:lnTo>
                    <a:pt x="273" y="119"/>
                  </a:lnTo>
                  <a:lnTo>
                    <a:pt x="275" y="118"/>
                  </a:lnTo>
                  <a:lnTo>
                    <a:pt x="277" y="118"/>
                  </a:lnTo>
                  <a:lnTo>
                    <a:pt x="278" y="118"/>
                  </a:lnTo>
                  <a:lnTo>
                    <a:pt x="279" y="118"/>
                  </a:lnTo>
                  <a:lnTo>
                    <a:pt x="282" y="118"/>
                  </a:lnTo>
                  <a:lnTo>
                    <a:pt x="285" y="118"/>
                  </a:lnTo>
                  <a:lnTo>
                    <a:pt x="288" y="118"/>
                  </a:lnTo>
                  <a:lnTo>
                    <a:pt x="288" y="119"/>
                  </a:lnTo>
                  <a:lnTo>
                    <a:pt x="289" y="119"/>
                  </a:lnTo>
                  <a:lnTo>
                    <a:pt x="290" y="120"/>
                  </a:lnTo>
                  <a:lnTo>
                    <a:pt x="290" y="121"/>
                  </a:lnTo>
                  <a:lnTo>
                    <a:pt x="291" y="121"/>
                  </a:lnTo>
                  <a:lnTo>
                    <a:pt x="291" y="122"/>
                  </a:lnTo>
                  <a:lnTo>
                    <a:pt x="292" y="122"/>
                  </a:lnTo>
                  <a:lnTo>
                    <a:pt x="293" y="123"/>
                  </a:lnTo>
                  <a:lnTo>
                    <a:pt x="294" y="123"/>
                  </a:lnTo>
                  <a:lnTo>
                    <a:pt x="297" y="126"/>
                  </a:lnTo>
                  <a:lnTo>
                    <a:pt x="298" y="127"/>
                  </a:lnTo>
                  <a:lnTo>
                    <a:pt x="299" y="128"/>
                  </a:lnTo>
                  <a:lnTo>
                    <a:pt x="300" y="129"/>
                  </a:lnTo>
                  <a:lnTo>
                    <a:pt x="301" y="129"/>
                  </a:lnTo>
                  <a:lnTo>
                    <a:pt x="303" y="129"/>
                  </a:lnTo>
                  <a:lnTo>
                    <a:pt x="304" y="130"/>
                  </a:lnTo>
                  <a:lnTo>
                    <a:pt x="305" y="131"/>
                  </a:lnTo>
                  <a:lnTo>
                    <a:pt x="306" y="133"/>
                  </a:lnTo>
                  <a:lnTo>
                    <a:pt x="307" y="135"/>
                  </a:lnTo>
                  <a:lnTo>
                    <a:pt x="307" y="136"/>
                  </a:lnTo>
                  <a:lnTo>
                    <a:pt x="308" y="136"/>
                  </a:lnTo>
                  <a:lnTo>
                    <a:pt x="309" y="137"/>
                  </a:lnTo>
                  <a:lnTo>
                    <a:pt x="309" y="138"/>
                  </a:lnTo>
                  <a:lnTo>
                    <a:pt x="309" y="140"/>
                  </a:lnTo>
                  <a:lnTo>
                    <a:pt x="309" y="141"/>
                  </a:lnTo>
                  <a:lnTo>
                    <a:pt x="308" y="141"/>
                  </a:lnTo>
                  <a:lnTo>
                    <a:pt x="308" y="142"/>
                  </a:lnTo>
                  <a:lnTo>
                    <a:pt x="307" y="142"/>
                  </a:lnTo>
                  <a:lnTo>
                    <a:pt x="306" y="143"/>
                  </a:lnTo>
                  <a:lnTo>
                    <a:pt x="306" y="144"/>
                  </a:lnTo>
                  <a:lnTo>
                    <a:pt x="305" y="144"/>
                  </a:lnTo>
                  <a:lnTo>
                    <a:pt x="305" y="145"/>
                  </a:lnTo>
                  <a:lnTo>
                    <a:pt x="304" y="146"/>
                  </a:lnTo>
                  <a:lnTo>
                    <a:pt x="303" y="146"/>
                  </a:lnTo>
                  <a:lnTo>
                    <a:pt x="303" y="148"/>
                  </a:lnTo>
                  <a:lnTo>
                    <a:pt x="301" y="150"/>
                  </a:lnTo>
                  <a:lnTo>
                    <a:pt x="301" y="153"/>
                  </a:lnTo>
                  <a:lnTo>
                    <a:pt x="300" y="153"/>
                  </a:lnTo>
                  <a:lnTo>
                    <a:pt x="299" y="157"/>
                  </a:lnTo>
                  <a:lnTo>
                    <a:pt x="298" y="161"/>
                  </a:lnTo>
                  <a:lnTo>
                    <a:pt x="298" y="163"/>
                  </a:lnTo>
                  <a:lnTo>
                    <a:pt x="297" y="163"/>
                  </a:lnTo>
                  <a:lnTo>
                    <a:pt x="297" y="164"/>
                  </a:lnTo>
                  <a:lnTo>
                    <a:pt x="297" y="165"/>
                  </a:lnTo>
                  <a:lnTo>
                    <a:pt x="293" y="172"/>
                  </a:lnTo>
                  <a:lnTo>
                    <a:pt x="293" y="173"/>
                  </a:lnTo>
                  <a:lnTo>
                    <a:pt x="292" y="174"/>
                  </a:lnTo>
                  <a:lnTo>
                    <a:pt x="291" y="175"/>
                  </a:lnTo>
                  <a:lnTo>
                    <a:pt x="290" y="176"/>
                  </a:lnTo>
                  <a:lnTo>
                    <a:pt x="289" y="178"/>
                  </a:lnTo>
                  <a:lnTo>
                    <a:pt x="289" y="179"/>
                  </a:lnTo>
                  <a:lnTo>
                    <a:pt x="288" y="179"/>
                  </a:lnTo>
                  <a:lnTo>
                    <a:pt x="288" y="180"/>
                  </a:lnTo>
                  <a:lnTo>
                    <a:pt x="286" y="181"/>
                  </a:lnTo>
                  <a:lnTo>
                    <a:pt x="286" y="182"/>
                  </a:lnTo>
                  <a:lnTo>
                    <a:pt x="286" y="185"/>
                  </a:lnTo>
                  <a:lnTo>
                    <a:pt x="285" y="186"/>
                  </a:lnTo>
                  <a:lnTo>
                    <a:pt x="285" y="187"/>
                  </a:lnTo>
                  <a:lnTo>
                    <a:pt x="284" y="189"/>
                  </a:lnTo>
                  <a:lnTo>
                    <a:pt x="283" y="189"/>
                  </a:lnTo>
                  <a:lnTo>
                    <a:pt x="283" y="190"/>
                  </a:lnTo>
                  <a:lnTo>
                    <a:pt x="284" y="190"/>
                  </a:lnTo>
                  <a:lnTo>
                    <a:pt x="288" y="193"/>
                  </a:lnTo>
                  <a:lnTo>
                    <a:pt x="286" y="194"/>
                  </a:lnTo>
                  <a:lnTo>
                    <a:pt x="289" y="196"/>
                  </a:lnTo>
                  <a:lnTo>
                    <a:pt x="291" y="197"/>
                  </a:lnTo>
                  <a:lnTo>
                    <a:pt x="292" y="198"/>
                  </a:lnTo>
                  <a:lnTo>
                    <a:pt x="294" y="200"/>
                  </a:lnTo>
                  <a:lnTo>
                    <a:pt x="300" y="203"/>
                  </a:lnTo>
                  <a:lnTo>
                    <a:pt x="301" y="204"/>
                  </a:lnTo>
                  <a:lnTo>
                    <a:pt x="303" y="204"/>
                  </a:lnTo>
                  <a:lnTo>
                    <a:pt x="316" y="213"/>
                  </a:lnTo>
                  <a:lnTo>
                    <a:pt x="318" y="218"/>
                  </a:lnTo>
                  <a:lnTo>
                    <a:pt x="319" y="219"/>
                  </a:lnTo>
                  <a:lnTo>
                    <a:pt x="320" y="222"/>
                  </a:lnTo>
                  <a:lnTo>
                    <a:pt x="320" y="224"/>
                  </a:lnTo>
                  <a:lnTo>
                    <a:pt x="322" y="228"/>
                  </a:lnTo>
                  <a:lnTo>
                    <a:pt x="326" y="238"/>
                  </a:lnTo>
                  <a:lnTo>
                    <a:pt x="331" y="252"/>
                  </a:lnTo>
                  <a:lnTo>
                    <a:pt x="334" y="255"/>
                  </a:lnTo>
                  <a:lnTo>
                    <a:pt x="329" y="262"/>
                  </a:lnTo>
                  <a:lnTo>
                    <a:pt x="329" y="263"/>
                  </a:lnTo>
                  <a:lnTo>
                    <a:pt x="329" y="264"/>
                  </a:lnTo>
                  <a:lnTo>
                    <a:pt x="330" y="265"/>
                  </a:lnTo>
                  <a:lnTo>
                    <a:pt x="330" y="267"/>
                  </a:lnTo>
                  <a:lnTo>
                    <a:pt x="330" y="268"/>
                  </a:lnTo>
                  <a:lnTo>
                    <a:pt x="330" y="270"/>
                  </a:lnTo>
                  <a:lnTo>
                    <a:pt x="330" y="272"/>
                  </a:lnTo>
                  <a:lnTo>
                    <a:pt x="330" y="273"/>
                  </a:lnTo>
                  <a:lnTo>
                    <a:pt x="330" y="275"/>
                  </a:lnTo>
                  <a:lnTo>
                    <a:pt x="331" y="276"/>
                  </a:lnTo>
                  <a:lnTo>
                    <a:pt x="331" y="277"/>
                  </a:lnTo>
                  <a:lnTo>
                    <a:pt x="331" y="278"/>
                  </a:lnTo>
                  <a:lnTo>
                    <a:pt x="330" y="282"/>
                  </a:lnTo>
                  <a:lnTo>
                    <a:pt x="330" y="284"/>
                  </a:lnTo>
                  <a:lnTo>
                    <a:pt x="330" y="285"/>
                  </a:lnTo>
                  <a:lnTo>
                    <a:pt x="329" y="286"/>
                  </a:lnTo>
                  <a:lnTo>
                    <a:pt x="323" y="293"/>
                  </a:lnTo>
                  <a:lnTo>
                    <a:pt x="322" y="294"/>
                  </a:lnTo>
                  <a:lnTo>
                    <a:pt x="321" y="295"/>
                  </a:lnTo>
                  <a:lnTo>
                    <a:pt x="320" y="298"/>
                  </a:lnTo>
                  <a:lnTo>
                    <a:pt x="319" y="299"/>
                  </a:lnTo>
                  <a:lnTo>
                    <a:pt x="318" y="300"/>
                  </a:lnTo>
                  <a:lnTo>
                    <a:pt x="316" y="302"/>
                  </a:lnTo>
                  <a:lnTo>
                    <a:pt x="315" y="303"/>
                  </a:lnTo>
                  <a:lnTo>
                    <a:pt x="314" y="305"/>
                  </a:lnTo>
                  <a:lnTo>
                    <a:pt x="314" y="306"/>
                  </a:lnTo>
                  <a:lnTo>
                    <a:pt x="313" y="306"/>
                  </a:lnTo>
                  <a:lnTo>
                    <a:pt x="313" y="307"/>
                  </a:lnTo>
                  <a:lnTo>
                    <a:pt x="314" y="308"/>
                  </a:lnTo>
                  <a:lnTo>
                    <a:pt x="316" y="309"/>
                  </a:lnTo>
                  <a:lnTo>
                    <a:pt x="319" y="308"/>
                  </a:lnTo>
                  <a:lnTo>
                    <a:pt x="320" y="308"/>
                  </a:lnTo>
                  <a:lnTo>
                    <a:pt x="321" y="308"/>
                  </a:lnTo>
                  <a:lnTo>
                    <a:pt x="322" y="309"/>
                  </a:lnTo>
                  <a:lnTo>
                    <a:pt x="323" y="309"/>
                  </a:lnTo>
                  <a:lnTo>
                    <a:pt x="324" y="310"/>
                  </a:lnTo>
                  <a:lnTo>
                    <a:pt x="326" y="312"/>
                  </a:lnTo>
                  <a:lnTo>
                    <a:pt x="327" y="312"/>
                  </a:lnTo>
                  <a:lnTo>
                    <a:pt x="328" y="312"/>
                  </a:lnTo>
                  <a:lnTo>
                    <a:pt x="329" y="313"/>
                  </a:lnTo>
                  <a:lnTo>
                    <a:pt x="329" y="314"/>
                  </a:lnTo>
                  <a:lnTo>
                    <a:pt x="330" y="314"/>
                  </a:lnTo>
                  <a:lnTo>
                    <a:pt x="331" y="315"/>
                  </a:lnTo>
                  <a:lnTo>
                    <a:pt x="333" y="316"/>
                  </a:lnTo>
                  <a:lnTo>
                    <a:pt x="334" y="318"/>
                  </a:lnTo>
                  <a:lnTo>
                    <a:pt x="335" y="320"/>
                  </a:lnTo>
                  <a:lnTo>
                    <a:pt x="337" y="321"/>
                  </a:lnTo>
                  <a:lnTo>
                    <a:pt x="338" y="322"/>
                  </a:lnTo>
                  <a:lnTo>
                    <a:pt x="341" y="323"/>
                  </a:lnTo>
                  <a:lnTo>
                    <a:pt x="342" y="324"/>
                  </a:lnTo>
                  <a:lnTo>
                    <a:pt x="343" y="324"/>
                  </a:lnTo>
                  <a:lnTo>
                    <a:pt x="343" y="325"/>
                  </a:lnTo>
                  <a:lnTo>
                    <a:pt x="343" y="327"/>
                  </a:lnTo>
                  <a:lnTo>
                    <a:pt x="344" y="328"/>
                  </a:lnTo>
                  <a:lnTo>
                    <a:pt x="344" y="329"/>
                  </a:lnTo>
                  <a:lnTo>
                    <a:pt x="345" y="330"/>
                  </a:lnTo>
                  <a:lnTo>
                    <a:pt x="345" y="332"/>
                  </a:lnTo>
                  <a:lnTo>
                    <a:pt x="346" y="336"/>
                  </a:lnTo>
                  <a:lnTo>
                    <a:pt x="346" y="338"/>
                  </a:lnTo>
                  <a:lnTo>
                    <a:pt x="346" y="339"/>
                  </a:lnTo>
                  <a:lnTo>
                    <a:pt x="346" y="340"/>
                  </a:lnTo>
                  <a:lnTo>
                    <a:pt x="348" y="342"/>
                  </a:lnTo>
                  <a:lnTo>
                    <a:pt x="349" y="344"/>
                  </a:lnTo>
                  <a:lnTo>
                    <a:pt x="351" y="348"/>
                  </a:lnTo>
                  <a:lnTo>
                    <a:pt x="352" y="350"/>
                  </a:lnTo>
                  <a:lnTo>
                    <a:pt x="355" y="353"/>
                  </a:lnTo>
                  <a:lnTo>
                    <a:pt x="358" y="357"/>
                  </a:lnTo>
                  <a:lnTo>
                    <a:pt x="360" y="359"/>
                  </a:lnTo>
                  <a:lnTo>
                    <a:pt x="361" y="360"/>
                  </a:lnTo>
                  <a:lnTo>
                    <a:pt x="363" y="359"/>
                  </a:lnTo>
                  <a:lnTo>
                    <a:pt x="364" y="359"/>
                  </a:lnTo>
                  <a:lnTo>
                    <a:pt x="365" y="358"/>
                  </a:lnTo>
                  <a:lnTo>
                    <a:pt x="366" y="358"/>
                  </a:lnTo>
                  <a:lnTo>
                    <a:pt x="368" y="355"/>
                  </a:lnTo>
                  <a:lnTo>
                    <a:pt x="371" y="354"/>
                  </a:lnTo>
                  <a:lnTo>
                    <a:pt x="373" y="353"/>
                  </a:lnTo>
                  <a:lnTo>
                    <a:pt x="374" y="352"/>
                  </a:lnTo>
                  <a:lnTo>
                    <a:pt x="376" y="350"/>
                  </a:lnTo>
                  <a:lnTo>
                    <a:pt x="378" y="348"/>
                  </a:lnTo>
                  <a:lnTo>
                    <a:pt x="380" y="347"/>
                  </a:lnTo>
                  <a:lnTo>
                    <a:pt x="381" y="347"/>
                  </a:lnTo>
                  <a:lnTo>
                    <a:pt x="382" y="346"/>
                  </a:lnTo>
                  <a:lnTo>
                    <a:pt x="382" y="345"/>
                  </a:lnTo>
                  <a:lnTo>
                    <a:pt x="385" y="344"/>
                  </a:lnTo>
                  <a:lnTo>
                    <a:pt x="387" y="342"/>
                  </a:lnTo>
                  <a:lnTo>
                    <a:pt x="389" y="340"/>
                  </a:lnTo>
                  <a:lnTo>
                    <a:pt x="389" y="339"/>
                  </a:lnTo>
                  <a:lnTo>
                    <a:pt x="390" y="339"/>
                  </a:lnTo>
                  <a:lnTo>
                    <a:pt x="391" y="338"/>
                  </a:lnTo>
                  <a:lnTo>
                    <a:pt x="416" y="362"/>
                  </a:lnTo>
                  <a:lnTo>
                    <a:pt x="432" y="379"/>
                  </a:lnTo>
                  <a:lnTo>
                    <a:pt x="432" y="377"/>
                  </a:lnTo>
                  <a:lnTo>
                    <a:pt x="433" y="376"/>
                  </a:lnTo>
                  <a:lnTo>
                    <a:pt x="434" y="374"/>
                  </a:lnTo>
                  <a:lnTo>
                    <a:pt x="435" y="373"/>
                  </a:lnTo>
                  <a:lnTo>
                    <a:pt x="438" y="370"/>
                  </a:lnTo>
                  <a:lnTo>
                    <a:pt x="440" y="369"/>
                  </a:lnTo>
                  <a:lnTo>
                    <a:pt x="441" y="368"/>
                  </a:lnTo>
                  <a:lnTo>
                    <a:pt x="442" y="368"/>
                  </a:lnTo>
                  <a:lnTo>
                    <a:pt x="442" y="367"/>
                  </a:lnTo>
                  <a:lnTo>
                    <a:pt x="443" y="367"/>
                  </a:lnTo>
                  <a:lnTo>
                    <a:pt x="446" y="366"/>
                  </a:lnTo>
                  <a:lnTo>
                    <a:pt x="449" y="364"/>
                  </a:lnTo>
                  <a:lnTo>
                    <a:pt x="452" y="362"/>
                  </a:lnTo>
                  <a:lnTo>
                    <a:pt x="454" y="361"/>
                  </a:lnTo>
                  <a:lnTo>
                    <a:pt x="455" y="361"/>
                  </a:lnTo>
                  <a:lnTo>
                    <a:pt x="457" y="361"/>
                  </a:lnTo>
                  <a:lnTo>
                    <a:pt x="458" y="361"/>
                  </a:lnTo>
                  <a:lnTo>
                    <a:pt x="460" y="361"/>
                  </a:lnTo>
                  <a:lnTo>
                    <a:pt x="465" y="360"/>
                  </a:lnTo>
                  <a:lnTo>
                    <a:pt x="469" y="360"/>
                  </a:lnTo>
                  <a:lnTo>
                    <a:pt x="472" y="360"/>
                  </a:lnTo>
                  <a:lnTo>
                    <a:pt x="476" y="360"/>
                  </a:lnTo>
                  <a:lnTo>
                    <a:pt x="477" y="361"/>
                  </a:lnTo>
                  <a:lnTo>
                    <a:pt x="479" y="362"/>
                  </a:lnTo>
                  <a:lnTo>
                    <a:pt x="482" y="364"/>
                  </a:lnTo>
                  <a:lnTo>
                    <a:pt x="483" y="365"/>
                  </a:lnTo>
                  <a:lnTo>
                    <a:pt x="484" y="370"/>
                  </a:lnTo>
                  <a:lnTo>
                    <a:pt x="485" y="373"/>
                  </a:lnTo>
                  <a:lnTo>
                    <a:pt x="485" y="374"/>
                  </a:lnTo>
                  <a:lnTo>
                    <a:pt x="486" y="375"/>
                  </a:lnTo>
                  <a:lnTo>
                    <a:pt x="490" y="376"/>
                  </a:lnTo>
                  <a:lnTo>
                    <a:pt x="493" y="374"/>
                  </a:lnTo>
                  <a:lnTo>
                    <a:pt x="494" y="374"/>
                  </a:lnTo>
                  <a:lnTo>
                    <a:pt x="495" y="375"/>
                  </a:lnTo>
                  <a:lnTo>
                    <a:pt x="495" y="374"/>
                  </a:lnTo>
                  <a:lnTo>
                    <a:pt x="498" y="376"/>
                  </a:lnTo>
                  <a:lnTo>
                    <a:pt x="499" y="376"/>
                  </a:lnTo>
                  <a:lnTo>
                    <a:pt x="499" y="377"/>
                  </a:lnTo>
                  <a:lnTo>
                    <a:pt x="501" y="379"/>
                  </a:lnTo>
                  <a:lnTo>
                    <a:pt x="503" y="379"/>
                  </a:lnTo>
                  <a:lnTo>
                    <a:pt x="506" y="379"/>
                  </a:lnTo>
                  <a:lnTo>
                    <a:pt x="506" y="380"/>
                  </a:lnTo>
                  <a:lnTo>
                    <a:pt x="507" y="381"/>
                  </a:lnTo>
                  <a:lnTo>
                    <a:pt x="508" y="381"/>
                  </a:lnTo>
                  <a:lnTo>
                    <a:pt x="508" y="382"/>
                  </a:lnTo>
                  <a:lnTo>
                    <a:pt x="509" y="383"/>
                  </a:lnTo>
                  <a:lnTo>
                    <a:pt x="510" y="383"/>
                  </a:lnTo>
                  <a:lnTo>
                    <a:pt x="510" y="384"/>
                  </a:lnTo>
                  <a:lnTo>
                    <a:pt x="512" y="384"/>
                  </a:lnTo>
                  <a:lnTo>
                    <a:pt x="513" y="385"/>
                  </a:lnTo>
                  <a:lnTo>
                    <a:pt x="514" y="387"/>
                  </a:lnTo>
                  <a:lnTo>
                    <a:pt x="515" y="388"/>
                  </a:lnTo>
                  <a:lnTo>
                    <a:pt x="516" y="388"/>
                  </a:lnTo>
                  <a:lnTo>
                    <a:pt x="517" y="389"/>
                  </a:lnTo>
                  <a:lnTo>
                    <a:pt x="515" y="390"/>
                  </a:lnTo>
                  <a:lnTo>
                    <a:pt x="515" y="391"/>
                  </a:lnTo>
                  <a:lnTo>
                    <a:pt x="514" y="392"/>
                  </a:lnTo>
                  <a:lnTo>
                    <a:pt x="514" y="394"/>
                  </a:lnTo>
                  <a:lnTo>
                    <a:pt x="512" y="396"/>
                  </a:lnTo>
                  <a:lnTo>
                    <a:pt x="512" y="397"/>
                  </a:lnTo>
                  <a:lnTo>
                    <a:pt x="510" y="398"/>
                  </a:lnTo>
                  <a:lnTo>
                    <a:pt x="506" y="404"/>
                  </a:lnTo>
                  <a:lnTo>
                    <a:pt x="505" y="406"/>
                  </a:lnTo>
                  <a:lnTo>
                    <a:pt x="505" y="407"/>
                  </a:lnTo>
                  <a:lnTo>
                    <a:pt x="503" y="409"/>
                  </a:lnTo>
                  <a:lnTo>
                    <a:pt x="503" y="410"/>
                  </a:lnTo>
                  <a:lnTo>
                    <a:pt x="501" y="412"/>
                  </a:lnTo>
                  <a:lnTo>
                    <a:pt x="500" y="413"/>
                  </a:lnTo>
                  <a:lnTo>
                    <a:pt x="500" y="414"/>
                  </a:lnTo>
                  <a:lnTo>
                    <a:pt x="500" y="415"/>
                  </a:lnTo>
                  <a:lnTo>
                    <a:pt x="500" y="418"/>
                  </a:lnTo>
                  <a:lnTo>
                    <a:pt x="500" y="420"/>
                  </a:lnTo>
                  <a:lnTo>
                    <a:pt x="501" y="421"/>
                  </a:lnTo>
                  <a:lnTo>
                    <a:pt x="500" y="421"/>
                  </a:lnTo>
                  <a:lnTo>
                    <a:pt x="500" y="422"/>
                  </a:lnTo>
                  <a:lnTo>
                    <a:pt x="499" y="422"/>
                  </a:lnTo>
                  <a:lnTo>
                    <a:pt x="498" y="424"/>
                  </a:lnTo>
                  <a:lnTo>
                    <a:pt x="497" y="424"/>
                  </a:lnTo>
                  <a:lnTo>
                    <a:pt x="497" y="425"/>
                  </a:lnTo>
                  <a:lnTo>
                    <a:pt x="495" y="425"/>
                  </a:lnTo>
                  <a:lnTo>
                    <a:pt x="493" y="425"/>
                  </a:lnTo>
                  <a:lnTo>
                    <a:pt x="491" y="425"/>
                  </a:lnTo>
                  <a:lnTo>
                    <a:pt x="488" y="425"/>
                  </a:lnTo>
                  <a:lnTo>
                    <a:pt x="487" y="425"/>
                  </a:lnTo>
                  <a:lnTo>
                    <a:pt x="487" y="426"/>
                  </a:lnTo>
                  <a:lnTo>
                    <a:pt x="485" y="426"/>
                  </a:lnTo>
                  <a:lnTo>
                    <a:pt x="484" y="427"/>
                  </a:lnTo>
                  <a:lnTo>
                    <a:pt x="479" y="425"/>
                  </a:lnTo>
                  <a:lnTo>
                    <a:pt x="478" y="426"/>
                  </a:lnTo>
                  <a:lnTo>
                    <a:pt x="477" y="427"/>
                  </a:lnTo>
                  <a:lnTo>
                    <a:pt x="475" y="429"/>
                  </a:lnTo>
                  <a:lnTo>
                    <a:pt x="473" y="432"/>
                  </a:lnTo>
                  <a:lnTo>
                    <a:pt x="473" y="433"/>
                  </a:lnTo>
                  <a:lnTo>
                    <a:pt x="473" y="434"/>
                  </a:lnTo>
                  <a:lnTo>
                    <a:pt x="473" y="436"/>
                  </a:lnTo>
                  <a:lnTo>
                    <a:pt x="475" y="437"/>
                  </a:lnTo>
                  <a:lnTo>
                    <a:pt x="475" y="439"/>
                  </a:lnTo>
                  <a:lnTo>
                    <a:pt x="476" y="439"/>
                  </a:lnTo>
                  <a:lnTo>
                    <a:pt x="477" y="440"/>
                  </a:lnTo>
                  <a:lnTo>
                    <a:pt x="478" y="441"/>
                  </a:lnTo>
                  <a:lnTo>
                    <a:pt x="480" y="442"/>
                  </a:lnTo>
                  <a:lnTo>
                    <a:pt x="480" y="443"/>
                  </a:lnTo>
                  <a:lnTo>
                    <a:pt x="482" y="444"/>
                  </a:lnTo>
                  <a:lnTo>
                    <a:pt x="483" y="445"/>
                  </a:lnTo>
                  <a:lnTo>
                    <a:pt x="482" y="445"/>
                  </a:lnTo>
                  <a:lnTo>
                    <a:pt x="480" y="448"/>
                  </a:lnTo>
                  <a:lnTo>
                    <a:pt x="479" y="449"/>
                  </a:lnTo>
                  <a:lnTo>
                    <a:pt x="479" y="450"/>
                  </a:lnTo>
                  <a:lnTo>
                    <a:pt x="478" y="451"/>
                  </a:lnTo>
                  <a:lnTo>
                    <a:pt x="477" y="454"/>
                  </a:lnTo>
                  <a:lnTo>
                    <a:pt x="476" y="455"/>
                  </a:lnTo>
                  <a:lnTo>
                    <a:pt x="476" y="456"/>
                  </a:lnTo>
                  <a:lnTo>
                    <a:pt x="475" y="457"/>
                  </a:lnTo>
                  <a:lnTo>
                    <a:pt x="475" y="458"/>
                  </a:lnTo>
                  <a:lnTo>
                    <a:pt x="475" y="459"/>
                  </a:lnTo>
                  <a:lnTo>
                    <a:pt x="473" y="460"/>
                  </a:lnTo>
                  <a:lnTo>
                    <a:pt x="473" y="463"/>
                  </a:lnTo>
                  <a:lnTo>
                    <a:pt x="472" y="463"/>
                  </a:lnTo>
                  <a:lnTo>
                    <a:pt x="471" y="463"/>
                  </a:lnTo>
                  <a:lnTo>
                    <a:pt x="469" y="463"/>
                  </a:lnTo>
                  <a:lnTo>
                    <a:pt x="468" y="463"/>
                  </a:lnTo>
                  <a:lnTo>
                    <a:pt x="468" y="462"/>
                  </a:lnTo>
                  <a:lnTo>
                    <a:pt x="467" y="462"/>
                  </a:lnTo>
                  <a:lnTo>
                    <a:pt x="462" y="460"/>
                  </a:lnTo>
                  <a:lnTo>
                    <a:pt x="463" y="464"/>
                  </a:lnTo>
                  <a:lnTo>
                    <a:pt x="461" y="464"/>
                  </a:lnTo>
                  <a:lnTo>
                    <a:pt x="460" y="465"/>
                  </a:lnTo>
                  <a:lnTo>
                    <a:pt x="458" y="465"/>
                  </a:lnTo>
                  <a:lnTo>
                    <a:pt x="456" y="467"/>
                  </a:lnTo>
                  <a:lnTo>
                    <a:pt x="455" y="470"/>
                  </a:lnTo>
                  <a:lnTo>
                    <a:pt x="454" y="471"/>
                  </a:lnTo>
                  <a:lnTo>
                    <a:pt x="453" y="471"/>
                  </a:lnTo>
                  <a:lnTo>
                    <a:pt x="452" y="473"/>
                  </a:lnTo>
                  <a:lnTo>
                    <a:pt x="450" y="473"/>
                  </a:lnTo>
                  <a:lnTo>
                    <a:pt x="448" y="472"/>
                  </a:lnTo>
                  <a:lnTo>
                    <a:pt x="448" y="474"/>
                  </a:lnTo>
                  <a:lnTo>
                    <a:pt x="449" y="474"/>
                  </a:lnTo>
                  <a:lnTo>
                    <a:pt x="448" y="478"/>
                  </a:lnTo>
                  <a:lnTo>
                    <a:pt x="445" y="478"/>
                  </a:lnTo>
                  <a:lnTo>
                    <a:pt x="434" y="481"/>
                  </a:lnTo>
                  <a:lnTo>
                    <a:pt x="433" y="482"/>
                  </a:lnTo>
                  <a:lnTo>
                    <a:pt x="432" y="482"/>
                  </a:lnTo>
                  <a:lnTo>
                    <a:pt x="430" y="485"/>
                  </a:lnTo>
                  <a:lnTo>
                    <a:pt x="428" y="485"/>
                  </a:lnTo>
                  <a:lnTo>
                    <a:pt x="424" y="488"/>
                  </a:lnTo>
                  <a:lnTo>
                    <a:pt x="421" y="490"/>
                  </a:lnTo>
                  <a:lnTo>
                    <a:pt x="419" y="492"/>
                  </a:lnTo>
                  <a:lnTo>
                    <a:pt x="418" y="493"/>
                  </a:lnTo>
                  <a:lnTo>
                    <a:pt x="413" y="499"/>
                  </a:lnTo>
                  <a:lnTo>
                    <a:pt x="412" y="501"/>
                  </a:lnTo>
                  <a:lnTo>
                    <a:pt x="411" y="502"/>
                  </a:lnTo>
                  <a:lnTo>
                    <a:pt x="411" y="503"/>
                  </a:lnTo>
                  <a:lnTo>
                    <a:pt x="410" y="503"/>
                  </a:lnTo>
                  <a:lnTo>
                    <a:pt x="409" y="504"/>
                  </a:lnTo>
                  <a:lnTo>
                    <a:pt x="403" y="507"/>
                  </a:lnTo>
                  <a:lnTo>
                    <a:pt x="403" y="508"/>
                  </a:lnTo>
                  <a:lnTo>
                    <a:pt x="402" y="508"/>
                  </a:lnTo>
                  <a:lnTo>
                    <a:pt x="402" y="509"/>
                  </a:lnTo>
                  <a:lnTo>
                    <a:pt x="401" y="510"/>
                  </a:lnTo>
                  <a:lnTo>
                    <a:pt x="400" y="510"/>
                  </a:lnTo>
                  <a:lnTo>
                    <a:pt x="398" y="511"/>
                  </a:lnTo>
                  <a:lnTo>
                    <a:pt x="397" y="511"/>
                  </a:lnTo>
                  <a:lnTo>
                    <a:pt x="396" y="511"/>
                  </a:lnTo>
                  <a:lnTo>
                    <a:pt x="396" y="512"/>
                  </a:lnTo>
                  <a:lnTo>
                    <a:pt x="395" y="514"/>
                  </a:lnTo>
                  <a:lnTo>
                    <a:pt x="394" y="514"/>
                  </a:lnTo>
                  <a:lnTo>
                    <a:pt x="394" y="515"/>
                  </a:lnTo>
                  <a:lnTo>
                    <a:pt x="391" y="516"/>
                  </a:lnTo>
                  <a:lnTo>
                    <a:pt x="390" y="516"/>
                  </a:lnTo>
                  <a:lnTo>
                    <a:pt x="389" y="517"/>
                  </a:lnTo>
                  <a:lnTo>
                    <a:pt x="389" y="518"/>
                  </a:lnTo>
                  <a:lnTo>
                    <a:pt x="388" y="519"/>
                  </a:lnTo>
                  <a:lnTo>
                    <a:pt x="386" y="518"/>
                  </a:lnTo>
                  <a:lnTo>
                    <a:pt x="383" y="517"/>
                  </a:lnTo>
                  <a:lnTo>
                    <a:pt x="382" y="517"/>
                  </a:lnTo>
                  <a:lnTo>
                    <a:pt x="381" y="517"/>
                  </a:lnTo>
                  <a:lnTo>
                    <a:pt x="380" y="517"/>
                  </a:lnTo>
                  <a:lnTo>
                    <a:pt x="379" y="518"/>
                  </a:lnTo>
                  <a:lnTo>
                    <a:pt x="373" y="518"/>
                  </a:lnTo>
                  <a:lnTo>
                    <a:pt x="372" y="518"/>
                  </a:lnTo>
                  <a:lnTo>
                    <a:pt x="368" y="519"/>
                  </a:lnTo>
                  <a:lnTo>
                    <a:pt x="366" y="518"/>
                  </a:lnTo>
                  <a:lnTo>
                    <a:pt x="361" y="521"/>
                  </a:lnTo>
                  <a:lnTo>
                    <a:pt x="360" y="522"/>
                  </a:lnTo>
                  <a:lnTo>
                    <a:pt x="359" y="523"/>
                  </a:lnTo>
                  <a:lnTo>
                    <a:pt x="358" y="524"/>
                  </a:lnTo>
                  <a:lnTo>
                    <a:pt x="357" y="524"/>
                  </a:lnTo>
                  <a:lnTo>
                    <a:pt x="355" y="526"/>
                  </a:lnTo>
                  <a:lnTo>
                    <a:pt x="353" y="525"/>
                  </a:lnTo>
                  <a:lnTo>
                    <a:pt x="353" y="526"/>
                  </a:lnTo>
                  <a:lnTo>
                    <a:pt x="352" y="526"/>
                  </a:lnTo>
                  <a:lnTo>
                    <a:pt x="352" y="527"/>
                  </a:lnTo>
                  <a:lnTo>
                    <a:pt x="351" y="527"/>
                  </a:lnTo>
                  <a:lnTo>
                    <a:pt x="351" y="529"/>
                  </a:lnTo>
                  <a:lnTo>
                    <a:pt x="348" y="530"/>
                  </a:lnTo>
                  <a:lnTo>
                    <a:pt x="345" y="531"/>
                  </a:lnTo>
                  <a:lnTo>
                    <a:pt x="345" y="532"/>
                  </a:lnTo>
                  <a:lnTo>
                    <a:pt x="344" y="532"/>
                  </a:lnTo>
                  <a:lnTo>
                    <a:pt x="338" y="533"/>
                  </a:lnTo>
                  <a:lnTo>
                    <a:pt x="338" y="545"/>
                  </a:lnTo>
                  <a:lnTo>
                    <a:pt x="338" y="547"/>
                  </a:lnTo>
                  <a:lnTo>
                    <a:pt x="338" y="548"/>
                  </a:lnTo>
                  <a:lnTo>
                    <a:pt x="338" y="553"/>
                  </a:lnTo>
                  <a:lnTo>
                    <a:pt x="338" y="560"/>
                  </a:lnTo>
                  <a:lnTo>
                    <a:pt x="338" y="561"/>
                  </a:lnTo>
                  <a:lnTo>
                    <a:pt x="339" y="582"/>
                  </a:lnTo>
                  <a:lnTo>
                    <a:pt x="339" y="583"/>
                  </a:lnTo>
                  <a:lnTo>
                    <a:pt x="338" y="584"/>
                  </a:lnTo>
                  <a:lnTo>
                    <a:pt x="336" y="584"/>
                  </a:lnTo>
                  <a:lnTo>
                    <a:pt x="307" y="634"/>
                  </a:lnTo>
                  <a:lnTo>
                    <a:pt x="293" y="658"/>
                  </a:lnTo>
                  <a:lnTo>
                    <a:pt x="292" y="659"/>
                  </a:lnTo>
                  <a:lnTo>
                    <a:pt x="291" y="661"/>
                  </a:lnTo>
                  <a:lnTo>
                    <a:pt x="292" y="661"/>
                  </a:lnTo>
                  <a:lnTo>
                    <a:pt x="293" y="664"/>
                  </a:lnTo>
                  <a:lnTo>
                    <a:pt x="294" y="664"/>
                  </a:lnTo>
                  <a:lnTo>
                    <a:pt x="296" y="664"/>
                  </a:lnTo>
                  <a:lnTo>
                    <a:pt x="297" y="664"/>
                  </a:lnTo>
                  <a:lnTo>
                    <a:pt x="301" y="664"/>
                  </a:lnTo>
                  <a:lnTo>
                    <a:pt x="303" y="664"/>
                  </a:lnTo>
                  <a:lnTo>
                    <a:pt x="304" y="664"/>
                  </a:lnTo>
                  <a:lnTo>
                    <a:pt x="306" y="665"/>
                  </a:lnTo>
                  <a:lnTo>
                    <a:pt x="307" y="665"/>
                  </a:lnTo>
                  <a:lnTo>
                    <a:pt x="309" y="665"/>
                  </a:lnTo>
                  <a:lnTo>
                    <a:pt x="314" y="665"/>
                  </a:lnTo>
                  <a:lnTo>
                    <a:pt x="315" y="666"/>
                  </a:lnTo>
                  <a:lnTo>
                    <a:pt x="318" y="666"/>
                  </a:lnTo>
                  <a:lnTo>
                    <a:pt x="319" y="666"/>
                  </a:lnTo>
                  <a:lnTo>
                    <a:pt x="321" y="666"/>
                  </a:lnTo>
                  <a:lnTo>
                    <a:pt x="322" y="667"/>
                  </a:lnTo>
                  <a:lnTo>
                    <a:pt x="323" y="667"/>
                  </a:lnTo>
                  <a:lnTo>
                    <a:pt x="324" y="667"/>
                  </a:lnTo>
                  <a:lnTo>
                    <a:pt x="326" y="667"/>
                  </a:lnTo>
                  <a:lnTo>
                    <a:pt x="328" y="668"/>
                  </a:lnTo>
                  <a:lnTo>
                    <a:pt x="328" y="669"/>
                  </a:lnTo>
                  <a:lnTo>
                    <a:pt x="328" y="671"/>
                  </a:lnTo>
                  <a:lnTo>
                    <a:pt x="327" y="671"/>
                  </a:lnTo>
                  <a:lnTo>
                    <a:pt x="327" y="672"/>
                  </a:lnTo>
                  <a:lnTo>
                    <a:pt x="327" y="673"/>
                  </a:lnTo>
                  <a:lnTo>
                    <a:pt x="328" y="674"/>
                  </a:lnTo>
                  <a:lnTo>
                    <a:pt x="329" y="675"/>
                  </a:lnTo>
                  <a:lnTo>
                    <a:pt x="330" y="675"/>
                  </a:lnTo>
                  <a:lnTo>
                    <a:pt x="331" y="676"/>
                  </a:lnTo>
                  <a:lnTo>
                    <a:pt x="331" y="678"/>
                  </a:lnTo>
                  <a:lnTo>
                    <a:pt x="331" y="679"/>
                  </a:lnTo>
                  <a:lnTo>
                    <a:pt x="331" y="680"/>
                  </a:lnTo>
                  <a:lnTo>
                    <a:pt x="333" y="681"/>
                  </a:lnTo>
                  <a:lnTo>
                    <a:pt x="334" y="682"/>
                  </a:lnTo>
                  <a:lnTo>
                    <a:pt x="335" y="683"/>
                  </a:lnTo>
                  <a:lnTo>
                    <a:pt x="336" y="684"/>
                  </a:lnTo>
                  <a:lnTo>
                    <a:pt x="336" y="686"/>
                  </a:lnTo>
                  <a:lnTo>
                    <a:pt x="336" y="688"/>
                  </a:lnTo>
                  <a:lnTo>
                    <a:pt x="336" y="689"/>
                  </a:lnTo>
                  <a:lnTo>
                    <a:pt x="335" y="690"/>
                  </a:lnTo>
                  <a:lnTo>
                    <a:pt x="335" y="694"/>
                  </a:lnTo>
                  <a:lnTo>
                    <a:pt x="339" y="696"/>
                  </a:lnTo>
                  <a:lnTo>
                    <a:pt x="342" y="697"/>
                  </a:lnTo>
                  <a:lnTo>
                    <a:pt x="345" y="698"/>
                  </a:lnTo>
                  <a:lnTo>
                    <a:pt x="348" y="698"/>
                  </a:lnTo>
                  <a:lnTo>
                    <a:pt x="349" y="699"/>
                  </a:lnTo>
                  <a:lnTo>
                    <a:pt x="350" y="699"/>
                  </a:lnTo>
                  <a:lnTo>
                    <a:pt x="352" y="702"/>
                  </a:lnTo>
                  <a:lnTo>
                    <a:pt x="355" y="702"/>
                  </a:lnTo>
                  <a:lnTo>
                    <a:pt x="355" y="703"/>
                  </a:lnTo>
                  <a:lnTo>
                    <a:pt x="355" y="704"/>
                  </a:lnTo>
                  <a:lnTo>
                    <a:pt x="356" y="704"/>
                  </a:lnTo>
                  <a:lnTo>
                    <a:pt x="355" y="706"/>
                  </a:lnTo>
                  <a:lnTo>
                    <a:pt x="356" y="706"/>
                  </a:lnTo>
                  <a:lnTo>
                    <a:pt x="361" y="708"/>
                  </a:lnTo>
                  <a:lnTo>
                    <a:pt x="363" y="709"/>
                  </a:lnTo>
                  <a:lnTo>
                    <a:pt x="364" y="709"/>
                  </a:lnTo>
                  <a:lnTo>
                    <a:pt x="365" y="710"/>
                  </a:lnTo>
                  <a:lnTo>
                    <a:pt x="366" y="709"/>
                  </a:lnTo>
                  <a:lnTo>
                    <a:pt x="367" y="708"/>
                  </a:lnTo>
                  <a:lnTo>
                    <a:pt x="367" y="706"/>
                  </a:lnTo>
                  <a:lnTo>
                    <a:pt x="368" y="706"/>
                  </a:lnTo>
                  <a:lnTo>
                    <a:pt x="370" y="706"/>
                  </a:lnTo>
                  <a:lnTo>
                    <a:pt x="371" y="705"/>
                  </a:lnTo>
                  <a:lnTo>
                    <a:pt x="379" y="703"/>
                  </a:lnTo>
                  <a:lnTo>
                    <a:pt x="381" y="702"/>
                  </a:lnTo>
                  <a:lnTo>
                    <a:pt x="382" y="702"/>
                  </a:lnTo>
                  <a:lnTo>
                    <a:pt x="386" y="701"/>
                  </a:lnTo>
                  <a:lnTo>
                    <a:pt x="389" y="698"/>
                  </a:lnTo>
                  <a:lnTo>
                    <a:pt x="391" y="696"/>
                  </a:lnTo>
                  <a:lnTo>
                    <a:pt x="394" y="695"/>
                  </a:lnTo>
                  <a:lnTo>
                    <a:pt x="395" y="695"/>
                  </a:lnTo>
                  <a:lnTo>
                    <a:pt x="396" y="696"/>
                  </a:lnTo>
                  <a:lnTo>
                    <a:pt x="397" y="697"/>
                  </a:lnTo>
                  <a:lnTo>
                    <a:pt x="397" y="701"/>
                  </a:lnTo>
                  <a:lnTo>
                    <a:pt x="398" y="701"/>
                  </a:lnTo>
                  <a:lnTo>
                    <a:pt x="398" y="702"/>
                  </a:lnTo>
                  <a:lnTo>
                    <a:pt x="398" y="703"/>
                  </a:lnTo>
                  <a:lnTo>
                    <a:pt x="400" y="704"/>
                  </a:lnTo>
                  <a:lnTo>
                    <a:pt x="400" y="705"/>
                  </a:lnTo>
                  <a:lnTo>
                    <a:pt x="401" y="706"/>
                  </a:lnTo>
                  <a:lnTo>
                    <a:pt x="403" y="706"/>
                  </a:lnTo>
                  <a:lnTo>
                    <a:pt x="404" y="708"/>
                  </a:lnTo>
                  <a:lnTo>
                    <a:pt x="405" y="709"/>
                  </a:lnTo>
                  <a:lnTo>
                    <a:pt x="406" y="711"/>
                  </a:lnTo>
                  <a:lnTo>
                    <a:pt x="408" y="714"/>
                  </a:lnTo>
                  <a:lnTo>
                    <a:pt x="409" y="716"/>
                  </a:lnTo>
                  <a:lnTo>
                    <a:pt x="409" y="717"/>
                  </a:lnTo>
                  <a:lnTo>
                    <a:pt x="409" y="718"/>
                  </a:lnTo>
                  <a:lnTo>
                    <a:pt x="409" y="719"/>
                  </a:lnTo>
                  <a:lnTo>
                    <a:pt x="409" y="720"/>
                  </a:lnTo>
                  <a:lnTo>
                    <a:pt x="409" y="721"/>
                  </a:lnTo>
                  <a:lnTo>
                    <a:pt x="409" y="723"/>
                  </a:lnTo>
                  <a:lnTo>
                    <a:pt x="410" y="724"/>
                  </a:lnTo>
                  <a:lnTo>
                    <a:pt x="410" y="725"/>
                  </a:lnTo>
                  <a:lnTo>
                    <a:pt x="410" y="726"/>
                  </a:lnTo>
                  <a:lnTo>
                    <a:pt x="411" y="728"/>
                  </a:lnTo>
                  <a:lnTo>
                    <a:pt x="411" y="729"/>
                  </a:lnTo>
                  <a:lnTo>
                    <a:pt x="411" y="731"/>
                  </a:lnTo>
                  <a:lnTo>
                    <a:pt x="412" y="732"/>
                  </a:lnTo>
                  <a:lnTo>
                    <a:pt x="412" y="733"/>
                  </a:lnTo>
                  <a:lnTo>
                    <a:pt x="412" y="734"/>
                  </a:lnTo>
                  <a:lnTo>
                    <a:pt x="413" y="735"/>
                  </a:lnTo>
                  <a:lnTo>
                    <a:pt x="413" y="736"/>
                  </a:lnTo>
                  <a:lnTo>
                    <a:pt x="413" y="738"/>
                  </a:lnTo>
                  <a:lnTo>
                    <a:pt x="416" y="739"/>
                  </a:lnTo>
                  <a:lnTo>
                    <a:pt x="416" y="740"/>
                  </a:lnTo>
                  <a:lnTo>
                    <a:pt x="418" y="742"/>
                  </a:lnTo>
                  <a:lnTo>
                    <a:pt x="419" y="742"/>
                  </a:lnTo>
                  <a:lnTo>
                    <a:pt x="421" y="743"/>
                  </a:lnTo>
                  <a:lnTo>
                    <a:pt x="424" y="744"/>
                  </a:lnTo>
                  <a:lnTo>
                    <a:pt x="425" y="746"/>
                  </a:lnTo>
                  <a:lnTo>
                    <a:pt x="427" y="746"/>
                  </a:lnTo>
                  <a:lnTo>
                    <a:pt x="428" y="747"/>
                  </a:lnTo>
                  <a:lnTo>
                    <a:pt x="431" y="747"/>
                  </a:lnTo>
                  <a:lnTo>
                    <a:pt x="433" y="748"/>
                  </a:lnTo>
                  <a:lnTo>
                    <a:pt x="434" y="749"/>
                  </a:lnTo>
                  <a:lnTo>
                    <a:pt x="435" y="749"/>
                  </a:lnTo>
                  <a:lnTo>
                    <a:pt x="435" y="750"/>
                  </a:lnTo>
                  <a:lnTo>
                    <a:pt x="437" y="750"/>
                  </a:lnTo>
                  <a:lnTo>
                    <a:pt x="437" y="751"/>
                  </a:lnTo>
                  <a:lnTo>
                    <a:pt x="439" y="754"/>
                  </a:lnTo>
                  <a:lnTo>
                    <a:pt x="440" y="757"/>
                  </a:lnTo>
                  <a:lnTo>
                    <a:pt x="441" y="758"/>
                  </a:lnTo>
                  <a:lnTo>
                    <a:pt x="441" y="761"/>
                  </a:lnTo>
                  <a:lnTo>
                    <a:pt x="441" y="762"/>
                  </a:lnTo>
                  <a:lnTo>
                    <a:pt x="441" y="764"/>
                  </a:lnTo>
                  <a:lnTo>
                    <a:pt x="441" y="766"/>
                  </a:lnTo>
                  <a:lnTo>
                    <a:pt x="442" y="769"/>
                  </a:lnTo>
                  <a:lnTo>
                    <a:pt x="442" y="771"/>
                  </a:lnTo>
                  <a:lnTo>
                    <a:pt x="443" y="772"/>
                  </a:lnTo>
                  <a:lnTo>
                    <a:pt x="443" y="773"/>
                  </a:lnTo>
                  <a:lnTo>
                    <a:pt x="445" y="776"/>
                  </a:lnTo>
                  <a:lnTo>
                    <a:pt x="446" y="778"/>
                  </a:lnTo>
                  <a:lnTo>
                    <a:pt x="447" y="779"/>
                  </a:lnTo>
                  <a:lnTo>
                    <a:pt x="448" y="780"/>
                  </a:lnTo>
                  <a:lnTo>
                    <a:pt x="449" y="781"/>
                  </a:lnTo>
                  <a:lnTo>
                    <a:pt x="452" y="783"/>
                  </a:lnTo>
                  <a:lnTo>
                    <a:pt x="453" y="783"/>
                  </a:lnTo>
                  <a:lnTo>
                    <a:pt x="454" y="783"/>
                  </a:lnTo>
                  <a:lnTo>
                    <a:pt x="454" y="784"/>
                  </a:lnTo>
                  <a:lnTo>
                    <a:pt x="455" y="785"/>
                  </a:lnTo>
                  <a:lnTo>
                    <a:pt x="456" y="785"/>
                  </a:lnTo>
                  <a:lnTo>
                    <a:pt x="457" y="785"/>
                  </a:lnTo>
                  <a:lnTo>
                    <a:pt x="457" y="786"/>
                  </a:lnTo>
                  <a:lnTo>
                    <a:pt x="458" y="786"/>
                  </a:lnTo>
                  <a:lnTo>
                    <a:pt x="460" y="787"/>
                  </a:lnTo>
                  <a:lnTo>
                    <a:pt x="461" y="787"/>
                  </a:lnTo>
                  <a:lnTo>
                    <a:pt x="462" y="787"/>
                  </a:lnTo>
                  <a:lnTo>
                    <a:pt x="463" y="787"/>
                  </a:lnTo>
                  <a:lnTo>
                    <a:pt x="464" y="787"/>
                  </a:lnTo>
                  <a:lnTo>
                    <a:pt x="465" y="787"/>
                  </a:lnTo>
                  <a:lnTo>
                    <a:pt x="467" y="786"/>
                  </a:lnTo>
                  <a:lnTo>
                    <a:pt x="468" y="786"/>
                  </a:lnTo>
                  <a:lnTo>
                    <a:pt x="470" y="786"/>
                  </a:lnTo>
                  <a:lnTo>
                    <a:pt x="472" y="786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81" name="Freeform 33"/>
            <p:cNvSpPr>
              <a:spLocks/>
            </p:cNvSpPr>
            <p:nvPr/>
          </p:nvSpPr>
          <p:spPr bwMode="auto">
            <a:xfrm>
              <a:off x="8233559" y="4557241"/>
              <a:ext cx="1147528" cy="988656"/>
            </a:xfrm>
            <a:custGeom>
              <a:avLst/>
              <a:gdLst>
                <a:gd name="T0" fmla="*/ 280 w 1004"/>
                <a:gd name="T1" fmla="*/ 10 h 872"/>
                <a:gd name="T2" fmla="*/ 301 w 1004"/>
                <a:gd name="T3" fmla="*/ 7 h 872"/>
                <a:gd name="T4" fmla="*/ 326 w 1004"/>
                <a:gd name="T5" fmla="*/ 9 h 872"/>
                <a:gd name="T6" fmla="*/ 349 w 1004"/>
                <a:gd name="T7" fmla="*/ 30 h 872"/>
                <a:gd name="T8" fmla="*/ 416 w 1004"/>
                <a:gd name="T9" fmla="*/ 88 h 872"/>
                <a:gd name="T10" fmla="*/ 462 w 1004"/>
                <a:gd name="T11" fmla="*/ 79 h 872"/>
                <a:gd name="T12" fmla="*/ 485 w 1004"/>
                <a:gd name="T13" fmla="*/ 88 h 872"/>
                <a:gd name="T14" fmla="*/ 516 w 1004"/>
                <a:gd name="T15" fmla="*/ 91 h 872"/>
                <a:gd name="T16" fmla="*/ 543 w 1004"/>
                <a:gd name="T17" fmla="*/ 95 h 872"/>
                <a:gd name="T18" fmla="*/ 582 w 1004"/>
                <a:gd name="T19" fmla="*/ 90 h 872"/>
                <a:gd name="T20" fmla="*/ 602 w 1004"/>
                <a:gd name="T21" fmla="*/ 81 h 872"/>
                <a:gd name="T22" fmla="*/ 630 w 1004"/>
                <a:gd name="T23" fmla="*/ 73 h 872"/>
                <a:gd name="T24" fmla="*/ 677 w 1004"/>
                <a:gd name="T25" fmla="*/ 69 h 872"/>
                <a:gd name="T26" fmla="*/ 743 w 1004"/>
                <a:gd name="T27" fmla="*/ 91 h 872"/>
                <a:gd name="T28" fmla="*/ 778 w 1004"/>
                <a:gd name="T29" fmla="*/ 110 h 872"/>
                <a:gd name="T30" fmla="*/ 837 w 1004"/>
                <a:gd name="T31" fmla="*/ 128 h 872"/>
                <a:gd name="T32" fmla="*/ 863 w 1004"/>
                <a:gd name="T33" fmla="*/ 137 h 872"/>
                <a:gd name="T34" fmla="*/ 892 w 1004"/>
                <a:gd name="T35" fmla="*/ 144 h 872"/>
                <a:gd name="T36" fmla="*/ 942 w 1004"/>
                <a:gd name="T37" fmla="*/ 159 h 872"/>
                <a:gd name="T38" fmla="*/ 976 w 1004"/>
                <a:gd name="T39" fmla="*/ 174 h 872"/>
                <a:gd name="T40" fmla="*/ 991 w 1004"/>
                <a:gd name="T41" fmla="*/ 212 h 872"/>
                <a:gd name="T42" fmla="*/ 923 w 1004"/>
                <a:gd name="T43" fmla="*/ 294 h 872"/>
                <a:gd name="T44" fmla="*/ 901 w 1004"/>
                <a:gd name="T45" fmla="*/ 318 h 872"/>
                <a:gd name="T46" fmla="*/ 771 w 1004"/>
                <a:gd name="T47" fmla="*/ 395 h 872"/>
                <a:gd name="T48" fmla="*/ 725 w 1004"/>
                <a:gd name="T49" fmla="*/ 424 h 872"/>
                <a:gd name="T50" fmla="*/ 698 w 1004"/>
                <a:gd name="T51" fmla="*/ 436 h 872"/>
                <a:gd name="T52" fmla="*/ 667 w 1004"/>
                <a:gd name="T53" fmla="*/ 449 h 872"/>
                <a:gd name="T54" fmla="*/ 626 w 1004"/>
                <a:gd name="T55" fmla="*/ 464 h 872"/>
                <a:gd name="T56" fmla="*/ 582 w 1004"/>
                <a:gd name="T57" fmla="*/ 484 h 872"/>
                <a:gd name="T58" fmla="*/ 547 w 1004"/>
                <a:gd name="T59" fmla="*/ 496 h 872"/>
                <a:gd name="T60" fmla="*/ 533 w 1004"/>
                <a:gd name="T61" fmla="*/ 522 h 872"/>
                <a:gd name="T62" fmla="*/ 499 w 1004"/>
                <a:gd name="T63" fmla="*/ 562 h 872"/>
                <a:gd name="T64" fmla="*/ 477 w 1004"/>
                <a:gd name="T65" fmla="*/ 583 h 872"/>
                <a:gd name="T66" fmla="*/ 466 w 1004"/>
                <a:gd name="T67" fmla="*/ 597 h 872"/>
                <a:gd name="T68" fmla="*/ 431 w 1004"/>
                <a:gd name="T69" fmla="*/ 605 h 872"/>
                <a:gd name="T70" fmla="*/ 390 w 1004"/>
                <a:gd name="T71" fmla="*/ 600 h 872"/>
                <a:gd name="T72" fmla="*/ 364 w 1004"/>
                <a:gd name="T73" fmla="*/ 602 h 872"/>
                <a:gd name="T74" fmla="*/ 348 w 1004"/>
                <a:gd name="T75" fmla="*/ 611 h 872"/>
                <a:gd name="T76" fmla="*/ 322 w 1004"/>
                <a:gd name="T77" fmla="*/ 617 h 872"/>
                <a:gd name="T78" fmla="*/ 296 w 1004"/>
                <a:gd name="T79" fmla="*/ 619 h 872"/>
                <a:gd name="T80" fmla="*/ 276 w 1004"/>
                <a:gd name="T81" fmla="*/ 628 h 872"/>
                <a:gd name="T82" fmla="*/ 270 w 1004"/>
                <a:gd name="T83" fmla="*/ 643 h 872"/>
                <a:gd name="T84" fmla="*/ 272 w 1004"/>
                <a:gd name="T85" fmla="*/ 664 h 872"/>
                <a:gd name="T86" fmla="*/ 267 w 1004"/>
                <a:gd name="T87" fmla="*/ 685 h 872"/>
                <a:gd name="T88" fmla="*/ 252 w 1004"/>
                <a:gd name="T89" fmla="*/ 717 h 872"/>
                <a:gd name="T90" fmla="*/ 245 w 1004"/>
                <a:gd name="T91" fmla="*/ 744 h 872"/>
                <a:gd name="T92" fmla="*/ 236 w 1004"/>
                <a:gd name="T93" fmla="*/ 783 h 872"/>
                <a:gd name="T94" fmla="*/ 218 w 1004"/>
                <a:gd name="T95" fmla="*/ 823 h 872"/>
                <a:gd name="T96" fmla="*/ 203 w 1004"/>
                <a:gd name="T97" fmla="*/ 852 h 872"/>
                <a:gd name="T98" fmla="*/ 189 w 1004"/>
                <a:gd name="T99" fmla="*/ 865 h 872"/>
                <a:gd name="T100" fmla="*/ 171 w 1004"/>
                <a:gd name="T101" fmla="*/ 834 h 872"/>
                <a:gd name="T102" fmla="*/ 159 w 1004"/>
                <a:gd name="T103" fmla="*/ 807 h 872"/>
                <a:gd name="T104" fmla="*/ 136 w 1004"/>
                <a:gd name="T105" fmla="*/ 800 h 872"/>
                <a:gd name="T106" fmla="*/ 116 w 1004"/>
                <a:gd name="T107" fmla="*/ 794 h 872"/>
                <a:gd name="T108" fmla="*/ 91 w 1004"/>
                <a:gd name="T109" fmla="*/ 786 h 872"/>
                <a:gd name="T110" fmla="*/ 74 w 1004"/>
                <a:gd name="T111" fmla="*/ 768 h 872"/>
                <a:gd name="T112" fmla="*/ 57 w 1004"/>
                <a:gd name="T113" fmla="*/ 752 h 872"/>
                <a:gd name="T114" fmla="*/ 42 w 1004"/>
                <a:gd name="T115" fmla="*/ 741 h 872"/>
                <a:gd name="T116" fmla="*/ 24 w 1004"/>
                <a:gd name="T117" fmla="*/ 734 h 872"/>
                <a:gd name="T118" fmla="*/ 5 w 1004"/>
                <a:gd name="T119" fmla="*/ 735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04" h="872">
                  <a:moveTo>
                    <a:pt x="260" y="15"/>
                  </a:moveTo>
                  <a:lnTo>
                    <a:pt x="261" y="15"/>
                  </a:lnTo>
                  <a:lnTo>
                    <a:pt x="264" y="15"/>
                  </a:lnTo>
                  <a:lnTo>
                    <a:pt x="265" y="15"/>
                  </a:lnTo>
                  <a:lnTo>
                    <a:pt x="266" y="14"/>
                  </a:lnTo>
                  <a:lnTo>
                    <a:pt x="268" y="13"/>
                  </a:lnTo>
                  <a:lnTo>
                    <a:pt x="270" y="12"/>
                  </a:lnTo>
                  <a:lnTo>
                    <a:pt x="271" y="12"/>
                  </a:lnTo>
                  <a:lnTo>
                    <a:pt x="272" y="12"/>
                  </a:lnTo>
                  <a:lnTo>
                    <a:pt x="273" y="12"/>
                  </a:lnTo>
                  <a:lnTo>
                    <a:pt x="273" y="10"/>
                  </a:lnTo>
                  <a:lnTo>
                    <a:pt x="274" y="10"/>
                  </a:lnTo>
                  <a:lnTo>
                    <a:pt x="275" y="10"/>
                  </a:lnTo>
                  <a:lnTo>
                    <a:pt x="278" y="10"/>
                  </a:lnTo>
                  <a:lnTo>
                    <a:pt x="279" y="9"/>
                  </a:lnTo>
                  <a:lnTo>
                    <a:pt x="280" y="9"/>
                  </a:lnTo>
                  <a:lnTo>
                    <a:pt x="280" y="10"/>
                  </a:lnTo>
                  <a:lnTo>
                    <a:pt x="281" y="10"/>
                  </a:lnTo>
                  <a:lnTo>
                    <a:pt x="282" y="10"/>
                  </a:lnTo>
                  <a:lnTo>
                    <a:pt x="283" y="10"/>
                  </a:lnTo>
                  <a:lnTo>
                    <a:pt x="285" y="10"/>
                  </a:lnTo>
                  <a:lnTo>
                    <a:pt x="285" y="9"/>
                  </a:lnTo>
                  <a:lnTo>
                    <a:pt x="286" y="9"/>
                  </a:lnTo>
                  <a:lnTo>
                    <a:pt x="287" y="9"/>
                  </a:lnTo>
                  <a:lnTo>
                    <a:pt x="288" y="8"/>
                  </a:lnTo>
                  <a:lnTo>
                    <a:pt x="289" y="8"/>
                  </a:lnTo>
                  <a:lnTo>
                    <a:pt x="290" y="7"/>
                  </a:lnTo>
                  <a:lnTo>
                    <a:pt x="293" y="8"/>
                  </a:lnTo>
                  <a:lnTo>
                    <a:pt x="294" y="8"/>
                  </a:lnTo>
                  <a:lnTo>
                    <a:pt x="296" y="8"/>
                  </a:lnTo>
                  <a:lnTo>
                    <a:pt x="297" y="8"/>
                  </a:lnTo>
                  <a:lnTo>
                    <a:pt x="298" y="7"/>
                  </a:lnTo>
                  <a:lnTo>
                    <a:pt x="300" y="7"/>
                  </a:lnTo>
                  <a:lnTo>
                    <a:pt x="301" y="7"/>
                  </a:lnTo>
                  <a:lnTo>
                    <a:pt x="302" y="7"/>
                  </a:lnTo>
                  <a:lnTo>
                    <a:pt x="305" y="8"/>
                  </a:lnTo>
                  <a:lnTo>
                    <a:pt x="305" y="7"/>
                  </a:lnTo>
                  <a:lnTo>
                    <a:pt x="305" y="6"/>
                  </a:lnTo>
                  <a:lnTo>
                    <a:pt x="306" y="5"/>
                  </a:lnTo>
                  <a:lnTo>
                    <a:pt x="306" y="3"/>
                  </a:lnTo>
                  <a:lnTo>
                    <a:pt x="306" y="2"/>
                  </a:lnTo>
                  <a:lnTo>
                    <a:pt x="311" y="1"/>
                  </a:lnTo>
                  <a:lnTo>
                    <a:pt x="312" y="0"/>
                  </a:lnTo>
                  <a:lnTo>
                    <a:pt x="313" y="0"/>
                  </a:lnTo>
                  <a:lnTo>
                    <a:pt x="313" y="1"/>
                  </a:lnTo>
                  <a:lnTo>
                    <a:pt x="316" y="2"/>
                  </a:lnTo>
                  <a:lnTo>
                    <a:pt x="318" y="2"/>
                  </a:lnTo>
                  <a:lnTo>
                    <a:pt x="323" y="3"/>
                  </a:lnTo>
                  <a:lnTo>
                    <a:pt x="325" y="5"/>
                  </a:lnTo>
                  <a:lnTo>
                    <a:pt x="325" y="6"/>
                  </a:lnTo>
                  <a:lnTo>
                    <a:pt x="326" y="9"/>
                  </a:lnTo>
                  <a:lnTo>
                    <a:pt x="326" y="10"/>
                  </a:lnTo>
                  <a:lnTo>
                    <a:pt x="327" y="12"/>
                  </a:lnTo>
                  <a:lnTo>
                    <a:pt x="328" y="13"/>
                  </a:lnTo>
                  <a:lnTo>
                    <a:pt x="330" y="13"/>
                  </a:lnTo>
                  <a:lnTo>
                    <a:pt x="331" y="14"/>
                  </a:lnTo>
                  <a:lnTo>
                    <a:pt x="333" y="15"/>
                  </a:lnTo>
                  <a:lnTo>
                    <a:pt x="334" y="17"/>
                  </a:lnTo>
                  <a:lnTo>
                    <a:pt x="335" y="19"/>
                  </a:lnTo>
                  <a:lnTo>
                    <a:pt x="337" y="20"/>
                  </a:lnTo>
                  <a:lnTo>
                    <a:pt x="340" y="22"/>
                  </a:lnTo>
                  <a:lnTo>
                    <a:pt x="342" y="24"/>
                  </a:lnTo>
                  <a:lnTo>
                    <a:pt x="343" y="25"/>
                  </a:lnTo>
                  <a:lnTo>
                    <a:pt x="345" y="27"/>
                  </a:lnTo>
                  <a:lnTo>
                    <a:pt x="346" y="28"/>
                  </a:lnTo>
                  <a:lnTo>
                    <a:pt x="347" y="28"/>
                  </a:lnTo>
                  <a:lnTo>
                    <a:pt x="348" y="30"/>
                  </a:lnTo>
                  <a:lnTo>
                    <a:pt x="349" y="30"/>
                  </a:lnTo>
                  <a:lnTo>
                    <a:pt x="350" y="31"/>
                  </a:lnTo>
                  <a:lnTo>
                    <a:pt x="352" y="32"/>
                  </a:lnTo>
                  <a:lnTo>
                    <a:pt x="354" y="34"/>
                  </a:lnTo>
                  <a:lnTo>
                    <a:pt x="358" y="37"/>
                  </a:lnTo>
                  <a:lnTo>
                    <a:pt x="360" y="38"/>
                  </a:lnTo>
                  <a:lnTo>
                    <a:pt x="361" y="39"/>
                  </a:lnTo>
                  <a:lnTo>
                    <a:pt x="365" y="43"/>
                  </a:lnTo>
                  <a:lnTo>
                    <a:pt x="368" y="46"/>
                  </a:lnTo>
                  <a:lnTo>
                    <a:pt x="384" y="62"/>
                  </a:lnTo>
                  <a:lnTo>
                    <a:pt x="394" y="72"/>
                  </a:lnTo>
                  <a:lnTo>
                    <a:pt x="395" y="73"/>
                  </a:lnTo>
                  <a:lnTo>
                    <a:pt x="397" y="73"/>
                  </a:lnTo>
                  <a:lnTo>
                    <a:pt x="397" y="74"/>
                  </a:lnTo>
                  <a:lnTo>
                    <a:pt x="398" y="75"/>
                  </a:lnTo>
                  <a:lnTo>
                    <a:pt x="407" y="83"/>
                  </a:lnTo>
                  <a:lnTo>
                    <a:pt x="413" y="88"/>
                  </a:lnTo>
                  <a:lnTo>
                    <a:pt x="416" y="88"/>
                  </a:lnTo>
                  <a:lnTo>
                    <a:pt x="422" y="87"/>
                  </a:lnTo>
                  <a:lnTo>
                    <a:pt x="427" y="85"/>
                  </a:lnTo>
                  <a:lnTo>
                    <a:pt x="428" y="84"/>
                  </a:lnTo>
                  <a:lnTo>
                    <a:pt x="430" y="84"/>
                  </a:lnTo>
                  <a:lnTo>
                    <a:pt x="432" y="83"/>
                  </a:lnTo>
                  <a:lnTo>
                    <a:pt x="437" y="81"/>
                  </a:lnTo>
                  <a:lnTo>
                    <a:pt x="445" y="79"/>
                  </a:lnTo>
                  <a:lnTo>
                    <a:pt x="449" y="77"/>
                  </a:lnTo>
                  <a:lnTo>
                    <a:pt x="450" y="77"/>
                  </a:lnTo>
                  <a:lnTo>
                    <a:pt x="451" y="77"/>
                  </a:lnTo>
                  <a:lnTo>
                    <a:pt x="452" y="76"/>
                  </a:lnTo>
                  <a:lnTo>
                    <a:pt x="455" y="76"/>
                  </a:lnTo>
                  <a:lnTo>
                    <a:pt x="455" y="75"/>
                  </a:lnTo>
                  <a:lnTo>
                    <a:pt x="457" y="76"/>
                  </a:lnTo>
                  <a:lnTo>
                    <a:pt x="459" y="77"/>
                  </a:lnTo>
                  <a:lnTo>
                    <a:pt x="461" y="77"/>
                  </a:lnTo>
                  <a:lnTo>
                    <a:pt x="462" y="79"/>
                  </a:lnTo>
                  <a:lnTo>
                    <a:pt x="465" y="79"/>
                  </a:lnTo>
                  <a:lnTo>
                    <a:pt x="466" y="80"/>
                  </a:lnTo>
                  <a:lnTo>
                    <a:pt x="468" y="81"/>
                  </a:lnTo>
                  <a:lnTo>
                    <a:pt x="470" y="82"/>
                  </a:lnTo>
                  <a:lnTo>
                    <a:pt x="472" y="82"/>
                  </a:lnTo>
                  <a:lnTo>
                    <a:pt x="473" y="83"/>
                  </a:lnTo>
                  <a:lnTo>
                    <a:pt x="474" y="83"/>
                  </a:lnTo>
                  <a:lnTo>
                    <a:pt x="475" y="83"/>
                  </a:lnTo>
                  <a:lnTo>
                    <a:pt x="476" y="83"/>
                  </a:lnTo>
                  <a:lnTo>
                    <a:pt x="479" y="84"/>
                  </a:lnTo>
                  <a:lnTo>
                    <a:pt x="480" y="84"/>
                  </a:lnTo>
                  <a:lnTo>
                    <a:pt x="481" y="85"/>
                  </a:lnTo>
                  <a:lnTo>
                    <a:pt x="481" y="87"/>
                  </a:lnTo>
                  <a:lnTo>
                    <a:pt x="482" y="87"/>
                  </a:lnTo>
                  <a:lnTo>
                    <a:pt x="483" y="87"/>
                  </a:lnTo>
                  <a:lnTo>
                    <a:pt x="484" y="88"/>
                  </a:lnTo>
                  <a:lnTo>
                    <a:pt x="485" y="88"/>
                  </a:lnTo>
                  <a:lnTo>
                    <a:pt x="487" y="88"/>
                  </a:lnTo>
                  <a:lnTo>
                    <a:pt x="488" y="89"/>
                  </a:lnTo>
                  <a:lnTo>
                    <a:pt x="490" y="89"/>
                  </a:lnTo>
                  <a:lnTo>
                    <a:pt x="491" y="89"/>
                  </a:lnTo>
                  <a:lnTo>
                    <a:pt x="494" y="89"/>
                  </a:lnTo>
                  <a:lnTo>
                    <a:pt x="497" y="89"/>
                  </a:lnTo>
                  <a:lnTo>
                    <a:pt x="499" y="89"/>
                  </a:lnTo>
                  <a:lnTo>
                    <a:pt x="501" y="89"/>
                  </a:lnTo>
                  <a:lnTo>
                    <a:pt x="502" y="89"/>
                  </a:lnTo>
                  <a:lnTo>
                    <a:pt x="503" y="90"/>
                  </a:lnTo>
                  <a:lnTo>
                    <a:pt x="504" y="90"/>
                  </a:lnTo>
                  <a:lnTo>
                    <a:pt x="506" y="91"/>
                  </a:lnTo>
                  <a:lnTo>
                    <a:pt x="509" y="91"/>
                  </a:lnTo>
                  <a:lnTo>
                    <a:pt x="510" y="91"/>
                  </a:lnTo>
                  <a:lnTo>
                    <a:pt x="512" y="91"/>
                  </a:lnTo>
                  <a:lnTo>
                    <a:pt x="513" y="91"/>
                  </a:lnTo>
                  <a:lnTo>
                    <a:pt x="516" y="91"/>
                  </a:lnTo>
                  <a:lnTo>
                    <a:pt x="519" y="91"/>
                  </a:lnTo>
                  <a:lnTo>
                    <a:pt x="520" y="92"/>
                  </a:lnTo>
                  <a:lnTo>
                    <a:pt x="521" y="92"/>
                  </a:lnTo>
                  <a:lnTo>
                    <a:pt x="522" y="92"/>
                  </a:lnTo>
                  <a:lnTo>
                    <a:pt x="525" y="92"/>
                  </a:lnTo>
                  <a:lnTo>
                    <a:pt x="527" y="94"/>
                  </a:lnTo>
                  <a:lnTo>
                    <a:pt x="528" y="94"/>
                  </a:lnTo>
                  <a:lnTo>
                    <a:pt x="529" y="94"/>
                  </a:lnTo>
                  <a:lnTo>
                    <a:pt x="529" y="95"/>
                  </a:lnTo>
                  <a:lnTo>
                    <a:pt x="533" y="95"/>
                  </a:lnTo>
                  <a:lnTo>
                    <a:pt x="534" y="96"/>
                  </a:lnTo>
                  <a:lnTo>
                    <a:pt x="535" y="96"/>
                  </a:lnTo>
                  <a:lnTo>
                    <a:pt x="536" y="96"/>
                  </a:lnTo>
                  <a:lnTo>
                    <a:pt x="540" y="95"/>
                  </a:lnTo>
                  <a:lnTo>
                    <a:pt x="541" y="95"/>
                  </a:lnTo>
                  <a:lnTo>
                    <a:pt x="542" y="95"/>
                  </a:lnTo>
                  <a:lnTo>
                    <a:pt x="543" y="95"/>
                  </a:lnTo>
                  <a:lnTo>
                    <a:pt x="546" y="95"/>
                  </a:lnTo>
                  <a:lnTo>
                    <a:pt x="547" y="95"/>
                  </a:lnTo>
                  <a:lnTo>
                    <a:pt x="550" y="95"/>
                  </a:lnTo>
                  <a:lnTo>
                    <a:pt x="555" y="95"/>
                  </a:lnTo>
                  <a:lnTo>
                    <a:pt x="556" y="95"/>
                  </a:lnTo>
                  <a:lnTo>
                    <a:pt x="557" y="94"/>
                  </a:lnTo>
                  <a:lnTo>
                    <a:pt x="559" y="92"/>
                  </a:lnTo>
                  <a:lnTo>
                    <a:pt x="562" y="92"/>
                  </a:lnTo>
                  <a:lnTo>
                    <a:pt x="563" y="92"/>
                  </a:lnTo>
                  <a:lnTo>
                    <a:pt x="564" y="92"/>
                  </a:lnTo>
                  <a:lnTo>
                    <a:pt x="566" y="92"/>
                  </a:lnTo>
                  <a:lnTo>
                    <a:pt x="573" y="91"/>
                  </a:lnTo>
                  <a:lnTo>
                    <a:pt x="574" y="91"/>
                  </a:lnTo>
                  <a:lnTo>
                    <a:pt x="579" y="90"/>
                  </a:lnTo>
                  <a:lnTo>
                    <a:pt x="580" y="90"/>
                  </a:lnTo>
                  <a:lnTo>
                    <a:pt x="581" y="90"/>
                  </a:lnTo>
                  <a:lnTo>
                    <a:pt x="582" y="90"/>
                  </a:lnTo>
                  <a:lnTo>
                    <a:pt x="584" y="90"/>
                  </a:lnTo>
                  <a:lnTo>
                    <a:pt x="585" y="90"/>
                  </a:lnTo>
                  <a:lnTo>
                    <a:pt x="585" y="89"/>
                  </a:lnTo>
                  <a:lnTo>
                    <a:pt x="586" y="89"/>
                  </a:lnTo>
                  <a:lnTo>
                    <a:pt x="587" y="89"/>
                  </a:lnTo>
                  <a:lnTo>
                    <a:pt x="589" y="88"/>
                  </a:lnTo>
                  <a:lnTo>
                    <a:pt x="591" y="87"/>
                  </a:lnTo>
                  <a:lnTo>
                    <a:pt x="592" y="87"/>
                  </a:lnTo>
                  <a:lnTo>
                    <a:pt x="594" y="85"/>
                  </a:lnTo>
                  <a:lnTo>
                    <a:pt x="594" y="84"/>
                  </a:lnTo>
                  <a:lnTo>
                    <a:pt x="595" y="84"/>
                  </a:lnTo>
                  <a:lnTo>
                    <a:pt x="598" y="83"/>
                  </a:lnTo>
                  <a:lnTo>
                    <a:pt x="599" y="83"/>
                  </a:lnTo>
                  <a:lnTo>
                    <a:pt x="599" y="82"/>
                  </a:lnTo>
                  <a:lnTo>
                    <a:pt x="600" y="82"/>
                  </a:lnTo>
                  <a:lnTo>
                    <a:pt x="601" y="82"/>
                  </a:lnTo>
                  <a:lnTo>
                    <a:pt x="602" y="81"/>
                  </a:lnTo>
                  <a:lnTo>
                    <a:pt x="603" y="81"/>
                  </a:lnTo>
                  <a:lnTo>
                    <a:pt x="603" y="80"/>
                  </a:lnTo>
                  <a:lnTo>
                    <a:pt x="604" y="80"/>
                  </a:lnTo>
                  <a:lnTo>
                    <a:pt x="607" y="79"/>
                  </a:lnTo>
                  <a:lnTo>
                    <a:pt x="609" y="79"/>
                  </a:lnTo>
                  <a:lnTo>
                    <a:pt x="610" y="79"/>
                  </a:lnTo>
                  <a:lnTo>
                    <a:pt x="611" y="77"/>
                  </a:lnTo>
                  <a:lnTo>
                    <a:pt x="613" y="77"/>
                  </a:lnTo>
                  <a:lnTo>
                    <a:pt x="614" y="77"/>
                  </a:lnTo>
                  <a:lnTo>
                    <a:pt x="616" y="76"/>
                  </a:lnTo>
                  <a:lnTo>
                    <a:pt x="618" y="76"/>
                  </a:lnTo>
                  <a:lnTo>
                    <a:pt x="621" y="76"/>
                  </a:lnTo>
                  <a:lnTo>
                    <a:pt x="621" y="75"/>
                  </a:lnTo>
                  <a:lnTo>
                    <a:pt x="623" y="75"/>
                  </a:lnTo>
                  <a:lnTo>
                    <a:pt x="625" y="74"/>
                  </a:lnTo>
                  <a:lnTo>
                    <a:pt x="629" y="73"/>
                  </a:lnTo>
                  <a:lnTo>
                    <a:pt x="630" y="73"/>
                  </a:lnTo>
                  <a:lnTo>
                    <a:pt x="631" y="73"/>
                  </a:lnTo>
                  <a:lnTo>
                    <a:pt x="631" y="72"/>
                  </a:lnTo>
                  <a:lnTo>
                    <a:pt x="632" y="72"/>
                  </a:lnTo>
                  <a:lnTo>
                    <a:pt x="633" y="72"/>
                  </a:lnTo>
                  <a:lnTo>
                    <a:pt x="636" y="70"/>
                  </a:lnTo>
                  <a:lnTo>
                    <a:pt x="639" y="70"/>
                  </a:lnTo>
                  <a:lnTo>
                    <a:pt x="640" y="69"/>
                  </a:lnTo>
                  <a:lnTo>
                    <a:pt x="645" y="68"/>
                  </a:lnTo>
                  <a:lnTo>
                    <a:pt x="648" y="67"/>
                  </a:lnTo>
                  <a:lnTo>
                    <a:pt x="652" y="67"/>
                  </a:lnTo>
                  <a:lnTo>
                    <a:pt x="655" y="66"/>
                  </a:lnTo>
                  <a:lnTo>
                    <a:pt x="660" y="67"/>
                  </a:lnTo>
                  <a:lnTo>
                    <a:pt x="666" y="67"/>
                  </a:lnTo>
                  <a:lnTo>
                    <a:pt x="670" y="68"/>
                  </a:lnTo>
                  <a:lnTo>
                    <a:pt x="674" y="68"/>
                  </a:lnTo>
                  <a:lnTo>
                    <a:pt x="675" y="68"/>
                  </a:lnTo>
                  <a:lnTo>
                    <a:pt x="677" y="69"/>
                  </a:lnTo>
                  <a:lnTo>
                    <a:pt x="678" y="69"/>
                  </a:lnTo>
                  <a:lnTo>
                    <a:pt x="678" y="70"/>
                  </a:lnTo>
                  <a:lnTo>
                    <a:pt x="681" y="70"/>
                  </a:lnTo>
                  <a:lnTo>
                    <a:pt x="684" y="72"/>
                  </a:lnTo>
                  <a:lnTo>
                    <a:pt x="689" y="73"/>
                  </a:lnTo>
                  <a:lnTo>
                    <a:pt x="695" y="74"/>
                  </a:lnTo>
                  <a:lnTo>
                    <a:pt x="701" y="76"/>
                  </a:lnTo>
                  <a:lnTo>
                    <a:pt x="703" y="76"/>
                  </a:lnTo>
                  <a:lnTo>
                    <a:pt x="711" y="77"/>
                  </a:lnTo>
                  <a:lnTo>
                    <a:pt x="716" y="80"/>
                  </a:lnTo>
                  <a:lnTo>
                    <a:pt x="722" y="81"/>
                  </a:lnTo>
                  <a:lnTo>
                    <a:pt x="727" y="83"/>
                  </a:lnTo>
                  <a:lnTo>
                    <a:pt x="735" y="87"/>
                  </a:lnTo>
                  <a:lnTo>
                    <a:pt x="740" y="89"/>
                  </a:lnTo>
                  <a:lnTo>
                    <a:pt x="741" y="90"/>
                  </a:lnTo>
                  <a:lnTo>
                    <a:pt x="742" y="91"/>
                  </a:lnTo>
                  <a:lnTo>
                    <a:pt x="743" y="91"/>
                  </a:lnTo>
                  <a:lnTo>
                    <a:pt x="745" y="94"/>
                  </a:lnTo>
                  <a:lnTo>
                    <a:pt x="746" y="94"/>
                  </a:lnTo>
                  <a:lnTo>
                    <a:pt x="750" y="96"/>
                  </a:lnTo>
                  <a:lnTo>
                    <a:pt x="751" y="96"/>
                  </a:lnTo>
                  <a:lnTo>
                    <a:pt x="751" y="97"/>
                  </a:lnTo>
                  <a:lnTo>
                    <a:pt x="755" y="98"/>
                  </a:lnTo>
                  <a:lnTo>
                    <a:pt x="756" y="99"/>
                  </a:lnTo>
                  <a:lnTo>
                    <a:pt x="759" y="102"/>
                  </a:lnTo>
                  <a:lnTo>
                    <a:pt x="764" y="104"/>
                  </a:lnTo>
                  <a:lnTo>
                    <a:pt x="766" y="105"/>
                  </a:lnTo>
                  <a:lnTo>
                    <a:pt x="767" y="105"/>
                  </a:lnTo>
                  <a:lnTo>
                    <a:pt x="768" y="106"/>
                  </a:lnTo>
                  <a:lnTo>
                    <a:pt x="771" y="107"/>
                  </a:lnTo>
                  <a:lnTo>
                    <a:pt x="772" y="109"/>
                  </a:lnTo>
                  <a:lnTo>
                    <a:pt x="773" y="109"/>
                  </a:lnTo>
                  <a:lnTo>
                    <a:pt x="775" y="110"/>
                  </a:lnTo>
                  <a:lnTo>
                    <a:pt x="778" y="110"/>
                  </a:lnTo>
                  <a:lnTo>
                    <a:pt x="781" y="110"/>
                  </a:lnTo>
                  <a:lnTo>
                    <a:pt x="786" y="110"/>
                  </a:lnTo>
                  <a:lnTo>
                    <a:pt x="789" y="111"/>
                  </a:lnTo>
                  <a:lnTo>
                    <a:pt x="792" y="111"/>
                  </a:lnTo>
                  <a:lnTo>
                    <a:pt x="793" y="112"/>
                  </a:lnTo>
                  <a:lnTo>
                    <a:pt x="795" y="112"/>
                  </a:lnTo>
                  <a:lnTo>
                    <a:pt x="803" y="113"/>
                  </a:lnTo>
                  <a:lnTo>
                    <a:pt x="818" y="115"/>
                  </a:lnTo>
                  <a:lnTo>
                    <a:pt x="820" y="117"/>
                  </a:lnTo>
                  <a:lnTo>
                    <a:pt x="823" y="120"/>
                  </a:lnTo>
                  <a:lnTo>
                    <a:pt x="828" y="124"/>
                  </a:lnTo>
                  <a:lnTo>
                    <a:pt x="831" y="125"/>
                  </a:lnTo>
                  <a:lnTo>
                    <a:pt x="832" y="126"/>
                  </a:lnTo>
                  <a:lnTo>
                    <a:pt x="833" y="126"/>
                  </a:lnTo>
                  <a:lnTo>
                    <a:pt x="834" y="126"/>
                  </a:lnTo>
                  <a:lnTo>
                    <a:pt x="835" y="127"/>
                  </a:lnTo>
                  <a:lnTo>
                    <a:pt x="837" y="128"/>
                  </a:lnTo>
                  <a:lnTo>
                    <a:pt x="838" y="129"/>
                  </a:lnTo>
                  <a:lnTo>
                    <a:pt x="839" y="129"/>
                  </a:lnTo>
                  <a:lnTo>
                    <a:pt x="841" y="132"/>
                  </a:lnTo>
                  <a:lnTo>
                    <a:pt x="842" y="132"/>
                  </a:lnTo>
                  <a:lnTo>
                    <a:pt x="845" y="133"/>
                  </a:lnTo>
                  <a:lnTo>
                    <a:pt x="847" y="133"/>
                  </a:lnTo>
                  <a:lnTo>
                    <a:pt x="850" y="134"/>
                  </a:lnTo>
                  <a:lnTo>
                    <a:pt x="853" y="134"/>
                  </a:lnTo>
                  <a:lnTo>
                    <a:pt x="855" y="134"/>
                  </a:lnTo>
                  <a:lnTo>
                    <a:pt x="856" y="134"/>
                  </a:lnTo>
                  <a:lnTo>
                    <a:pt x="857" y="134"/>
                  </a:lnTo>
                  <a:lnTo>
                    <a:pt x="857" y="135"/>
                  </a:lnTo>
                  <a:lnTo>
                    <a:pt x="858" y="135"/>
                  </a:lnTo>
                  <a:lnTo>
                    <a:pt x="860" y="136"/>
                  </a:lnTo>
                  <a:lnTo>
                    <a:pt x="861" y="137"/>
                  </a:lnTo>
                  <a:lnTo>
                    <a:pt x="862" y="137"/>
                  </a:lnTo>
                  <a:lnTo>
                    <a:pt x="863" y="137"/>
                  </a:lnTo>
                  <a:lnTo>
                    <a:pt x="864" y="139"/>
                  </a:lnTo>
                  <a:lnTo>
                    <a:pt x="868" y="139"/>
                  </a:lnTo>
                  <a:lnTo>
                    <a:pt x="870" y="139"/>
                  </a:lnTo>
                  <a:lnTo>
                    <a:pt x="871" y="139"/>
                  </a:lnTo>
                  <a:lnTo>
                    <a:pt x="872" y="139"/>
                  </a:lnTo>
                  <a:lnTo>
                    <a:pt x="874" y="140"/>
                  </a:lnTo>
                  <a:lnTo>
                    <a:pt x="875" y="140"/>
                  </a:lnTo>
                  <a:lnTo>
                    <a:pt x="877" y="141"/>
                  </a:lnTo>
                  <a:lnTo>
                    <a:pt x="880" y="142"/>
                  </a:lnTo>
                  <a:lnTo>
                    <a:pt x="883" y="143"/>
                  </a:lnTo>
                  <a:lnTo>
                    <a:pt x="885" y="144"/>
                  </a:lnTo>
                  <a:lnTo>
                    <a:pt x="887" y="144"/>
                  </a:lnTo>
                  <a:lnTo>
                    <a:pt x="887" y="146"/>
                  </a:lnTo>
                  <a:lnTo>
                    <a:pt x="889" y="146"/>
                  </a:lnTo>
                  <a:lnTo>
                    <a:pt x="890" y="146"/>
                  </a:lnTo>
                  <a:lnTo>
                    <a:pt x="891" y="144"/>
                  </a:lnTo>
                  <a:lnTo>
                    <a:pt x="892" y="144"/>
                  </a:lnTo>
                  <a:lnTo>
                    <a:pt x="893" y="144"/>
                  </a:lnTo>
                  <a:lnTo>
                    <a:pt x="893" y="143"/>
                  </a:lnTo>
                  <a:lnTo>
                    <a:pt x="894" y="144"/>
                  </a:lnTo>
                  <a:lnTo>
                    <a:pt x="895" y="144"/>
                  </a:lnTo>
                  <a:lnTo>
                    <a:pt x="897" y="144"/>
                  </a:lnTo>
                  <a:lnTo>
                    <a:pt x="898" y="144"/>
                  </a:lnTo>
                  <a:lnTo>
                    <a:pt x="899" y="144"/>
                  </a:lnTo>
                  <a:lnTo>
                    <a:pt x="900" y="146"/>
                  </a:lnTo>
                  <a:lnTo>
                    <a:pt x="917" y="150"/>
                  </a:lnTo>
                  <a:lnTo>
                    <a:pt x="922" y="151"/>
                  </a:lnTo>
                  <a:lnTo>
                    <a:pt x="924" y="152"/>
                  </a:lnTo>
                  <a:lnTo>
                    <a:pt x="930" y="156"/>
                  </a:lnTo>
                  <a:lnTo>
                    <a:pt x="931" y="156"/>
                  </a:lnTo>
                  <a:lnTo>
                    <a:pt x="932" y="157"/>
                  </a:lnTo>
                  <a:lnTo>
                    <a:pt x="938" y="158"/>
                  </a:lnTo>
                  <a:lnTo>
                    <a:pt x="939" y="158"/>
                  </a:lnTo>
                  <a:lnTo>
                    <a:pt x="942" y="159"/>
                  </a:lnTo>
                  <a:lnTo>
                    <a:pt x="944" y="159"/>
                  </a:lnTo>
                  <a:lnTo>
                    <a:pt x="945" y="159"/>
                  </a:lnTo>
                  <a:lnTo>
                    <a:pt x="947" y="161"/>
                  </a:lnTo>
                  <a:lnTo>
                    <a:pt x="950" y="161"/>
                  </a:lnTo>
                  <a:lnTo>
                    <a:pt x="951" y="161"/>
                  </a:lnTo>
                  <a:lnTo>
                    <a:pt x="953" y="162"/>
                  </a:lnTo>
                  <a:lnTo>
                    <a:pt x="957" y="162"/>
                  </a:lnTo>
                  <a:lnTo>
                    <a:pt x="959" y="162"/>
                  </a:lnTo>
                  <a:lnTo>
                    <a:pt x="960" y="162"/>
                  </a:lnTo>
                  <a:lnTo>
                    <a:pt x="961" y="163"/>
                  </a:lnTo>
                  <a:lnTo>
                    <a:pt x="964" y="165"/>
                  </a:lnTo>
                  <a:lnTo>
                    <a:pt x="966" y="167"/>
                  </a:lnTo>
                  <a:lnTo>
                    <a:pt x="968" y="170"/>
                  </a:lnTo>
                  <a:lnTo>
                    <a:pt x="969" y="171"/>
                  </a:lnTo>
                  <a:lnTo>
                    <a:pt x="973" y="173"/>
                  </a:lnTo>
                  <a:lnTo>
                    <a:pt x="973" y="174"/>
                  </a:lnTo>
                  <a:lnTo>
                    <a:pt x="976" y="174"/>
                  </a:lnTo>
                  <a:lnTo>
                    <a:pt x="983" y="178"/>
                  </a:lnTo>
                  <a:lnTo>
                    <a:pt x="984" y="179"/>
                  </a:lnTo>
                  <a:lnTo>
                    <a:pt x="987" y="182"/>
                  </a:lnTo>
                  <a:lnTo>
                    <a:pt x="989" y="182"/>
                  </a:lnTo>
                  <a:lnTo>
                    <a:pt x="990" y="182"/>
                  </a:lnTo>
                  <a:lnTo>
                    <a:pt x="991" y="184"/>
                  </a:lnTo>
                  <a:lnTo>
                    <a:pt x="994" y="186"/>
                  </a:lnTo>
                  <a:lnTo>
                    <a:pt x="998" y="186"/>
                  </a:lnTo>
                  <a:lnTo>
                    <a:pt x="1004" y="191"/>
                  </a:lnTo>
                  <a:lnTo>
                    <a:pt x="1004" y="193"/>
                  </a:lnTo>
                  <a:lnTo>
                    <a:pt x="1003" y="195"/>
                  </a:lnTo>
                  <a:lnTo>
                    <a:pt x="1002" y="199"/>
                  </a:lnTo>
                  <a:lnTo>
                    <a:pt x="1001" y="201"/>
                  </a:lnTo>
                  <a:lnTo>
                    <a:pt x="998" y="210"/>
                  </a:lnTo>
                  <a:lnTo>
                    <a:pt x="997" y="211"/>
                  </a:lnTo>
                  <a:lnTo>
                    <a:pt x="996" y="211"/>
                  </a:lnTo>
                  <a:lnTo>
                    <a:pt x="991" y="212"/>
                  </a:lnTo>
                  <a:lnTo>
                    <a:pt x="984" y="215"/>
                  </a:lnTo>
                  <a:lnTo>
                    <a:pt x="975" y="216"/>
                  </a:lnTo>
                  <a:lnTo>
                    <a:pt x="967" y="217"/>
                  </a:lnTo>
                  <a:lnTo>
                    <a:pt x="964" y="219"/>
                  </a:lnTo>
                  <a:lnTo>
                    <a:pt x="961" y="221"/>
                  </a:lnTo>
                  <a:lnTo>
                    <a:pt x="959" y="222"/>
                  </a:lnTo>
                  <a:lnTo>
                    <a:pt x="957" y="223"/>
                  </a:lnTo>
                  <a:lnTo>
                    <a:pt x="956" y="224"/>
                  </a:lnTo>
                  <a:lnTo>
                    <a:pt x="956" y="225"/>
                  </a:lnTo>
                  <a:lnTo>
                    <a:pt x="954" y="225"/>
                  </a:lnTo>
                  <a:lnTo>
                    <a:pt x="954" y="227"/>
                  </a:lnTo>
                  <a:lnTo>
                    <a:pt x="952" y="230"/>
                  </a:lnTo>
                  <a:lnTo>
                    <a:pt x="949" y="239"/>
                  </a:lnTo>
                  <a:lnTo>
                    <a:pt x="947" y="241"/>
                  </a:lnTo>
                  <a:lnTo>
                    <a:pt x="935" y="270"/>
                  </a:lnTo>
                  <a:lnTo>
                    <a:pt x="932" y="276"/>
                  </a:lnTo>
                  <a:lnTo>
                    <a:pt x="923" y="294"/>
                  </a:lnTo>
                  <a:lnTo>
                    <a:pt x="922" y="297"/>
                  </a:lnTo>
                  <a:lnTo>
                    <a:pt x="921" y="299"/>
                  </a:lnTo>
                  <a:lnTo>
                    <a:pt x="921" y="300"/>
                  </a:lnTo>
                  <a:lnTo>
                    <a:pt x="920" y="303"/>
                  </a:lnTo>
                  <a:lnTo>
                    <a:pt x="919" y="304"/>
                  </a:lnTo>
                  <a:lnTo>
                    <a:pt x="919" y="305"/>
                  </a:lnTo>
                  <a:lnTo>
                    <a:pt x="917" y="305"/>
                  </a:lnTo>
                  <a:lnTo>
                    <a:pt x="916" y="306"/>
                  </a:lnTo>
                  <a:lnTo>
                    <a:pt x="916" y="307"/>
                  </a:lnTo>
                  <a:lnTo>
                    <a:pt x="914" y="307"/>
                  </a:lnTo>
                  <a:lnTo>
                    <a:pt x="913" y="309"/>
                  </a:lnTo>
                  <a:lnTo>
                    <a:pt x="912" y="309"/>
                  </a:lnTo>
                  <a:lnTo>
                    <a:pt x="910" y="311"/>
                  </a:lnTo>
                  <a:lnTo>
                    <a:pt x="910" y="312"/>
                  </a:lnTo>
                  <a:lnTo>
                    <a:pt x="907" y="313"/>
                  </a:lnTo>
                  <a:lnTo>
                    <a:pt x="902" y="316"/>
                  </a:lnTo>
                  <a:lnTo>
                    <a:pt x="901" y="318"/>
                  </a:lnTo>
                  <a:lnTo>
                    <a:pt x="900" y="318"/>
                  </a:lnTo>
                  <a:lnTo>
                    <a:pt x="899" y="319"/>
                  </a:lnTo>
                  <a:lnTo>
                    <a:pt x="898" y="320"/>
                  </a:lnTo>
                  <a:lnTo>
                    <a:pt x="861" y="342"/>
                  </a:lnTo>
                  <a:lnTo>
                    <a:pt x="857" y="344"/>
                  </a:lnTo>
                  <a:lnTo>
                    <a:pt x="808" y="373"/>
                  </a:lnTo>
                  <a:lnTo>
                    <a:pt x="807" y="374"/>
                  </a:lnTo>
                  <a:lnTo>
                    <a:pt x="804" y="375"/>
                  </a:lnTo>
                  <a:lnTo>
                    <a:pt x="803" y="376"/>
                  </a:lnTo>
                  <a:lnTo>
                    <a:pt x="796" y="380"/>
                  </a:lnTo>
                  <a:lnTo>
                    <a:pt x="794" y="381"/>
                  </a:lnTo>
                  <a:lnTo>
                    <a:pt x="782" y="388"/>
                  </a:lnTo>
                  <a:lnTo>
                    <a:pt x="782" y="389"/>
                  </a:lnTo>
                  <a:lnTo>
                    <a:pt x="779" y="390"/>
                  </a:lnTo>
                  <a:lnTo>
                    <a:pt x="774" y="394"/>
                  </a:lnTo>
                  <a:lnTo>
                    <a:pt x="772" y="395"/>
                  </a:lnTo>
                  <a:lnTo>
                    <a:pt x="771" y="395"/>
                  </a:lnTo>
                  <a:lnTo>
                    <a:pt x="767" y="397"/>
                  </a:lnTo>
                  <a:lnTo>
                    <a:pt x="766" y="398"/>
                  </a:lnTo>
                  <a:lnTo>
                    <a:pt x="764" y="399"/>
                  </a:lnTo>
                  <a:lnTo>
                    <a:pt x="761" y="402"/>
                  </a:lnTo>
                  <a:lnTo>
                    <a:pt x="757" y="404"/>
                  </a:lnTo>
                  <a:lnTo>
                    <a:pt x="755" y="405"/>
                  </a:lnTo>
                  <a:lnTo>
                    <a:pt x="752" y="406"/>
                  </a:lnTo>
                  <a:lnTo>
                    <a:pt x="749" y="409"/>
                  </a:lnTo>
                  <a:lnTo>
                    <a:pt x="745" y="410"/>
                  </a:lnTo>
                  <a:lnTo>
                    <a:pt x="742" y="412"/>
                  </a:lnTo>
                  <a:lnTo>
                    <a:pt x="738" y="414"/>
                  </a:lnTo>
                  <a:lnTo>
                    <a:pt x="736" y="416"/>
                  </a:lnTo>
                  <a:lnTo>
                    <a:pt x="734" y="417"/>
                  </a:lnTo>
                  <a:lnTo>
                    <a:pt x="731" y="419"/>
                  </a:lnTo>
                  <a:lnTo>
                    <a:pt x="728" y="420"/>
                  </a:lnTo>
                  <a:lnTo>
                    <a:pt x="726" y="423"/>
                  </a:lnTo>
                  <a:lnTo>
                    <a:pt x="725" y="424"/>
                  </a:lnTo>
                  <a:lnTo>
                    <a:pt x="720" y="426"/>
                  </a:lnTo>
                  <a:lnTo>
                    <a:pt x="718" y="427"/>
                  </a:lnTo>
                  <a:lnTo>
                    <a:pt x="716" y="428"/>
                  </a:lnTo>
                  <a:lnTo>
                    <a:pt x="714" y="430"/>
                  </a:lnTo>
                  <a:lnTo>
                    <a:pt x="713" y="431"/>
                  </a:lnTo>
                  <a:lnTo>
                    <a:pt x="711" y="431"/>
                  </a:lnTo>
                  <a:lnTo>
                    <a:pt x="710" y="432"/>
                  </a:lnTo>
                  <a:lnTo>
                    <a:pt x="707" y="434"/>
                  </a:lnTo>
                  <a:lnTo>
                    <a:pt x="707" y="435"/>
                  </a:lnTo>
                  <a:lnTo>
                    <a:pt x="706" y="436"/>
                  </a:lnTo>
                  <a:lnTo>
                    <a:pt x="704" y="439"/>
                  </a:lnTo>
                  <a:lnTo>
                    <a:pt x="703" y="439"/>
                  </a:lnTo>
                  <a:lnTo>
                    <a:pt x="701" y="438"/>
                  </a:lnTo>
                  <a:lnTo>
                    <a:pt x="700" y="438"/>
                  </a:lnTo>
                  <a:lnTo>
                    <a:pt x="700" y="436"/>
                  </a:lnTo>
                  <a:lnTo>
                    <a:pt x="699" y="436"/>
                  </a:lnTo>
                  <a:lnTo>
                    <a:pt x="698" y="436"/>
                  </a:lnTo>
                  <a:lnTo>
                    <a:pt x="697" y="436"/>
                  </a:lnTo>
                  <a:lnTo>
                    <a:pt x="696" y="436"/>
                  </a:lnTo>
                  <a:lnTo>
                    <a:pt x="695" y="438"/>
                  </a:lnTo>
                  <a:lnTo>
                    <a:pt x="693" y="439"/>
                  </a:lnTo>
                  <a:lnTo>
                    <a:pt x="691" y="440"/>
                  </a:lnTo>
                  <a:lnTo>
                    <a:pt x="690" y="440"/>
                  </a:lnTo>
                  <a:lnTo>
                    <a:pt x="689" y="441"/>
                  </a:lnTo>
                  <a:lnTo>
                    <a:pt x="688" y="442"/>
                  </a:lnTo>
                  <a:lnTo>
                    <a:pt x="686" y="443"/>
                  </a:lnTo>
                  <a:lnTo>
                    <a:pt x="685" y="443"/>
                  </a:lnTo>
                  <a:lnTo>
                    <a:pt x="682" y="445"/>
                  </a:lnTo>
                  <a:lnTo>
                    <a:pt x="679" y="446"/>
                  </a:lnTo>
                  <a:lnTo>
                    <a:pt x="677" y="447"/>
                  </a:lnTo>
                  <a:lnTo>
                    <a:pt x="675" y="447"/>
                  </a:lnTo>
                  <a:lnTo>
                    <a:pt x="674" y="447"/>
                  </a:lnTo>
                  <a:lnTo>
                    <a:pt x="670" y="448"/>
                  </a:lnTo>
                  <a:lnTo>
                    <a:pt x="667" y="449"/>
                  </a:lnTo>
                  <a:lnTo>
                    <a:pt x="663" y="449"/>
                  </a:lnTo>
                  <a:lnTo>
                    <a:pt x="661" y="449"/>
                  </a:lnTo>
                  <a:lnTo>
                    <a:pt x="659" y="449"/>
                  </a:lnTo>
                  <a:lnTo>
                    <a:pt x="655" y="450"/>
                  </a:lnTo>
                  <a:lnTo>
                    <a:pt x="652" y="450"/>
                  </a:lnTo>
                  <a:lnTo>
                    <a:pt x="652" y="451"/>
                  </a:lnTo>
                  <a:lnTo>
                    <a:pt x="651" y="451"/>
                  </a:lnTo>
                  <a:lnTo>
                    <a:pt x="649" y="453"/>
                  </a:lnTo>
                  <a:lnTo>
                    <a:pt x="648" y="454"/>
                  </a:lnTo>
                  <a:lnTo>
                    <a:pt x="645" y="455"/>
                  </a:lnTo>
                  <a:lnTo>
                    <a:pt x="643" y="457"/>
                  </a:lnTo>
                  <a:lnTo>
                    <a:pt x="640" y="458"/>
                  </a:lnTo>
                  <a:lnTo>
                    <a:pt x="636" y="461"/>
                  </a:lnTo>
                  <a:lnTo>
                    <a:pt x="633" y="462"/>
                  </a:lnTo>
                  <a:lnTo>
                    <a:pt x="630" y="464"/>
                  </a:lnTo>
                  <a:lnTo>
                    <a:pt x="629" y="464"/>
                  </a:lnTo>
                  <a:lnTo>
                    <a:pt x="626" y="464"/>
                  </a:lnTo>
                  <a:lnTo>
                    <a:pt x="624" y="465"/>
                  </a:lnTo>
                  <a:lnTo>
                    <a:pt x="622" y="465"/>
                  </a:lnTo>
                  <a:lnTo>
                    <a:pt x="619" y="468"/>
                  </a:lnTo>
                  <a:lnTo>
                    <a:pt x="618" y="469"/>
                  </a:lnTo>
                  <a:lnTo>
                    <a:pt x="615" y="471"/>
                  </a:lnTo>
                  <a:lnTo>
                    <a:pt x="613" y="475"/>
                  </a:lnTo>
                  <a:lnTo>
                    <a:pt x="608" y="478"/>
                  </a:lnTo>
                  <a:lnTo>
                    <a:pt x="604" y="480"/>
                  </a:lnTo>
                  <a:lnTo>
                    <a:pt x="603" y="483"/>
                  </a:lnTo>
                  <a:lnTo>
                    <a:pt x="602" y="483"/>
                  </a:lnTo>
                  <a:lnTo>
                    <a:pt x="601" y="484"/>
                  </a:lnTo>
                  <a:lnTo>
                    <a:pt x="600" y="484"/>
                  </a:lnTo>
                  <a:lnTo>
                    <a:pt x="598" y="484"/>
                  </a:lnTo>
                  <a:lnTo>
                    <a:pt x="594" y="484"/>
                  </a:lnTo>
                  <a:lnTo>
                    <a:pt x="591" y="484"/>
                  </a:lnTo>
                  <a:lnTo>
                    <a:pt x="587" y="484"/>
                  </a:lnTo>
                  <a:lnTo>
                    <a:pt x="582" y="484"/>
                  </a:lnTo>
                  <a:lnTo>
                    <a:pt x="580" y="485"/>
                  </a:lnTo>
                  <a:lnTo>
                    <a:pt x="577" y="485"/>
                  </a:lnTo>
                  <a:lnTo>
                    <a:pt x="574" y="485"/>
                  </a:lnTo>
                  <a:lnTo>
                    <a:pt x="573" y="485"/>
                  </a:lnTo>
                  <a:lnTo>
                    <a:pt x="572" y="485"/>
                  </a:lnTo>
                  <a:lnTo>
                    <a:pt x="569" y="485"/>
                  </a:lnTo>
                  <a:lnTo>
                    <a:pt x="562" y="486"/>
                  </a:lnTo>
                  <a:lnTo>
                    <a:pt x="558" y="486"/>
                  </a:lnTo>
                  <a:lnTo>
                    <a:pt x="556" y="486"/>
                  </a:lnTo>
                  <a:lnTo>
                    <a:pt x="550" y="486"/>
                  </a:lnTo>
                  <a:lnTo>
                    <a:pt x="548" y="487"/>
                  </a:lnTo>
                  <a:lnTo>
                    <a:pt x="547" y="487"/>
                  </a:lnTo>
                  <a:lnTo>
                    <a:pt x="547" y="488"/>
                  </a:lnTo>
                  <a:lnTo>
                    <a:pt x="547" y="490"/>
                  </a:lnTo>
                  <a:lnTo>
                    <a:pt x="547" y="491"/>
                  </a:lnTo>
                  <a:lnTo>
                    <a:pt x="547" y="494"/>
                  </a:lnTo>
                  <a:lnTo>
                    <a:pt x="547" y="496"/>
                  </a:lnTo>
                  <a:lnTo>
                    <a:pt x="547" y="498"/>
                  </a:lnTo>
                  <a:lnTo>
                    <a:pt x="546" y="499"/>
                  </a:lnTo>
                  <a:lnTo>
                    <a:pt x="544" y="501"/>
                  </a:lnTo>
                  <a:lnTo>
                    <a:pt x="541" y="503"/>
                  </a:lnTo>
                  <a:lnTo>
                    <a:pt x="540" y="505"/>
                  </a:lnTo>
                  <a:lnTo>
                    <a:pt x="540" y="506"/>
                  </a:lnTo>
                  <a:lnTo>
                    <a:pt x="541" y="507"/>
                  </a:lnTo>
                  <a:lnTo>
                    <a:pt x="543" y="509"/>
                  </a:lnTo>
                  <a:lnTo>
                    <a:pt x="543" y="510"/>
                  </a:lnTo>
                  <a:lnTo>
                    <a:pt x="541" y="513"/>
                  </a:lnTo>
                  <a:lnTo>
                    <a:pt x="540" y="515"/>
                  </a:lnTo>
                  <a:lnTo>
                    <a:pt x="539" y="517"/>
                  </a:lnTo>
                  <a:lnTo>
                    <a:pt x="537" y="518"/>
                  </a:lnTo>
                  <a:lnTo>
                    <a:pt x="535" y="521"/>
                  </a:lnTo>
                  <a:lnTo>
                    <a:pt x="535" y="522"/>
                  </a:lnTo>
                  <a:lnTo>
                    <a:pt x="534" y="522"/>
                  </a:lnTo>
                  <a:lnTo>
                    <a:pt x="533" y="522"/>
                  </a:lnTo>
                  <a:lnTo>
                    <a:pt x="532" y="523"/>
                  </a:lnTo>
                  <a:lnTo>
                    <a:pt x="527" y="526"/>
                  </a:lnTo>
                  <a:lnTo>
                    <a:pt x="524" y="528"/>
                  </a:lnTo>
                  <a:lnTo>
                    <a:pt x="522" y="529"/>
                  </a:lnTo>
                  <a:lnTo>
                    <a:pt x="520" y="531"/>
                  </a:lnTo>
                  <a:lnTo>
                    <a:pt x="518" y="532"/>
                  </a:lnTo>
                  <a:lnTo>
                    <a:pt x="517" y="536"/>
                  </a:lnTo>
                  <a:lnTo>
                    <a:pt x="516" y="538"/>
                  </a:lnTo>
                  <a:lnTo>
                    <a:pt x="514" y="539"/>
                  </a:lnTo>
                  <a:lnTo>
                    <a:pt x="513" y="543"/>
                  </a:lnTo>
                  <a:lnTo>
                    <a:pt x="511" y="545"/>
                  </a:lnTo>
                  <a:lnTo>
                    <a:pt x="509" y="548"/>
                  </a:lnTo>
                  <a:lnTo>
                    <a:pt x="506" y="551"/>
                  </a:lnTo>
                  <a:lnTo>
                    <a:pt x="505" y="553"/>
                  </a:lnTo>
                  <a:lnTo>
                    <a:pt x="503" y="556"/>
                  </a:lnTo>
                  <a:lnTo>
                    <a:pt x="502" y="560"/>
                  </a:lnTo>
                  <a:lnTo>
                    <a:pt x="499" y="562"/>
                  </a:lnTo>
                  <a:lnTo>
                    <a:pt x="497" y="566"/>
                  </a:lnTo>
                  <a:lnTo>
                    <a:pt x="496" y="566"/>
                  </a:lnTo>
                  <a:lnTo>
                    <a:pt x="495" y="567"/>
                  </a:lnTo>
                  <a:lnTo>
                    <a:pt x="494" y="568"/>
                  </a:lnTo>
                  <a:lnTo>
                    <a:pt x="492" y="568"/>
                  </a:lnTo>
                  <a:lnTo>
                    <a:pt x="492" y="569"/>
                  </a:lnTo>
                  <a:lnTo>
                    <a:pt x="491" y="570"/>
                  </a:lnTo>
                  <a:lnTo>
                    <a:pt x="490" y="572"/>
                  </a:lnTo>
                  <a:lnTo>
                    <a:pt x="489" y="573"/>
                  </a:lnTo>
                  <a:lnTo>
                    <a:pt x="488" y="574"/>
                  </a:lnTo>
                  <a:lnTo>
                    <a:pt x="485" y="575"/>
                  </a:lnTo>
                  <a:lnTo>
                    <a:pt x="484" y="577"/>
                  </a:lnTo>
                  <a:lnTo>
                    <a:pt x="482" y="578"/>
                  </a:lnTo>
                  <a:lnTo>
                    <a:pt x="481" y="581"/>
                  </a:lnTo>
                  <a:lnTo>
                    <a:pt x="480" y="582"/>
                  </a:lnTo>
                  <a:lnTo>
                    <a:pt x="479" y="582"/>
                  </a:lnTo>
                  <a:lnTo>
                    <a:pt x="477" y="583"/>
                  </a:lnTo>
                  <a:lnTo>
                    <a:pt x="476" y="583"/>
                  </a:lnTo>
                  <a:lnTo>
                    <a:pt x="475" y="583"/>
                  </a:lnTo>
                  <a:lnTo>
                    <a:pt x="474" y="583"/>
                  </a:lnTo>
                  <a:lnTo>
                    <a:pt x="473" y="583"/>
                  </a:lnTo>
                  <a:lnTo>
                    <a:pt x="473" y="584"/>
                  </a:lnTo>
                  <a:lnTo>
                    <a:pt x="474" y="585"/>
                  </a:lnTo>
                  <a:lnTo>
                    <a:pt x="474" y="587"/>
                  </a:lnTo>
                  <a:lnTo>
                    <a:pt x="474" y="588"/>
                  </a:lnTo>
                  <a:lnTo>
                    <a:pt x="473" y="588"/>
                  </a:lnTo>
                  <a:lnTo>
                    <a:pt x="473" y="589"/>
                  </a:lnTo>
                  <a:lnTo>
                    <a:pt x="473" y="590"/>
                  </a:lnTo>
                  <a:lnTo>
                    <a:pt x="473" y="591"/>
                  </a:lnTo>
                  <a:lnTo>
                    <a:pt x="470" y="593"/>
                  </a:lnTo>
                  <a:lnTo>
                    <a:pt x="469" y="593"/>
                  </a:lnTo>
                  <a:lnTo>
                    <a:pt x="468" y="595"/>
                  </a:lnTo>
                  <a:lnTo>
                    <a:pt x="467" y="596"/>
                  </a:lnTo>
                  <a:lnTo>
                    <a:pt x="466" y="597"/>
                  </a:lnTo>
                  <a:lnTo>
                    <a:pt x="465" y="598"/>
                  </a:lnTo>
                  <a:lnTo>
                    <a:pt x="464" y="598"/>
                  </a:lnTo>
                  <a:lnTo>
                    <a:pt x="462" y="599"/>
                  </a:lnTo>
                  <a:lnTo>
                    <a:pt x="460" y="600"/>
                  </a:lnTo>
                  <a:lnTo>
                    <a:pt x="459" y="602"/>
                  </a:lnTo>
                  <a:lnTo>
                    <a:pt x="458" y="603"/>
                  </a:lnTo>
                  <a:lnTo>
                    <a:pt x="457" y="603"/>
                  </a:lnTo>
                  <a:lnTo>
                    <a:pt x="455" y="603"/>
                  </a:lnTo>
                  <a:lnTo>
                    <a:pt x="454" y="603"/>
                  </a:lnTo>
                  <a:lnTo>
                    <a:pt x="452" y="604"/>
                  </a:lnTo>
                  <a:lnTo>
                    <a:pt x="449" y="604"/>
                  </a:lnTo>
                  <a:lnTo>
                    <a:pt x="446" y="604"/>
                  </a:lnTo>
                  <a:lnTo>
                    <a:pt x="444" y="604"/>
                  </a:lnTo>
                  <a:lnTo>
                    <a:pt x="442" y="605"/>
                  </a:lnTo>
                  <a:lnTo>
                    <a:pt x="439" y="605"/>
                  </a:lnTo>
                  <a:lnTo>
                    <a:pt x="437" y="605"/>
                  </a:lnTo>
                  <a:lnTo>
                    <a:pt x="431" y="605"/>
                  </a:lnTo>
                  <a:lnTo>
                    <a:pt x="428" y="605"/>
                  </a:lnTo>
                  <a:lnTo>
                    <a:pt x="424" y="604"/>
                  </a:lnTo>
                  <a:lnTo>
                    <a:pt x="422" y="604"/>
                  </a:lnTo>
                  <a:lnTo>
                    <a:pt x="420" y="604"/>
                  </a:lnTo>
                  <a:lnTo>
                    <a:pt x="417" y="603"/>
                  </a:lnTo>
                  <a:lnTo>
                    <a:pt x="415" y="603"/>
                  </a:lnTo>
                  <a:lnTo>
                    <a:pt x="413" y="603"/>
                  </a:lnTo>
                  <a:lnTo>
                    <a:pt x="409" y="602"/>
                  </a:lnTo>
                  <a:lnTo>
                    <a:pt x="407" y="602"/>
                  </a:lnTo>
                  <a:lnTo>
                    <a:pt x="405" y="602"/>
                  </a:lnTo>
                  <a:lnTo>
                    <a:pt x="402" y="602"/>
                  </a:lnTo>
                  <a:lnTo>
                    <a:pt x="401" y="600"/>
                  </a:lnTo>
                  <a:lnTo>
                    <a:pt x="399" y="600"/>
                  </a:lnTo>
                  <a:lnTo>
                    <a:pt x="397" y="600"/>
                  </a:lnTo>
                  <a:lnTo>
                    <a:pt x="394" y="600"/>
                  </a:lnTo>
                  <a:lnTo>
                    <a:pt x="392" y="602"/>
                  </a:lnTo>
                  <a:lnTo>
                    <a:pt x="390" y="600"/>
                  </a:lnTo>
                  <a:lnTo>
                    <a:pt x="386" y="600"/>
                  </a:lnTo>
                  <a:lnTo>
                    <a:pt x="384" y="600"/>
                  </a:lnTo>
                  <a:lnTo>
                    <a:pt x="383" y="600"/>
                  </a:lnTo>
                  <a:lnTo>
                    <a:pt x="382" y="600"/>
                  </a:lnTo>
                  <a:lnTo>
                    <a:pt x="380" y="600"/>
                  </a:lnTo>
                  <a:lnTo>
                    <a:pt x="378" y="600"/>
                  </a:lnTo>
                  <a:lnTo>
                    <a:pt x="377" y="600"/>
                  </a:lnTo>
                  <a:lnTo>
                    <a:pt x="376" y="602"/>
                  </a:lnTo>
                  <a:lnTo>
                    <a:pt x="373" y="600"/>
                  </a:lnTo>
                  <a:lnTo>
                    <a:pt x="372" y="600"/>
                  </a:lnTo>
                  <a:lnTo>
                    <a:pt x="371" y="600"/>
                  </a:lnTo>
                  <a:lnTo>
                    <a:pt x="370" y="600"/>
                  </a:lnTo>
                  <a:lnTo>
                    <a:pt x="369" y="600"/>
                  </a:lnTo>
                  <a:lnTo>
                    <a:pt x="367" y="599"/>
                  </a:lnTo>
                  <a:lnTo>
                    <a:pt x="365" y="600"/>
                  </a:lnTo>
                  <a:lnTo>
                    <a:pt x="365" y="602"/>
                  </a:lnTo>
                  <a:lnTo>
                    <a:pt x="364" y="602"/>
                  </a:lnTo>
                  <a:lnTo>
                    <a:pt x="363" y="602"/>
                  </a:lnTo>
                  <a:lnTo>
                    <a:pt x="362" y="602"/>
                  </a:lnTo>
                  <a:lnTo>
                    <a:pt x="361" y="602"/>
                  </a:lnTo>
                  <a:lnTo>
                    <a:pt x="360" y="602"/>
                  </a:lnTo>
                  <a:lnTo>
                    <a:pt x="358" y="603"/>
                  </a:lnTo>
                  <a:lnTo>
                    <a:pt x="358" y="604"/>
                  </a:lnTo>
                  <a:lnTo>
                    <a:pt x="358" y="605"/>
                  </a:lnTo>
                  <a:lnTo>
                    <a:pt x="358" y="606"/>
                  </a:lnTo>
                  <a:lnTo>
                    <a:pt x="357" y="606"/>
                  </a:lnTo>
                  <a:lnTo>
                    <a:pt x="356" y="606"/>
                  </a:lnTo>
                  <a:lnTo>
                    <a:pt x="356" y="607"/>
                  </a:lnTo>
                  <a:lnTo>
                    <a:pt x="354" y="607"/>
                  </a:lnTo>
                  <a:lnTo>
                    <a:pt x="353" y="607"/>
                  </a:lnTo>
                  <a:lnTo>
                    <a:pt x="352" y="608"/>
                  </a:lnTo>
                  <a:lnTo>
                    <a:pt x="350" y="608"/>
                  </a:lnTo>
                  <a:lnTo>
                    <a:pt x="349" y="610"/>
                  </a:lnTo>
                  <a:lnTo>
                    <a:pt x="348" y="611"/>
                  </a:lnTo>
                  <a:lnTo>
                    <a:pt x="347" y="611"/>
                  </a:lnTo>
                  <a:lnTo>
                    <a:pt x="346" y="611"/>
                  </a:lnTo>
                  <a:lnTo>
                    <a:pt x="345" y="611"/>
                  </a:lnTo>
                  <a:lnTo>
                    <a:pt x="343" y="611"/>
                  </a:lnTo>
                  <a:lnTo>
                    <a:pt x="341" y="612"/>
                  </a:lnTo>
                  <a:lnTo>
                    <a:pt x="340" y="612"/>
                  </a:lnTo>
                  <a:lnTo>
                    <a:pt x="338" y="613"/>
                  </a:lnTo>
                  <a:lnTo>
                    <a:pt x="335" y="613"/>
                  </a:lnTo>
                  <a:lnTo>
                    <a:pt x="333" y="614"/>
                  </a:lnTo>
                  <a:lnTo>
                    <a:pt x="332" y="615"/>
                  </a:lnTo>
                  <a:lnTo>
                    <a:pt x="331" y="615"/>
                  </a:lnTo>
                  <a:lnTo>
                    <a:pt x="330" y="615"/>
                  </a:lnTo>
                  <a:lnTo>
                    <a:pt x="328" y="615"/>
                  </a:lnTo>
                  <a:lnTo>
                    <a:pt x="325" y="615"/>
                  </a:lnTo>
                  <a:lnTo>
                    <a:pt x="324" y="617"/>
                  </a:lnTo>
                  <a:lnTo>
                    <a:pt x="323" y="617"/>
                  </a:lnTo>
                  <a:lnTo>
                    <a:pt x="322" y="617"/>
                  </a:lnTo>
                  <a:lnTo>
                    <a:pt x="319" y="617"/>
                  </a:lnTo>
                  <a:lnTo>
                    <a:pt x="318" y="617"/>
                  </a:lnTo>
                  <a:lnTo>
                    <a:pt x="317" y="615"/>
                  </a:lnTo>
                  <a:lnTo>
                    <a:pt x="316" y="615"/>
                  </a:lnTo>
                  <a:lnTo>
                    <a:pt x="313" y="615"/>
                  </a:lnTo>
                  <a:lnTo>
                    <a:pt x="310" y="617"/>
                  </a:lnTo>
                  <a:lnTo>
                    <a:pt x="310" y="615"/>
                  </a:lnTo>
                  <a:lnTo>
                    <a:pt x="309" y="615"/>
                  </a:lnTo>
                  <a:lnTo>
                    <a:pt x="308" y="615"/>
                  </a:lnTo>
                  <a:lnTo>
                    <a:pt x="306" y="615"/>
                  </a:lnTo>
                  <a:lnTo>
                    <a:pt x="304" y="615"/>
                  </a:lnTo>
                  <a:lnTo>
                    <a:pt x="303" y="615"/>
                  </a:lnTo>
                  <a:lnTo>
                    <a:pt x="303" y="617"/>
                  </a:lnTo>
                  <a:lnTo>
                    <a:pt x="301" y="617"/>
                  </a:lnTo>
                  <a:lnTo>
                    <a:pt x="300" y="618"/>
                  </a:lnTo>
                  <a:lnTo>
                    <a:pt x="297" y="619"/>
                  </a:lnTo>
                  <a:lnTo>
                    <a:pt x="296" y="619"/>
                  </a:lnTo>
                  <a:lnTo>
                    <a:pt x="295" y="620"/>
                  </a:lnTo>
                  <a:lnTo>
                    <a:pt x="294" y="620"/>
                  </a:lnTo>
                  <a:lnTo>
                    <a:pt x="293" y="621"/>
                  </a:lnTo>
                  <a:lnTo>
                    <a:pt x="291" y="622"/>
                  </a:lnTo>
                  <a:lnTo>
                    <a:pt x="290" y="622"/>
                  </a:lnTo>
                  <a:lnTo>
                    <a:pt x="289" y="623"/>
                  </a:lnTo>
                  <a:lnTo>
                    <a:pt x="289" y="625"/>
                  </a:lnTo>
                  <a:lnTo>
                    <a:pt x="288" y="626"/>
                  </a:lnTo>
                  <a:lnTo>
                    <a:pt x="287" y="627"/>
                  </a:lnTo>
                  <a:lnTo>
                    <a:pt x="286" y="627"/>
                  </a:lnTo>
                  <a:lnTo>
                    <a:pt x="285" y="627"/>
                  </a:lnTo>
                  <a:lnTo>
                    <a:pt x="283" y="627"/>
                  </a:lnTo>
                  <a:lnTo>
                    <a:pt x="282" y="627"/>
                  </a:lnTo>
                  <a:lnTo>
                    <a:pt x="281" y="627"/>
                  </a:lnTo>
                  <a:lnTo>
                    <a:pt x="279" y="628"/>
                  </a:lnTo>
                  <a:lnTo>
                    <a:pt x="278" y="628"/>
                  </a:lnTo>
                  <a:lnTo>
                    <a:pt x="276" y="628"/>
                  </a:lnTo>
                  <a:lnTo>
                    <a:pt x="275" y="629"/>
                  </a:lnTo>
                  <a:lnTo>
                    <a:pt x="274" y="629"/>
                  </a:lnTo>
                  <a:lnTo>
                    <a:pt x="273" y="629"/>
                  </a:lnTo>
                  <a:lnTo>
                    <a:pt x="272" y="630"/>
                  </a:lnTo>
                  <a:lnTo>
                    <a:pt x="271" y="630"/>
                  </a:lnTo>
                  <a:lnTo>
                    <a:pt x="270" y="630"/>
                  </a:lnTo>
                  <a:lnTo>
                    <a:pt x="268" y="632"/>
                  </a:lnTo>
                  <a:lnTo>
                    <a:pt x="267" y="633"/>
                  </a:lnTo>
                  <a:lnTo>
                    <a:pt x="267" y="634"/>
                  </a:lnTo>
                  <a:lnTo>
                    <a:pt x="267" y="635"/>
                  </a:lnTo>
                  <a:lnTo>
                    <a:pt x="267" y="636"/>
                  </a:lnTo>
                  <a:lnTo>
                    <a:pt x="267" y="637"/>
                  </a:lnTo>
                  <a:lnTo>
                    <a:pt x="267" y="638"/>
                  </a:lnTo>
                  <a:lnTo>
                    <a:pt x="268" y="640"/>
                  </a:lnTo>
                  <a:lnTo>
                    <a:pt x="268" y="641"/>
                  </a:lnTo>
                  <a:lnTo>
                    <a:pt x="270" y="642"/>
                  </a:lnTo>
                  <a:lnTo>
                    <a:pt x="270" y="643"/>
                  </a:lnTo>
                  <a:lnTo>
                    <a:pt x="271" y="644"/>
                  </a:lnTo>
                  <a:lnTo>
                    <a:pt x="271" y="645"/>
                  </a:lnTo>
                  <a:lnTo>
                    <a:pt x="271" y="647"/>
                  </a:lnTo>
                  <a:lnTo>
                    <a:pt x="271" y="648"/>
                  </a:lnTo>
                  <a:lnTo>
                    <a:pt x="271" y="651"/>
                  </a:lnTo>
                  <a:lnTo>
                    <a:pt x="271" y="653"/>
                  </a:lnTo>
                  <a:lnTo>
                    <a:pt x="271" y="655"/>
                  </a:lnTo>
                  <a:lnTo>
                    <a:pt x="271" y="656"/>
                  </a:lnTo>
                  <a:lnTo>
                    <a:pt x="272" y="656"/>
                  </a:lnTo>
                  <a:lnTo>
                    <a:pt x="272" y="657"/>
                  </a:lnTo>
                  <a:lnTo>
                    <a:pt x="271" y="657"/>
                  </a:lnTo>
                  <a:lnTo>
                    <a:pt x="271" y="658"/>
                  </a:lnTo>
                  <a:lnTo>
                    <a:pt x="271" y="659"/>
                  </a:lnTo>
                  <a:lnTo>
                    <a:pt x="272" y="660"/>
                  </a:lnTo>
                  <a:lnTo>
                    <a:pt x="272" y="662"/>
                  </a:lnTo>
                  <a:lnTo>
                    <a:pt x="272" y="663"/>
                  </a:lnTo>
                  <a:lnTo>
                    <a:pt x="272" y="664"/>
                  </a:lnTo>
                  <a:lnTo>
                    <a:pt x="272" y="665"/>
                  </a:lnTo>
                  <a:lnTo>
                    <a:pt x="272" y="666"/>
                  </a:lnTo>
                  <a:lnTo>
                    <a:pt x="272" y="667"/>
                  </a:lnTo>
                  <a:lnTo>
                    <a:pt x="272" y="668"/>
                  </a:lnTo>
                  <a:lnTo>
                    <a:pt x="272" y="670"/>
                  </a:lnTo>
                  <a:lnTo>
                    <a:pt x="272" y="671"/>
                  </a:lnTo>
                  <a:lnTo>
                    <a:pt x="272" y="672"/>
                  </a:lnTo>
                  <a:lnTo>
                    <a:pt x="272" y="673"/>
                  </a:lnTo>
                  <a:lnTo>
                    <a:pt x="272" y="674"/>
                  </a:lnTo>
                  <a:lnTo>
                    <a:pt x="272" y="675"/>
                  </a:lnTo>
                  <a:lnTo>
                    <a:pt x="272" y="677"/>
                  </a:lnTo>
                  <a:lnTo>
                    <a:pt x="272" y="678"/>
                  </a:lnTo>
                  <a:lnTo>
                    <a:pt x="271" y="679"/>
                  </a:lnTo>
                  <a:lnTo>
                    <a:pt x="271" y="680"/>
                  </a:lnTo>
                  <a:lnTo>
                    <a:pt x="270" y="680"/>
                  </a:lnTo>
                  <a:lnTo>
                    <a:pt x="268" y="682"/>
                  </a:lnTo>
                  <a:lnTo>
                    <a:pt x="267" y="685"/>
                  </a:lnTo>
                  <a:lnTo>
                    <a:pt x="266" y="686"/>
                  </a:lnTo>
                  <a:lnTo>
                    <a:pt x="265" y="688"/>
                  </a:lnTo>
                  <a:lnTo>
                    <a:pt x="264" y="689"/>
                  </a:lnTo>
                  <a:lnTo>
                    <a:pt x="263" y="690"/>
                  </a:lnTo>
                  <a:lnTo>
                    <a:pt x="263" y="692"/>
                  </a:lnTo>
                  <a:lnTo>
                    <a:pt x="261" y="693"/>
                  </a:lnTo>
                  <a:lnTo>
                    <a:pt x="260" y="694"/>
                  </a:lnTo>
                  <a:lnTo>
                    <a:pt x="260" y="695"/>
                  </a:lnTo>
                  <a:lnTo>
                    <a:pt x="259" y="696"/>
                  </a:lnTo>
                  <a:lnTo>
                    <a:pt x="259" y="697"/>
                  </a:lnTo>
                  <a:lnTo>
                    <a:pt x="258" y="698"/>
                  </a:lnTo>
                  <a:lnTo>
                    <a:pt x="257" y="702"/>
                  </a:lnTo>
                  <a:lnTo>
                    <a:pt x="256" y="705"/>
                  </a:lnTo>
                  <a:lnTo>
                    <a:pt x="255" y="709"/>
                  </a:lnTo>
                  <a:lnTo>
                    <a:pt x="253" y="712"/>
                  </a:lnTo>
                  <a:lnTo>
                    <a:pt x="253" y="715"/>
                  </a:lnTo>
                  <a:lnTo>
                    <a:pt x="252" y="717"/>
                  </a:lnTo>
                  <a:lnTo>
                    <a:pt x="251" y="719"/>
                  </a:lnTo>
                  <a:lnTo>
                    <a:pt x="251" y="722"/>
                  </a:lnTo>
                  <a:lnTo>
                    <a:pt x="250" y="725"/>
                  </a:lnTo>
                  <a:lnTo>
                    <a:pt x="250" y="726"/>
                  </a:lnTo>
                  <a:lnTo>
                    <a:pt x="249" y="729"/>
                  </a:lnTo>
                  <a:lnTo>
                    <a:pt x="250" y="730"/>
                  </a:lnTo>
                  <a:lnTo>
                    <a:pt x="250" y="731"/>
                  </a:lnTo>
                  <a:lnTo>
                    <a:pt x="251" y="732"/>
                  </a:lnTo>
                  <a:lnTo>
                    <a:pt x="251" y="733"/>
                  </a:lnTo>
                  <a:lnTo>
                    <a:pt x="252" y="734"/>
                  </a:lnTo>
                  <a:lnTo>
                    <a:pt x="252" y="735"/>
                  </a:lnTo>
                  <a:lnTo>
                    <a:pt x="253" y="738"/>
                  </a:lnTo>
                  <a:lnTo>
                    <a:pt x="252" y="739"/>
                  </a:lnTo>
                  <a:lnTo>
                    <a:pt x="250" y="740"/>
                  </a:lnTo>
                  <a:lnTo>
                    <a:pt x="249" y="741"/>
                  </a:lnTo>
                  <a:lnTo>
                    <a:pt x="248" y="742"/>
                  </a:lnTo>
                  <a:lnTo>
                    <a:pt x="245" y="744"/>
                  </a:lnTo>
                  <a:lnTo>
                    <a:pt x="246" y="744"/>
                  </a:lnTo>
                  <a:lnTo>
                    <a:pt x="246" y="746"/>
                  </a:lnTo>
                  <a:lnTo>
                    <a:pt x="246" y="748"/>
                  </a:lnTo>
                  <a:lnTo>
                    <a:pt x="245" y="750"/>
                  </a:lnTo>
                  <a:lnTo>
                    <a:pt x="245" y="753"/>
                  </a:lnTo>
                  <a:lnTo>
                    <a:pt x="244" y="755"/>
                  </a:lnTo>
                  <a:lnTo>
                    <a:pt x="243" y="757"/>
                  </a:lnTo>
                  <a:lnTo>
                    <a:pt x="242" y="760"/>
                  </a:lnTo>
                  <a:lnTo>
                    <a:pt x="241" y="762"/>
                  </a:lnTo>
                  <a:lnTo>
                    <a:pt x="240" y="764"/>
                  </a:lnTo>
                  <a:lnTo>
                    <a:pt x="240" y="765"/>
                  </a:lnTo>
                  <a:lnTo>
                    <a:pt x="238" y="769"/>
                  </a:lnTo>
                  <a:lnTo>
                    <a:pt x="238" y="771"/>
                  </a:lnTo>
                  <a:lnTo>
                    <a:pt x="238" y="774"/>
                  </a:lnTo>
                  <a:lnTo>
                    <a:pt x="237" y="777"/>
                  </a:lnTo>
                  <a:lnTo>
                    <a:pt x="237" y="779"/>
                  </a:lnTo>
                  <a:lnTo>
                    <a:pt x="236" y="783"/>
                  </a:lnTo>
                  <a:lnTo>
                    <a:pt x="236" y="786"/>
                  </a:lnTo>
                  <a:lnTo>
                    <a:pt x="235" y="787"/>
                  </a:lnTo>
                  <a:lnTo>
                    <a:pt x="234" y="790"/>
                  </a:lnTo>
                  <a:lnTo>
                    <a:pt x="233" y="792"/>
                  </a:lnTo>
                  <a:lnTo>
                    <a:pt x="230" y="795"/>
                  </a:lnTo>
                  <a:lnTo>
                    <a:pt x="228" y="799"/>
                  </a:lnTo>
                  <a:lnTo>
                    <a:pt x="227" y="801"/>
                  </a:lnTo>
                  <a:lnTo>
                    <a:pt x="225" y="804"/>
                  </a:lnTo>
                  <a:lnTo>
                    <a:pt x="225" y="805"/>
                  </a:lnTo>
                  <a:lnTo>
                    <a:pt x="223" y="806"/>
                  </a:lnTo>
                  <a:lnTo>
                    <a:pt x="223" y="809"/>
                  </a:lnTo>
                  <a:lnTo>
                    <a:pt x="222" y="812"/>
                  </a:lnTo>
                  <a:lnTo>
                    <a:pt x="221" y="814"/>
                  </a:lnTo>
                  <a:lnTo>
                    <a:pt x="220" y="816"/>
                  </a:lnTo>
                  <a:lnTo>
                    <a:pt x="219" y="820"/>
                  </a:lnTo>
                  <a:lnTo>
                    <a:pt x="218" y="822"/>
                  </a:lnTo>
                  <a:lnTo>
                    <a:pt x="218" y="823"/>
                  </a:lnTo>
                  <a:lnTo>
                    <a:pt x="216" y="824"/>
                  </a:lnTo>
                  <a:lnTo>
                    <a:pt x="216" y="827"/>
                  </a:lnTo>
                  <a:lnTo>
                    <a:pt x="215" y="828"/>
                  </a:lnTo>
                  <a:lnTo>
                    <a:pt x="215" y="830"/>
                  </a:lnTo>
                  <a:lnTo>
                    <a:pt x="214" y="831"/>
                  </a:lnTo>
                  <a:lnTo>
                    <a:pt x="214" y="832"/>
                  </a:lnTo>
                  <a:lnTo>
                    <a:pt x="213" y="835"/>
                  </a:lnTo>
                  <a:lnTo>
                    <a:pt x="212" y="837"/>
                  </a:lnTo>
                  <a:lnTo>
                    <a:pt x="211" y="838"/>
                  </a:lnTo>
                  <a:lnTo>
                    <a:pt x="211" y="839"/>
                  </a:lnTo>
                  <a:lnTo>
                    <a:pt x="209" y="840"/>
                  </a:lnTo>
                  <a:lnTo>
                    <a:pt x="208" y="843"/>
                  </a:lnTo>
                  <a:lnTo>
                    <a:pt x="207" y="845"/>
                  </a:lnTo>
                  <a:lnTo>
                    <a:pt x="207" y="846"/>
                  </a:lnTo>
                  <a:lnTo>
                    <a:pt x="206" y="847"/>
                  </a:lnTo>
                  <a:lnTo>
                    <a:pt x="205" y="850"/>
                  </a:lnTo>
                  <a:lnTo>
                    <a:pt x="203" y="852"/>
                  </a:lnTo>
                  <a:lnTo>
                    <a:pt x="203" y="853"/>
                  </a:lnTo>
                  <a:lnTo>
                    <a:pt x="201" y="856"/>
                  </a:lnTo>
                  <a:lnTo>
                    <a:pt x="200" y="857"/>
                  </a:lnTo>
                  <a:lnTo>
                    <a:pt x="199" y="859"/>
                  </a:lnTo>
                  <a:lnTo>
                    <a:pt x="198" y="860"/>
                  </a:lnTo>
                  <a:lnTo>
                    <a:pt x="198" y="861"/>
                  </a:lnTo>
                  <a:lnTo>
                    <a:pt x="198" y="864"/>
                  </a:lnTo>
                  <a:lnTo>
                    <a:pt x="197" y="867"/>
                  </a:lnTo>
                  <a:lnTo>
                    <a:pt x="197" y="868"/>
                  </a:lnTo>
                  <a:lnTo>
                    <a:pt x="197" y="871"/>
                  </a:lnTo>
                  <a:lnTo>
                    <a:pt x="196" y="872"/>
                  </a:lnTo>
                  <a:lnTo>
                    <a:pt x="194" y="872"/>
                  </a:lnTo>
                  <a:lnTo>
                    <a:pt x="192" y="871"/>
                  </a:lnTo>
                  <a:lnTo>
                    <a:pt x="191" y="869"/>
                  </a:lnTo>
                  <a:lnTo>
                    <a:pt x="190" y="868"/>
                  </a:lnTo>
                  <a:lnTo>
                    <a:pt x="190" y="866"/>
                  </a:lnTo>
                  <a:lnTo>
                    <a:pt x="189" y="865"/>
                  </a:lnTo>
                  <a:lnTo>
                    <a:pt x="188" y="862"/>
                  </a:lnTo>
                  <a:lnTo>
                    <a:pt x="186" y="861"/>
                  </a:lnTo>
                  <a:lnTo>
                    <a:pt x="185" y="859"/>
                  </a:lnTo>
                  <a:lnTo>
                    <a:pt x="184" y="857"/>
                  </a:lnTo>
                  <a:lnTo>
                    <a:pt x="183" y="854"/>
                  </a:lnTo>
                  <a:lnTo>
                    <a:pt x="183" y="853"/>
                  </a:lnTo>
                  <a:lnTo>
                    <a:pt x="182" y="852"/>
                  </a:lnTo>
                  <a:lnTo>
                    <a:pt x="181" y="850"/>
                  </a:lnTo>
                  <a:lnTo>
                    <a:pt x="181" y="849"/>
                  </a:lnTo>
                  <a:lnTo>
                    <a:pt x="179" y="846"/>
                  </a:lnTo>
                  <a:lnTo>
                    <a:pt x="177" y="844"/>
                  </a:lnTo>
                  <a:lnTo>
                    <a:pt x="176" y="842"/>
                  </a:lnTo>
                  <a:lnTo>
                    <a:pt x="175" y="840"/>
                  </a:lnTo>
                  <a:lnTo>
                    <a:pt x="174" y="837"/>
                  </a:lnTo>
                  <a:lnTo>
                    <a:pt x="173" y="836"/>
                  </a:lnTo>
                  <a:lnTo>
                    <a:pt x="171" y="835"/>
                  </a:lnTo>
                  <a:lnTo>
                    <a:pt x="171" y="834"/>
                  </a:lnTo>
                  <a:lnTo>
                    <a:pt x="170" y="832"/>
                  </a:lnTo>
                  <a:lnTo>
                    <a:pt x="169" y="830"/>
                  </a:lnTo>
                  <a:lnTo>
                    <a:pt x="169" y="829"/>
                  </a:lnTo>
                  <a:lnTo>
                    <a:pt x="168" y="829"/>
                  </a:lnTo>
                  <a:lnTo>
                    <a:pt x="167" y="825"/>
                  </a:lnTo>
                  <a:lnTo>
                    <a:pt x="167" y="823"/>
                  </a:lnTo>
                  <a:lnTo>
                    <a:pt x="167" y="822"/>
                  </a:lnTo>
                  <a:lnTo>
                    <a:pt x="167" y="821"/>
                  </a:lnTo>
                  <a:lnTo>
                    <a:pt x="166" y="819"/>
                  </a:lnTo>
                  <a:lnTo>
                    <a:pt x="166" y="817"/>
                  </a:lnTo>
                  <a:lnTo>
                    <a:pt x="164" y="816"/>
                  </a:lnTo>
                  <a:lnTo>
                    <a:pt x="164" y="815"/>
                  </a:lnTo>
                  <a:lnTo>
                    <a:pt x="162" y="813"/>
                  </a:lnTo>
                  <a:lnTo>
                    <a:pt x="161" y="810"/>
                  </a:lnTo>
                  <a:lnTo>
                    <a:pt x="160" y="809"/>
                  </a:lnTo>
                  <a:lnTo>
                    <a:pt x="160" y="808"/>
                  </a:lnTo>
                  <a:lnTo>
                    <a:pt x="159" y="807"/>
                  </a:lnTo>
                  <a:lnTo>
                    <a:pt x="159" y="806"/>
                  </a:lnTo>
                  <a:lnTo>
                    <a:pt x="158" y="805"/>
                  </a:lnTo>
                  <a:lnTo>
                    <a:pt x="158" y="804"/>
                  </a:lnTo>
                  <a:lnTo>
                    <a:pt x="156" y="802"/>
                  </a:lnTo>
                  <a:lnTo>
                    <a:pt x="155" y="800"/>
                  </a:lnTo>
                  <a:lnTo>
                    <a:pt x="154" y="800"/>
                  </a:lnTo>
                  <a:lnTo>
                    <a:pt x="152" y="800"/>
                  </a:lnTo>
                  <a:lnTo>
                    <a:pt x="151" y="800"/>
                  </a:lnTo>
                  <a:lnTo>
                    <a:pt x="149" y="800"/>
                  </a:lnTo>
                  <a:lnTo>
                    <a:pt x="146" y="800"/>
                  </a:lnTo>
                  <a:lnTo>
                    <a:pt x="145" y="800"/>
                  </a:lnTo>
                  <a:lnTo>
                    <a:pt x="144" y="800"/>
                  </a:lnTo>
                  <a:lnTo>
                    <a:pt x="143" y="800"/>
                  </a:lnTo>
                  <a:lnTo>
                    <a:pt x="141" y="800"/>
                  </a:lnTo>
                  <a:lnTo>
                    <a:pt x="139" y="800"/>
                  </a:lnTo>
                  <a:lnTo>
                    <a:pt x="137" y="800"/>
                  </a:lnTo>
                  <a:lnTo>
                    <a:pt x="136" y="800"/>
                  </a:lnTo>
                  <a:lnTo>
                    <a:pt x="133" y="800"/>
                  </a:lnTo>
                  <a:lnTo>
                    <a:pt x="132" y="799"/>
                  </a:lnTo>
                  <a:lnTo>
                    <a:pt x="130" y="798"/>
                  </a:lnTo>
                  <a:lnTo>
                    <a:pt x="129" y="797"/>
                  </a:lnTo>
                  <a:lnTo>
                    <a:pt x="127" y="795"/>
                  </a:lnTo>
                  <a:lnTo>
                    <a:pt x="126" y="795"/>
                  </a:lnTo>
                  <a:lnTo>
                    <a:pt x="126" y="794"/>
                  </a:lnTo>
                  <a:lnTo>
                    <a:pt x="125" y="793"/>
                  </a:lnTo>
                  <a:lnTo>
                    <a:pt x="124" y="793"/>
                  </a:lnTo>
                  <a:lnTo>
                    <a:pt x="123" y="793"/>
                  </a:lnTo>
                  <a:lnTo>
                    <a:pt x="122" y="793"/>
                  </a:lnTo>
                  <a:lnTo>
                    <a:pt x="122" y="794"/>
                  </a:lnTo>
                  <a:lnTo>
                    <a:pt x="121" y="794"/>
                  </a:lnTo>
                  <a:lnTo>
                    <a:pt x="119" y="795"/>
                  </a:lnTo>
                  <a:lnTo>
                    <a:pt x="118" y="794"/>
                  </a:lnTo>
                  <a:lnTo>
                    <a:pt x="117" y="794"/>
                  </a:lnTo>
                  <a:lnTo>
                    <a:pt x="116" y="794"/>
                  </a:lnTo>
                  <a:lnTo>
                    <a:pt x="114" y="793"/>
                  </a:lnTo>
                  <a:lnTo>
                    <a:pt x="112" y="793"/>
                  </a:lnTo>
                  <a:lnTo>
                    <a:pt x="111" y="793"/>
                  </a:lnTo>
                  <a:lnTo>
                    <a:pt x="110" y="792"/>
                  </a:lnTo>
                  <a:lnTo>
                    <a:pt x="109" y="792"/>
                  </a:lnTo>
                  <a:lnTo>
                    <a:pt x="108" y="792"/>
                  </a:lnTo>
                  <a:lnTo>
                    <a:pt x="107" y="791"/>
                  </a:lnTo>
                  <a:lnTo>
                    <a:pt x="106" y="791"/>
                  </a:lnTo>
                  <a:lnTo>
                    <a:pt x="102" y="790"/>
                  </a:lnTo>
                  <a:lnTo>
                    <a:pt x="101" y="790"/>
                  </a:lnTo>
                  <a:lnTo>
                    <a:pt x="100" y="789"/>
                  </a:lnTo>
                  <a:lnTo>
                    <a:pt x="99" y="789"/>
                  </a:lnTo>
                  <a:lnTo>
                    <a:pt x="97" y="789"/>
                  </a:lnTo>
                  <a:lnTo>
                    <a:pt x="96" y="787"/>
                  </a:lnTo>
                  <a:lnTo>
                    <a:pt x="95" y="787"/>
                  </a:lnTo>
                  <a:lnTo>
                    <a:pt x="93" y="787"/>
                  </a:lnTo>
                  <a:lnTo>
                    <a:pt x="91" y="786"/>
                  </a:lnTo>
                  <a:lnTo>
                    <a:pt x="89" y="786"/>
                  </a:lnTo>
                  <a:lnTo>
                    <a:pt x="88" y="785"/>
                  </a:lnTo>
                  <a:lnTo>
                    <a:pt x="87" y="785"/>
                  </a:lnTo>
                  <a:lnTo>
                    <a:pt x="85" y="784"/>
                  </a:lnTo>
                  <a:lnTo>
                    <a:pt x="84" y="784"/>
                  </a:lnTo>
                  <a:lnTo>
                    <a:pt x="81" y="783"/>
                  </a:lnTo>
                  <a:lnTo>
                    <a:pt x="80" y="783"/>
                  </a:lnTo>
                  <a:lnTo>
                    <a:pt x="79" y="780"/>
                  </a:lnTo>
                  <a:lnTo>
                    <a:pt x="79" y="779"/>
                  </a:lnTo>
                  <a:lnTo>
                    <a:pt x="78" y="777"/>
                  </a:lnTo>
                  <a:lnTo>
                    <a:pt x="77" y="776"/>
                  </a:lnTo>
                  <a:lnTo>
                    <a:pt x="77" y="775"/>
                  </a:lnTo>
                  <a:lnTo>
                    <a:pt x="76" y="771"/>
                  </a:lnTo>
                  <a:lnTo>
                    <a:pt x="76" y="770"/>
                  </a:lnTo>
                  <a:lnTo>
                    <a:pt x="76" y="769"/>
                  </a:lnTo>
                  <a:lnTo>
                    <a:pt x="76" y="768"/>
                  </a:lnTo>
                  <a:lnTo>
                    <a:pt x="74" y="768"/>
                  </a:lnTo>
                  <a:lnTo>
                    <a:pt x="74" y="767"/>
                  </a:lnTo>
                  <a:lnTo>
                    <a:pt x="73" y="765"/>
                  </a:lnTo>
                  <a:lnTo>
                    <a:pt x="72" y="764"/>
                  </a:lnTo>
                  <a:lnTo>
                    <a:pt x="71" y="763"/>
                  </a:lnTo>
                  <a:lnTo>
                    <a:pt x="71" y="762"/>
                  </a:lnTo>
                  <a:lnTo>
                    <a:pt x="71" y="761"/>
                  </a:lnTo>
                  <a:lnTo>
                    <a:pt x="70" y="761"/>
                  </a:lnTo>
                  <a:lnTo>
                    <a:pt x="69" y="760"/>
                  </a:lnTo>
                  <a:lnTo>
                    <a:pt x="67" y="759"/>
                  </a:lnTo>
                  <a:lnTo>
                    <a:pt x="66" y="757"/>
                  </a:lnTo>
                  <a:lnTo>
                    <a:pt x="65" y="757"/>
                  </a:lnTo>
                  <a:lnTo>
                    <a:pt x="63" y="756"/>
                  </a:lnTo>
                  <a:lnTo>
                    <a:pt x="61" y="754"/>
                  </a:lnTo>
                  <a:lnTo>
                    <a:pt x="59" y="754"/>
                  </a:lnTo>
                  <a:lnTo>
                    <a:pt x="59" y="753"/>
                  </a:lnTo>
                  <a:lnTo>
                    <a:pt x="58" y="753"/>
                  </a:lnTo>
                  <a:lnTo>
                    <a:pt x="57" y="752"/>
                  </a:lnTo>
                  <a:lnTo>
                    <a:pt x="56" y="752"/>
                  </a:lnTo>
                  <a:lnTo>
                    <a:pt x="56" y="750"/>
                  </a:lnTo>
                  <a:lnTo>
                    <a:pt x="55" y="750"/>
                  </a:lnTo>
                  <a:lnTo>
                    <a:pt x="54" y="749"/>
                  </a:lnTo>
                  <a:lnTo>
                    <a:pt x="52" y="749"/>
                  </a:lnTo>
                  <a:lnTo>
                    <a:pt x="52" y="748"/>
                  </a:lnTo>
                  <a:lnTo>
                    <a:pt x="51" y="748"/>
                  </a:lnTo>
                  <a:lnTo>
                    <a:pt x="50" y="747"/>
                  </a:lnTo>
                  <a:lnTo>
                    <a:pt x="49" y="746"/>
                  </a:lnTo>
                  <a:lnTo>
                    <a:pt x="48" y="746"/>
                  </a:lnTo>
                  <a:lnTo>
                    <a:pt x="47" y="745"/>
                  </a:lnTo>
                  <a:lnTo>
                    <a:pt x="46" y="745"/>
                  </a:lnTo>
                  <a:lnTo>
                    <a:pt x="44" y="744"/>
                  </a:lnTo>
                  <a:lnTo>
                    <a:pt x="43" y="744"/>
                  </a:lnTo>
                  <a:lnTo>
                    <a:pt x="43" y="742"/>
                  </a:lnTo>
                  <a:lnTo>
                    <a:pt x="42" y="742"/>
                  </a:lnTo>
                  <a:lnTo>
                    <a:pt x="42" y="741"/>
                  </a:lnTo>
                  <a:lnTo>
                    <a:pt x="41" y="741"/>
                  </a:lnTo>
                  <a:lnTo>
                    <a:pt x="40" y="740"/>
                  </a:lnTo>
                  <a:lnTo>
                    <a:pt x="39" y="740"/>
                  </a:lnTo>
                  <a:lnTo>
                    <a:pt x="37" y="739"/>
                  </a:lnTo>
                  <a:lnTo>
                    <a:pt x="36" y="739"/>
                  </a:lnTo>
                  <a:lnTo>
                    <a:pt x="36" y="738"/>
                  </a:lnTo>
                  <a:lnTo>
                    <a:pt x="35" y="738"/>
                  </a:lnTo>
                  <a:lnTo>
                    <a:pt x="34" y="737"/>
                  </a:lnTo>
                  <a:lnTo>
                    <a:pt x="33" y="735"/>
                  </a:lnTo>
                  <a:lnTo>
                    <a:pt x="32" y="735"/>
                  </a:lnTo>
                  <a:lnTo>
                    <a:pt x="30" y="734"/>
                  </a:lnTo>
                  <a:lnTo>
                    <a:pt x="29" y="734"/>
                  </a:lnTo>
                  <a:lnTo>
                    <a:pt x="28" y="734"/>
                  </a:lnTo>
                  <a:lnTo>
                    <a:pt x="27" y="734"/>
                  </a:lnTo>
                  <a:lnTo>
                    <a:pt x="26" y="734"/>
                  </a:lnTo>
                  <a:lnTo>
                    <a:pt x="25" y="734"/>
                  </a:lnTo>
                  <a:lnTo>
                    <a:pt x="24" y="734"/>
                  </a:lnTo>
                  <a:lnTo>
                    <a:pt x="22" y="734"/>
                  </a:lnTo>
                  <a:lnTo>
                    <a:pt x="22" y="735"/>
                  </a:lnTo>
                  <a:lnTo>
                    <a:pt x="21" y="735"/>
                  </a:lnTo>
                  <a:lnTo>
                    <a:pt x="20" y="735"/>
                  </a:lnTo>
                  <a:lnTo>
                    <a:pt x="19" y="735"/>
                  </a:lnTo>
                  <a:lnTo>
                    <a:pt x="18" y="735"/>
                  </a:lnTo>
                  <a:lnTo>
                    <a:pt x="17" y="735"/>
                  </a:lnTo>
                  <a:lnTo>
                    <a:pt x="15" y="735"/>
                  </a:lnTo>
                  <a:lnTo>
                    <a:pt x="14" y="735"/>
                  </a:lnTo>
                  <a:lnTo>
                    <a:pt x="13" y="735"/>
                  </a:lnTo>
                  <a:lnTo>
                    <a:pt x="12" y="735"/>
                  </a:lnTo>
                  <a:lnTo>
                    <a:pt x="11" y="735"/>
                  </a:lnTo>
                  <a:lnTo>
                    <a:pt x="10" y="735"/>
                  </a:lnTo>
                  <a:lnTo>
                    <a:pt x="9" y="735"/>
                  </a:lnTo>
                  <a:lnTo>
                    <a:pt x="7" y="735"/>
                  </a:lnTo>
                  <a:lnTo>
                    <a:pt x="6" y="735"/>
                  </a:lnTo>
                  <a:lnTo>
                    <a:pt x="5" y="735"/>
                  </a:lnTo>
                  <a:lnTo>
                    <a:pt x="4" y="735"/>
                  </a:lnTo>
                  <a:lnTo>
                    <a:pt x="3" y="735"/>
                  </a:lnTo>
                  <a:lnTo>
                    <a:pt x="2" y="735"/>
                  </a:lnTo>
                  <a:lnTo>
                    <a:pt x="0" y="735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82" name="Freeform 34"/>
            <p:cNvSpPr>
              <a:spLocks/>
            </p:cNvSpPr>
            <p:nvPr/>
          </p:nvSpPr>
          <p:spPr bwMode="auto">
            <a:xfrm>
              <a:off x="7068886" y="4867897"/>
              <a:ext cx="1164673" cy="676866"/>
            </a:xfrm>
            <a:custGeom>
              <a:avLst/>
              <a:gdLst>
                <a:gd name="T0" fmla="*/ 1001 w 1019"/>
                <a:gd name="T1" fmla="*/ 461 h 597"/>
                <a:gd name="T2" fmla="*/ 991 w 1019"/>
                <a:gd name="T3" fmla="*/ 476 h 597"/>
                <a:gd name="T4" fmla="*/ 984 w 1019"/>
                <a:gd name="T5" fmla="*/ 495 h 597"/>
                <a:gd name="T6" fmla="*/ 976 w 1019"/>
                <a:gd name="T7" fmla="*/ 510 h 597"/>
                <a:gd name="T8" fmla="*/ 961 w 1019"/>
                <a:gd name="T9" fmla="*/ 523 h 597"/>
                <a:gd name="T10" fmla="*/ 944 w 1019"/>
                <a:gd name="T11" fmla="*/ 523 h 597"/>
                <a:gd name="T12" fmla="*/ 926 w 1019"/>
                <a:gd name="T13" fmla="*/ 520 h 597"/>
                <a:gd name="T14" fmla="*/ 905 w 1019"/>
                <a:gd name="T15" fmla="*/ 519 h 597"/>
                <a:gd name="T16" fmla="*/ 888 w 1019"/>
                <a:gd name="T17" fmla="*/ 518 h 597"/>
                <a:gd name="T18" fmla="*/ 868 w 1019"/>
                <a:gd name="T19" fmla="*/ 520 h 597"/>
                <a:gd name="T20" fmla="*/ 847 w 1019"/>
                <a:gd name="T21" fmla="*/ 519 h 597"/>
                <a:gd name="T22" fmla="*/ 840 w 1019"/>
                <a:gd name="T23" fmla="*/ 532 h 597"/>
                <a:gd name="T24" fmla="*/ 842 w 1019"/>
                <a:gd name="T25" fmla="*/ 550 h 597"/>
                <a:gd name="T26" fmla="*/ 840 w 1019"/>
                <a:gd name="T27" fmla="*/ 566 h 597"/>
                <a:gd name="T28" fmla="*/ 836 w 1019"/>
                <a:gd name="T29" fmla="*/ 584 h 597"/>
                <a:gd name="T30" fmla="*/ 827 w 1019"/>
                <a:gd name="T31" fmla="*/ 595 h 597"/>
                <a:gd name="T32" fmla="*/ 810 w 1019"/>
                <a:gd name="T33" fmla="*/ 592 h 597"/>
                <a:gd name="T34" fmla="*/ 795 w 1019"/>
                <a:gd name="T35" fmla="*/ 587 h 597"/>
                <a:gd name="T36" fmla="*/ 778 w 1019"/>
                <a:gd name="T37" fmla="*/ 575 h 597"/>
                <a:gd name="T38" fmla="*/ 763 w 1019"/>
                <a:gd name="T39" fmla="*/ 568 h 597"/>
                <a:gd name="T40" fmla="*/ 750 w 1019"/>
                <a:gd name="T41" fmla="*/ 557 h 597"/>
                <a:gd name="T42" fmla="*/ 740 w 1019"/>
                <a:gd name="T43" fmla="*/ 542 h 597"/>
                <a:gd name="T44" fmla="*/ 722 w 1019"/>
                <a:gd name="T45" fmla="*/ 536 h 597"/>
                <a:gd name="T46" fmla="*/ 713 w 1019"/>
                <a:gd name="T47" fmla="*/ 520 h 597"/>
                <a:gd name="T48" fmla="*/ 696 w 1019"/>
                <a:gd name="T49" fmla="*/ 513 h 597"/>
                <a:gd name="T50" fmla="*/ 676 w 1019"/>
                <a:gd name="T51" fmla="*/ 504 h 597"/>
                <a:gd name="T52" fmla="*/ 661 w 1019"/>
                <a:gd name="T53" fmla="*/ 502 h 597"/>
                <a:gd name="T54" fmla="*/ 641 w 1019"/>
                <a:gd name="T55" fmla="*/ 494 h 597"/>
                <a:gd name="T56" fmla="*/ 627 w 1019"/>
                <a:gd name="T57" fmla="*/ 488 h 597"/>
                <a:gd name="T58" fmla="*/ 619 w 1019"/>
                <a:gd name="T59" fmla="*/ 478 h 597"/>
                <a:gd name="T60" fmla="*/ 601 w 1019"/>
                <a:gd name="T61" fmla="*/ 464 h 597"/>
                <a:gd name="T62" fmla="*/ 590 w 1019"/>
                <a:gd name="T63" fmla="*/ 442 h 597"/>
                <a:gd name="T64" fmla="*/ 584 w 1019"/>
                <a:gd name="T65" fmla="*/ 424 h 597"/>
                <a:gd name="T66" fmla="*/ 566 w 1019"/>
                <a:gd name="T67" fmla="*/ 415 h 597"/>
                <a:gd name="T68" fmla="*/ 554 w 1019"/>
                <a:gd name="T69" fmla="*/ 403 h 597"/>
                <a:gd name="T70" fmla="*/ 545 w 1019"/>
                <a:gd name="T71" fmla="*/ 385 h 597"/>
                <a:gd name="T72" fmla="*/ 525 w 1019"/>
                <a:gd name="T73" fmla="*/ 382 h 597"/>
                <a:gd name="T74" fmla="*/ 506 w 1019"/>
                <a:gd name="T75" fmla="*/ 377 h 597"/>
                <a:gd name="T76" fmla="*/ 488 w 1019"/>
                <a:gd name="T77" fmla="*/ 371 h 597"/>
                <a:gd name="T78" fmla="*/ 471 w 1019"/>
                <a:gd name="T79" fmla="*/ 361 h 597"/>
                <a:gd name="T80" fmla="*/ 455 w 1019"/>
                <a:gd name="T81" fmla="*/ 358 h 597"/>
                <a:gd name="T82" fmla="*/ 443 w 1019"/>
                <a:gd name="T83" fmla="*/ 340 h 597"/>
                <a:gd name="T84" fmla="*/ 434 w 1019"/>
                <a:gd name="T85" fmla="*/ 301 h 597"/>
                <a:gd name="T86" fmla="*/ 394 w 1019"/>
                <a:gd name="T87" fmla="*/ 281 h 597"/>
                <a:gd name="T88" fmla="*/ 360 w 1019"/>
                <a:gd name="T89" fmla="*/ 270 h 597"/>
                <a:gd name="T90" fmla="*/ 318 w 1019"/>
                <a:gd name="T91" fmla="*/ 243 h 597"/>
                <a:gd name="T92" fmla="*/ 283 w 1019"/>
                <a:gd name="T93" fmla="*/ 220 h 597"/>
                <a:gd name="T94" fmla="*/ 264 w 1019"/>
                <a:gd name="T95" fmla="*/ 181 h 597"/>
                <a:gd name="T96" fmla="*/ 271 w 1019"/>
                <a:gd name="T97" fmla="*/ 143 h 597"/>
                <a:gd name="T98" fmla="*/ 255 w 1019"/>
                <a:gd name="T99" fmla="*/ 117 h 597"/>
                <a:gd name="T100" fmla="*/ 230 w 1019"/>
                <a:gd name="T101" fmla="*/ 100 h 597"/>
                <a:gd name="T102" fmla="*/ 211 w 1019"/>
                <a:gd name="T103" fmla="*/ 67 h 597"/>
                <a:gd name="T104" fmla="*/ 193 w 1019"/>
                <a:gd name="T105" fmla="*/ 57 h 597"/>
                <a:gd name="T106" fmla="*/ 170 w 1019"/>
                <a:gd name="T107" fmla="*/ 49 h 597"/>
                <a:gd name="T108" fmla="*/ 139 w 1019"/>
                <a:gd name="T109" fmla="*/ 48 h 597"/>
                <a:gd name="T110" fmla="*/ 108 w 1019"/>
                <a:gd name="T111" fmla="*/ 40 h 597"/>
                <a:gd name="T112" fmla="*/ 84 w 1019"/>
                <a:gd name="T113" fmla="*/ 24 h 597"/>
                <a:gd name="T114" fmla="*/ 56 w 1019"/>
                <a:gd name="T115" fmla="*/ 15 h 597"/>
                <a:gd name="T116" fmla="*/ 33 w 1019"/>
                <a:gd name="T117" fmla="*/ 9 h 597"/>
                <a:gd name="T118" fmla="*/ 6 w 1019"/>
                <a:gd name="T119" fmla="*/ 0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19" h="597">
                  <a:moveTo>
                    <a:pt x="1019" y="461"/>
                  </a:moveTo>
                  <a:lnTo>
                    <a:pt x="1018" y="461"/>
                  </a:lnTo>
                  <a:lnTo>
                    <a:pt x="1017" y="461"/>
                  </a:lnTo>
                  <a:lnTo>
                    <a:pt x="1016" y="461"/>
                  </a:lnTo>
                  <a:lnTo>
                    <a:pt x="1015" y="461"/>
                  </a:lnTo>
                  <a:lnTo>
                    <a:pt x="1014" y="461"/>
                  </a:lnTo>
                  <a:lnTo>
                    <a:pt x="1013" y="461"/>
                  </a:lnTo>
                  <a:lnTo>
                    <a:pt x="1011" y="461"/>
                  </a:lnTo>
                  <a:lnTo>
                    <a:pt x="1010" y="461"/>
                  </a:lnTo>
                  <a:lnTo>
                    <a:pt x="1009" y="461"/>
                  </a:lnTo>
                  <a:lnTo>
                    <a:pt x="1008" y="461"/>
                  </a:lnTo>
                  <a:lnTo>
                    <a:pt x="1007" y="461"/>
                  </a:lnTo>
                  <a:lnTo>
                    <a:pt x="1006" y="461"/>
                  </a:lnTo>
                  <a:lnTo>
                    <a:pt x="1004" y="461"/>
                  </a:lnTo>
                  <a:lnTo>
                    <a:pt x="1003" y="461"/>
                  </a:lnTo>
                  <a:lnTo>
                    <a:pt x="1002" y="461"/>
                  </a:lnTo>
                  <a:lnTo>
                    <a:pt x="1001" y="461"/>
                  </a:lnTo>
                  <a:lnTo>
                    <a:pt x="1000" y="461"/>
                  </a:lnTo>
                  <a:lnTo>
                    <a:pt x="999" y="461"/>
                  </a:lnTo>
                  <a:lnTo>
                    <a:pt x="998" y="463"/>
                  </a:lnTo>
                  <a:lnTo>
                    <a:pt x="996" y="464"/>
                  </a:lnTo>
                  <a:lnTo>
                    <a:pt x="996" y="465"/>
                  </a:lnTo>
                  <a:lnTo>
                    <a:pt x="995" y="466"/>
                  </a:lnTo>
                  <a:lnTo>
                    <a:pt x="995" y="467"/>
                  </a:lnTo>
                  <a:lnTo>
                    <a:pt x="995" y="468"/>
                  </a:lnTo>
                  <a:lnTo>
                    <a:pt x="994" y="468"/>
                  </a:lnTo>
                  <a:lnTo>
                    <a:pt x="994" y="470"/>
                  </a:lnTo>
                  <a:lnTo>
                    <a:pt x="994" y="471"/>
                  </a:lnTo>
                  <a:lnTo>
                    <a:pt x="993" y="471"/>
                  </a:lnTo>
                  <a:lnTo>
                    <a:pt x="993" y="473"/>
                  </a:lnTo>
                  <a:lnTo>
                    <a:pt x="992" y="474"/>
                  </a:lnTo>
                  <a:lnTo>
                    <a:pt x="992" y="475"/>
                  </a:lnTo>
                  <a:lnTo>
                    <a:pt x="991" y="475"/>
                  </a:lnTo>
                  <a:lnTo>
                    <a:pt x="991" y="476"/>
                  </a:lnTo>
                  <a:lnTo>
                    <a:pt x="991" y="478"/>
                  </a:lnTo>
                  <a:lnTo>
                    <a:pt x="989" y="479"/>
                  </a:lnTo>
                  <a:lnTo>
                    <a:pt x="989" y="480"/>
                  </a:lnTo>
                  <a:lnTo>
                    <a:pt x="988" y="481"/>
                  </a:lnTo>
                  <a:lnTo>
                    <a:pt x="988" y="482"/>
                  </a:lnTo>
                  <a:lnTo>
                    <a:pt x="987" y="482"/>
                  </a:lnTo>
                  <a:lnTo>
                    <a:pt x="987" y="483"/>
                  </a:lnTo>
                  <a:lnTo>
                    <a:pt x="987" y="485"/>
                  </a:lnTo>
                  <a:lnTo>
                    <a:pt x="986" y="486"/>
                  </a:lnTo>
                  <a:lnTo>
                    <a:pt x="986" y="487"/>
                  </a:lnTo>
                  <a:lnTo>
                    <a:pt x="986" y="488"/>
                  </a:lnTo>
                  <a:lnTo>
                    <a:pt x="985" y="489"/>
                  </a:lnTo>
                  <a:lnTo>
                    <a:pt x="985" y="490"/>
                  </a:lnTo>
                  <a:lnTo>
                    <a:pt x="985" y="491"/>
                  </a:lnTo>
                  <a:lnTo>
                    <a:pt x="984" y="493"/>
                  </a:lnTo>
                  <a:lnTo>
                    <a:pt x="984" y="494"/>
                  </a:lnTo>
                  <a:lnTo>
                    <a:pt x="984" y="495"/>
                  </a:lnTo>
                  <a:lnTo>
                    <a:pt x="984" y="496"/>
                  </a:lnTo>
                  <a:lnTo>
                    <a:pt x="983" y="497"/>
                  </a:lnTo>
                  <a:lnTo>
                    <a:pt x="983" y="498"/>
                  </a:lnTo>
                  <a:lnTo>
                    <a:pt x="983" y="500"/>
                  </a:lnTo>
                  <a:lnTo>
                    <a:pt x="983" y="501"/>
                  </a:lnTo>
                  <a:lnTo>
                    <a:pt x="981" y="501"/>
                  </a:lnTo>
                  <a:lnTo>
                    <a:pt x="981" y="502"/>
                  </a:lnTo>
                  <a:lnTo>
                    <a:pt x="981" y="503"/>
                  </a:lnTo>
                  <a:lnTo>
                    <a:pt x="981" y="504"/>
                  </a:lnTo>
                  <a:lnTo>
                    <a:pt x="980" y="505"/>
                  </a:lnTo>
                  <a:lnTo>
                    <a:pt x="980" y="506"/>
                  </a:lnTo>
                  <a:lnTo>
                    <a:pt x="980" y="508"/>
                  </a:lnTo>
                  <a:lnTo>
                    <a:pt x="979" y="508"/>
                  </a:lnTo>
                  <a:lnTo>
                    <a:pt x="978" y="509"/>
                  </a:lnTo>
                  <a:lnTo>
                    <a:pt x="977" y="509"/>
                  </a:lnTo>
                  <a:lnTo>
                    <a:pt x="977" y="510"/>
                  </a:lnTo>
                  <a:lnTo>
                    <a:pt x="976" y="510"/>
                  </a:lnTo>
                  <a:lnTo>
                    <a:pt x="974" y="511"/>
                  </a:lnTo>
                  <a:lnTo>
                    <a:pt x="973" y="512"/>
                  </a:lnTo>
                  <a:lnTo>
                    <a:pt x="972" y="512"/>
                  </a:lnTo>
                  <a:lnTo>
                    <a:pt x="972" y="513"/>
                  </a:lnTo>
                  <a:lnTo>
                    <a:pt x="971" y="513"/>
                  </a:lnTo>
                  <a:lnTo>
                    <a:pt x="971" y="515"/>
                  </a:lnTo>
                  <a:lnTo>
                    <a:pt x="970" y="515"/>
                  </a:lnTo>
                  <a:lnTo>
                    <a:pt x="970" y="516"/>
                  </a:lnTo>
                  <a:lnTo>
                    <a:pt x="969" y="516"/>
                  </a:lnTo>
                  <a:lnTo>
                    <a:pt x="967" y="517"/>
                  </a:lnTo>
                  <a:lnTo>
                    <a:pt x="966" y="518"/>
                  </a:lnTo>
                  <a:lnTo>
                    <a:pt x="965" y="519"/>
                  </a:lnTo>
                  <a:lnTo>
                    <a:pt x="963" y="520"/>
                  </a:lnTo>
                  <a:lnTo>
                    <a:pt x="963" y="521"/>
                  </a:lnTo>
                  <a:lnTo>
                    <a:pt x="962" y="521"/>
                  </a:lnTo>
                  <a:lnTo>
                    <a:pt x="962" y="523"/>
                  </a:lnTo>
                  <a:lnTo>
                    <a:pt x="961" y="523"/>
                  </a:lnTo>
                  <a:lnTo>
                    <a:pt x="961" y="524"/>
                  </a:lnTo>
                  <a:lnTo>
                    <a:pt x="959" y="524"/>
                  </a:lnTo>
                  <a:lnTo>
                    <a:pt x="958" y="524"/>
                  </a:lnTo>
                  <a:lnTo>
                    <a:pt x="958" y="525"/>
                  </a:lnTo>
                  <a:lnTo>
                    <a:pt x="957" y="525"/>
                  </a:lnTo>
                  <a:lnTo>
                    <a:pt x="957" y="524"/>
                  </a:lnTo>
                  <a:lnTo>
                    <a:pt x="956" y="524"/>
                  </a:lnTo>
                  <a:lnTo>
                    <a:pt x="955" y="524"/>
                  </a:lnTo>
                  <a:lnTo>
                    <a:pt x="954" y="523"/>
                  </a:lnTo>
                  <a:lnTo>
                    <a:pt x="952" y="523"/>
                  </a:lnTo>
                  <a:lnTo>
                    <a:pt x="951" y="523"/>
                  </a:lnTo>
                  <a:lnTo>
                    <a:pt x="950" y="523"/>
                  </a:lnTo>
                  <a:lnTo>
                    <a:pt x="949" y="523"/>
                  </a:lnTo>
                  <a:lnTo>
                    <a:pt x="948" y="523"/>
                  </a:lnTo>
                  <a:lnTo>
                    <a:pt x="947" y="523"/>
                  </a:lnTo>
                  <a:lnTo>
                    <a:pt x="946" y="523"/>
                  </a:lnTo>
                  <a:lnTo>
                    <a:pt x="944" y="523"/>
                  </a:lnTo>
                  <a:lnTo>
                    <a:pt x="943" y="523"/>
                  </a:lnTo>
                  <a:lnTo>
                    <a:pt x="942" y="523"/>
                  </a:lnTo>
                  <a:lnTo>
                    <a:pt x="941" y="523"/>
                  </a:lnTo>
                  <a:lnTo>
                    <a:pt x="940" y="523"/>
                  </a:lnTo>
                  <a:lnTo>
                    <a:pt x="939" y="521"/>
                  </a:lnTo>
                  <a:lnTo>
                    <a:pt x="937" y="521"/>
                  </a:lnTo>
                  <a:lnTo>
                    <a:pt x="936" y="521"/>
                  </a:lnTo>
                  <a:lnTo>
                    <a:pt x="935" y="521"/>
                  </a:lnTo>
                  <a:lnTo>
                    <a:pt x="934" y="521"/>
                  </a:lnTo>
                  <a:lnTo>
                    <a:pt x="933" y="521"/>
                  </a:lnTo>
                  <a:lnTo>
                    <a:pt x="932" y="521"/>
                  </a:lnTo>
                  <a:lnTo>
                    <a:pt x="931" y="521"/>
                  </a:lnTo>
                  <a:lnTo>
                    <a:pt x="929" y="521"/>
                  </a:lnTo>
                  <a:lnTo>
                    <a:pt x="928" y="521"/>
                  </a:lnTo>
                  <a:lnTo>
                    <a:pt x="928" y="520"/>
                  </a:lnTo>
                  <a:lnTo>
                    <a:pt x="927" y="520"/>
                  </a:lnTo>
                  <a:lnTo>
                    <a:pt x="926" y="520"/>
                  </a:lnTo>
                  <a:lnTo>
                    <a:pt x="925" y="520"/>
                  </a:lnTo>
                  <a:lnTo>
                    <a:pt x="924" y="520"/>
                  </a:lnTo>
                  <a:lnTo>
                    <a:pt x="922" y="520"/>
                  </a:lnTo>
                  <a:lnTo>
                    <a:pt x="921" y="520"/>
                  </a:lnTo>
                  <a:lnTo>
                    <a:pt x="920" y="520"/>
                  </a:lnTo>
                  <a:lnTo>
                    <a:pt x="919" y="520"/>
                  </a:lnTo>
                  <a:lnTo>
                    <a:pt x="918" y="520"/>
                  </a:lnTo>
                  <a:lnTo>
                    <a:pt x="917" y="520"/>
                  </a:lnTo>
                  <a:lnTo>
                    <a:pt x="916" y="520"/>
                  </a:lnTo>
                  <a:lnTo>
                    <a:pt x="916" y="519"/>
                  </a:lnTo>
                  <a:lnTo>
                    <a:pt x="914" y="519"/>
                  </a:lnTo>
                  <a:lnTo>
                    <a:pt x="912" y="519"/>
                  </a:lnTo>
                  <a:lnTo>
                    <a:pt x="911" y="519"/>
                  </a:lnTo>
                  <a:lnTo>
                    <a:pt x="910" y="519"/>
                  </a:lnTo>
                  <a:lnTo>
                    <a:pt x="909" y="519"/>
                  </a:lnTo>
                  <a:lnTo>
                    <a:pt x="907" y="519"/>
                  </a:lnTo>
                  <a:lnTo>
                    <a:pt x="905" y="519"/>
                  </a:lnTo>
                  <a:lnTo>
                    <a:pt x="905" y="518"/>
                  </a:lnTo>
                  <a:lnTo>
                    <a:pt x="904" y="518"/>
                  </a:lnTo>
                  <a:lnTo>
                    <a:pt x="902" y="518"/>
                  </a:lnTo>
                  <a:lnTo>
                    <a:pt x="901" y="518"/>
                  </a:lnTo>
                  <a:lnTo>
                    <a:pt x="899" y="518"/>
                  </a:lnTo>
                  <a:lnTo>
                    <a:pt x="898" y="518"/>
                  </a:lnTo>
                  <a:lnTo>
                    <a:pt x="897" y="518"/>
                  </a:lnTo>
                  <a:lnTo>
                    <a:pt x="896" y="518"/>
                  </a:lnTo>
                  <a:lnTo>
                    <a:pt x="895" y="518"/>
                  </a:lnTo>
                  <a:lnTo>
                    <a:pt x="894" y="518"/>
                  </a:lnTo>
                  <a:lnTo>
                    <a:pt x="892" y="518"/>
                  </a:lnTo>
                  <a:lnTo>
                    <a:pt x="892" y="517"/>
                  </a:lnTo>
                  <a:lnTo>
                    <a:pt x="891" y="517"/>
                  </a:lnTo>
                  <a:lnTo>
                    <a:pt x="890" y="517"/>
                  </a:lnTo>
                  <a:lnTo>
                    <a:pt x="890" y="518"/>
                  </a:lnTo>
                  <a:lnTo>
                    <a:pt x="889" y="518"/>
                  </a:lnTo>
                  <a:lnTo>
                    <a:pt x="888" y="518"/>
                  </a:lnTo>
                  <a:lnTo>
                    <a:pt x="887" y="518"/>
                  </a:lnTo>
                  <a:lnTo>
                    <a:pt x="886" y="519"/>
                  </a:lnTo>
                  <a:lnTo>
                    <a:pt x="884" y="519"/>
                  </a:lnTo>
                  <a:lnTo>
                    <a:pt x="883" y="519"/>
                  </a:lnTo>
                  <a:lnTo>
                    <a:pt x="882" y="519"/>
                  </a:lnTo>
                  <a:lnTo>
                    <a:pt x="881" y="519"/>
                  </a:lnTo>
                  <a:lnTo>
                    <a:pt x="880" y="519"/>
                  </a:lnTo>
                  <a:lnTo>
                    <a:pt x="879" y="519"/>
                  </a:lnTo>
                  <a:lnTo>
                    <a:pt x="877" y="519"/>
                  </a:lnTo>
                  <a:lnTo>
                    <a:pt x="876" y="519"/>
                  </a:lnTo>
                  <a:lnTo>
                    <a:pt x="875" y="519"/>
                  </a:lnTo>
                  <a:lnTo>
                    <a:pt x="874" y="519"/>
                  </a:lnTo>
                  <a:lnTo>
                    <a:pt x="873" y="520"/>
                  </a:lnTo>
                  <a:lnTo>
                    <a:pt x="872" y="520"/>
                  </a:lnTo>
                  <a:lnTo>
                    <a:pt x="870" y="520"/>
                  </a:lnTo>
                  <a:lnTo>
                    <a:pt x="869" y="520"/>
                  </a:lnTo>
                  <a:lnTo>
                    <a:pt x="868" y="520"/>
                  </a:lnTo>
                  <a:lnTo>
                    <a:pt x="867" y="520"/>
                  </a:lnTo>
                  <a:lnTo>
                    <a:pt x="866" y="520"/>
                  </a:lnTo>
                  <a:lnTo>
                    <a:pt x="865" y="520"/>
                  </a:lnTo>
                  <a:lnTo>
                    <a:pt x="864" y="519"/>
                  </a:lnTo>
                  <a:lnTo>
                    <a:pt x="862" y="519"/>
                  </a:lnTo>
                  <a:lnTo>
                    <a:pt x="860" y="519"/>
                  </a:lnTo>
                  <a:lnTo>
                    <a:pt x="859" y="518"/>
                  </a:lnTo>
                  <a:lnTo>
                    <a:pt x="858" y="518"/>
                  </a:lnTo>
                  <a:lnTo>
                    <a:pt x="857" y="518"/>
                  </a:lnTo>
                  <a:lnTo>
                    <a:pt x="855" y="518"/>
                  </a:lnTo>
                  <a:lnTo>
                    <a:pt x="854" y="518"/>
                  </a:lnTo>
                  <a:lnTo>
                    <a:pt x="853" y="518"/>
                  </a:lnTo>
                  <a:lnTo>
                    <a:pt x="852" y="519"/>
                  </a:lnTo>
                  <a:lnTo>
                    <a:pt x="851" y="519"/>
                  </a:lnTo>
                  <a:lnTo>
                    <a:pt x="850" y="519"/>
                  </a:lnTo>
                  <a:lnTo>
                    <a:pt x="849" y="519"/>
                  </a:lnTo>
                  <a:lnTo>
                    <a:pt x="847" y="519"/>
                  </a:lnTo>
                  <a:lnTo>
                    <a:pt x="847" y="520"/>
                  </a:lnTo>
                  <a:lnTo>
                    <a:pt x="846" y="520"/>
                  </a:lnTo>
                  <a:lnTo>
                    <a:pt x="846" y="519"/>
                  </a:lnTo>
                  <a:lnTo>
                    <a:pt x="845" y="519"/>
                  </a:lnTo>
                  <a:lnTo>
                    <a:pt x="844" y="519"/>
                  </a:lnTo>
                  <a:lnTo>
                    <a:pt x="843" y="519"/>
                  </a:lnTo>
                  <a:lnTo>
                    <a:pt x="843" y="520"/>
                  </a:lnTo>
                  <a:lnTo>
                    <a:pt x="842" y="521"/>
                  </a:lnTo>
                  <a:lnTo>
                    <a:pt x="842" y="523"/>
                  </a:lnTo>
                  <a:lnTo>
                    <a:pt x="842" y="524"/>
                  </a:lnTo>
                  <a:lnTo>
                    <a:pt x="842" y="525"/>
                  </a:lnTo>
                  <a:lnTo>
                    <a:pt x="843" y="526"/>
                  </a:lnTo>
                  <a:lnTo>
                    <a:pt x="843" y="527"/>
                  </a:lnTo>
                  <a:lnTo>
                    <a:pt x="842" y="528"/>
                  </a:lnTo>
                  <a:lnTo>
                    <a:pt x="842" y="530"/>
                  </a:lnTo>
                  <a:lnTo>
                    <a:pt x="840" y="531"/>
                  </a:lnTo>
                  <a:lnTo>
                    <a:pt x="840" y="532"/>
                  </a:lnTo>
                  <a:lnTo>
                    <a:pt x="840" y="533"/>
                  </a:lnTo>
                  <a:lnTo>
                    <a:pt x="840" y="534"/>
                  </a:lnTo>
                  <a:lnTo>
                    <a:pt x="840" y="535"/>
                  </a:lnTo>
                  <a:lnTo>
                    <a:pt x="840" y="536"/>
                  </a:lnTo>
                  <a:lnTo>
                    <a:pt x="840" y="538"/>
                  </a:lnTo>
                  <a:lnTo>
                    <a:pt x="840" y="539"/>
                  </a:lnTo>
                  <a:lnTo>
                    <a:pt x="839" y="540"/>
                  </a:lnTo>
                  <a:lnTo>
                    <a:pt x="839" y="541"/>
                  </a:lnTo>
                  <a:lnTo>
                    <a:pt x="840" y="542"/>
                  </a:lnTo>
                  <a:lnTo>
                    <a:pt x="840" y="543"/>
                  </a:lnTo>
                  <a:lnTo>
                    <a:pt x="840" y="545"/>
                  </a:lnTo>
                  <a:lnTo>
                    <a:pt x="842" y="546"/>
                  </a:lnTo>
                  <a:lnTo>
                    <a:pt x="842" y="547"/>
                  </a:lnTo>
                  <a:lnTo>
                    <a:pt x="843" y="548"/>
                  </a:lnTo>
                  <a:lnTo>
                    <a:pt x="843" y="549"/>
                  </a:lnTo>
                  <a:lnTo>
                    <a:pt x="843" y="550"/>
                  </a:lnTo>
                  <a:lnTo>
                    <a:pt x="842" y="550"/>
                  </a:lnTo>
                  <a:lnTo>
                    <a:pt x="842" y="551"/>
                  </a:lnTo>
                  <a:lnTo>
                    <a:pt x="840" y="553"/>
                  </a:lnTo>
                  <a:lnTo>
                    <a:pt x="840" y="554"/>
                  </a:lnTo>
                  <a:lnTo>
                    <a:pt x="840" y="555"/>
                  </a:lnTo>
                  <a:lnTo>
                    <a:pt x="840" y="556"/>
                  </a:lnTo>
                  <a:lnTo>
                    <a:pt x="839" y="556"/>
                  </a:lnTo>
                  <a:lnTo>
                    <a:pt x="839" y="557"/>
                  </a:lnTo>
                  <a:lnTo>
                    <a:pt x="838" y="558"/>
                  </a:lnTo>
                  <a:lnTo>
                    <a:pt x="838" y="560"/>
                  </a:lnTo>
                  <a:lnTo>
                    <a:pt x="837" y="560"/>
                  </a:lnTo>
                  <a:lnTo>
                    <a:pt x="837" y="561"/>
                  </a:lnTo>
                  <a:lnTo>
                    <a:pt x="838" y="561"/>
                  </a:lnTo>
                  <a:lnTo>
                    <a:pt x="838" y="562"/>
                  </a:lnTo>
                  <a:lnTo>
                    <a:pt x="838" y="563"/>
                  </a:lnTo>
                  <a:lnTo>
                    <a:pt x="839" y="564"/>
                  </a:lnTo>
                  <a:lnTo>
                    <a:pt x="839" y="565"/>
                  </a:lnTo>
                  <a:lnTo>
                    <a:pt x="840" y="566"/>
                  </a:lnTo>
                  <a:lnTo>
                    <a:pt x="840" y="568"/>
                  </a:lnTo>
                  <a:lnTo>
                    <a:pt x="842" y="569"/>
                  </a:lnTo>
                  <a:lnTo>
                    <a:pt x="842" y="570"/>
                  </a:lnTo>
                  <a:lnTo>
                    <a:pt x="843" y="571"/>
                  </a:lnTo>
                  <a:lnTo>
                    <a:pt x="843" y="572"/>
                  </a:lnTo>
                  <a:lnTo>
                    <a:pt x="842" y="573"/>
                  </a:lnTo>
                  <a:lnTo>
                    <a:pt x="842" y="575"/>
                  </a:lnTo>
                  <a:lnTo>
                    <a:pt x="840" y="576"/>
                  </a:lnTo>
                  <a:lnTo>
                    <a:pt x="840" y="577"/>
                  </a:lnTo>
                  <a:lnTo>
                    <a:pt x="840" y="578"/>
                  </a:lnTo>
                  <a:lnTo>
                    <a:pt x="839" y="578"/>
                  </a:lnTo>
                  <a:lnTo>
                    <a:pt x="839" y="579"/>
                  </a:lnTo>
                  <a:lnTo>
                    <a:pt x="838" y="580"/>
                  </a:lnTo>
                  <a:lnTo>
                    <a:pt x="838" y="582"/>
                  </a:lnTo>
                  <a:lnTo>
                    <a:pt x="837" y="583"/>
                  </a:lnTo>
                  <a:lnTo>
                    <a:pt x="837" y="584"/>
                  </a:lnTo>
                  <a:lnTo>
                    <a:pt x="836" y="584"/>
                  </a:lnTo>
                  <a:lnTo>
                    <a:pt x="836" y="585"/>
                  </a:lnTo>
                  <a:lnTo>
                    <a:pt x="835" y="586"/>
                  </a:lnTo>
                  <a:lnTo>
                    <a:pt x="835" y="587"/>
                  </a:lnTo>
                  <a:lnTo>
                    <a:pt x="834" y="588"/>
                  </a:lnTo>
                  <a:lnTo>
                    <a:pt x="834" y="590"/>
                  </a:lnTo>
                  <a:lnTo>
                    <a:pt x="832" y="590"/>
                  </a:lnTo>
                  <a:lnTo>
                    <a:pt x="832" y="591"/>
                  </a:lnTo>
                  <a:lnTo>
                    <a:pt x="831" y="592"/>
                  </a:lnTo>
                  <a:lnTo>
                    <a:pt x="831" y="593"/>
                  </a:lnTo>
                  <a:lnTo>
                    <a:pt x="830" y="593"/>
                  </a:lnTo>
                  <a:lnTo>
                    <a:pt x="830" y="594"/>
                  </a:lnTo>
                  <a:lnTo>
                    <a:pt x="830" y="595"/>
                  </a:lnTo>
                  <a:lnTo>
                    <a:pt x="829" y="595"/>
                  </a:lnTo>
                  <a:lnTo>
                    <a:pt x="829" y="597"/>
                  </a:lnTo>
                  <a:lnTo>
                    <a:pt x="829" y="595"/>
                  </a:lnTo>
                  <a:lnTo>
                    <a:pt x="828" y="595"/>
                  </a:lnTo>
                  <a:lnTo>
                    <a:pt x="827" y="595"/>
                  </a:lnTo>
                  <a:lnTo>
                    <a:pt x="827" y="594"/>
                  </a:lnTo>
                  <a:lnTo>
                    <a:pt x="825" y="594"/>
                  </a:lnTo>
                  <a:lnTo>
                    <a:pt x="824" y="594"/>
                  </a:lnTo>
                  <a:lnTo>
                    <a:pt x="823" y="594"/>
                  </a:lnTo>
                  <a:lnTo>
                    <a:pt x="823" y="593"/>
                  </a:lnTo>
                  <a:lnTo>
                    <a:pt x="822" y="593"/>
                  </a:lnTo>
                  <a:lnTo>
                    <a:pt x="821" y="593"/>
                  </a:lnTo>
                  <a:lnTo>
                    <a:pt x="820" y="593"/>
                  </a:lnTo>
                  <a:lnTo>
                    <a:pt x="819" y="593"/>
                  </a:lnTo>
                  <a:lnTo>
                    <a:pt x="817" y="593"/>
                  </a:lnTo>
                  <a:lnTo>
                    <a:pt x="816" y="593"/>
                  </a:lnTo>
                  <a:lnTo>
                    <a:pt x="815" y="593"/>
                  </a:lnTo>
                  <a:lnTo>
                    <a:pt x="814" y="593"/>
                  </a:lnTo>
                  <a:lnTo>
                    <a:pt x="814" y="592"/>
                  </a:lnTo>
                  <a:lnTo>
                    <a:pt x="813" y="592"/>
                  </a:lnTo>
                  <a:lnTo>
                    <a:pt x="812" y="592"/>
                  </a:lnTo>
                  <a:lnTo>
                    <a:pt x="810" y="592"/>
                  </a:lnTo>
                  <a:lnTo>
                    <a:pt x="809" y="592"/>
                  </a:lnTo>
                  <a:lnTo>
                    <a:pt x="808" y="592"/>
                  </a:lnTo>
                  <a:lnTo>
                    <a:pt x="807" y="592"/>
                  </a:lnTo>
                  <a:lnTo>
                    <a:pt x="807" y="591"/>
                  </a:lnTo>
                  <a:lnTo>
                    <a:pt x="806" y="591"/>
                  </a:lnTo>
                  <a:lnTo>
                    <a:pt x="805" y="591"/>
                  </a:lnTo>
                  <a:lnTo>
                    <a:pt x="804" y="591"/>
                  </a:lnTo>
                  <a:lnTo>
                    <a:pt x="804" y="590"/>
                  </a:lnTo>
                  <a:lnTo>
                    <a:pt x="802" y="590"/>
                  </a:lnTo>
                  <a:lnTo>
                    <a:pt x="801" y="590"/>
                  </a:lnTo>
                  <a:lnTo>
                    <a:pt x="801" y="588"/>
                  </a:lnTo>
                  <a:lnTo>
                    <a:pt x="800" y="588"/>
                  </a:lnTo>
                  <a:lnTo>
                    <a:pt x="799" y="588"/>
                  </a:lnTo>
                  <a:lnTo>
                    <a:pt x="798" y="588"/>
                  </a:lnTo>
                  <a:lnTo>
                    <a:pt x="797" y="588"/>
                  </a:lnTo>
                  <a:lnTo>
                    <a:pt x="797" y="587"/>
                  </a:lnTo>
                  <a:lnTo>
                    <a:pt x="795" y="587"/>
                  </a:lnTo>
                  <a:lnTo>
                    <a:pt x="794" y="587"/>
                  </a:lnTo>
                  <a:lnTo>
                    <a:pt x="793" y="587"/>
                  </a:lnTo>
                  <a:lnTo>
                    <a:pt x="792" y="587"/>
                  </a:lnTo>
                  <a:lnTo>
                    <a:pt x="791" y="587"/>
                  </a:lnTo>
                  <a:lnTo>
                    <a:pt x="790" y="586"/>
                  </a:lnTo>
                  <a:lnTo>
                    <a:pt x="787" y="585"/>
                  </a:lnTo>
                  <a:lnTo>
                    <a:pt x="787" y="584"/>
                  </a:lnTo>
                  <a:lnTo>
                    <a:pt x="787" y="583"/>
                  </a:lnTo>
                  <a:lnTo>
                    <a:pt x="786" y="582"/>
                  </a:lnTo>
                  <a:lnTo>
                    <a:pt x="785" y="580"/>
                  </a:lnTo>
                  <a:lnTo>
                    <a:pt x="785" y="579"/>
                  </a:lnTo>
                  <a:lnTo>
                    <a:pt x="784" y="578"/>
                  </a:lnTo>
                  <a:lnTo>
                    <a:pt x="783" y="577"/>
                  </a:lnTo>
                  <a:lnTo>
                    <a:pt x="782" y="576"/>
                  </a:lnTo>
                  <a:lnTo>
                    <a:pt x="780" y="576"/>
                  </a:lnTo>
                  <a:lnTo>
                    <a:pt x="779" y="576"/>
                  </a:lnTo>
                  <a:lnTo>
                    <a:pt x="778" y="575"/>
                  </a:lnTo>
                  <a:lnTo>
                    <a:pt x="777" y="576"/>
                  </a:lnTo>
                  <a:lnTo>
                    <a:pt x="776" y="576"/>
                  </a:lnTo>
                  <a:lnTo>
                    <a:pt x="775" y="576"/>
                  </a:lnTo>
                  <a:lnTo>
                    <a:pt x="773" y="576"/>
                  </a:lnTo>
                  <a:lnTo>
                    <a:pt x="772" y="576"/>
                  </a:lnTo>
                  <a:lnTo>
                    <a:pt x="772" y="577"/>
                  </a:lnTo>
                  <a:lnTo>
                    <a:pt x="771" y="577"/>
                  </a:lnTo>
                  <a:lnTo>
                    <a:pt x="770" y="576"/>
                  </a:lnTo>
                  <a:lnTo>
                    <a:pt x="769" y="575"/>
                  </a:lnTo>
                  <a:lnTo>
                    <a:pt x="768" y="575"/>
                  </a:lnTo>
                  <a:lnTo>
                    <a:pt x="768" y="573"/>
                  </a:lnTo>
                  <a:lnTo>
                    <a:pt x="767" y="573"/>
                  </a:lnTo>
                  <a:lnTo>
                    <a:pt x="765" y="572"/>
                  </a:lnTo>
                  <a:lnTo>
                    <a:pt x="764" y="571"/>
                  </a:lnTo>
                  <a:lnTo>
                    <a:pt x="764" y="570"/>
                  </a:lnTo>
                  <a:lnTo>
                    <a:pt x="763" y="569"/>
                  </a:lnTo>
                  <a:lnTo>
                    <a:pt x="763" y="568"/>
                  </a:lnTo>
                  <a:lnTo>
                    <a:pt x="763" y="566"/>
                  </a:lnTo>
                  <a:lnTo>
                    <a:pt x="763" y="565"/>
                  </a:lnTo>
                  <a:lnTo>
                    <a:pt x="762" y="565"/>
                  </a:lnTo>
                  <a:lnTo>
                    <a:pt x="762" y="564"/>
                  </a:lnTo>
                  <a:lnTo>
                    <a:pt x="761" y="563"/>
                  </a:lnTo>
                  <a:lnTo>
                    <a:pt x="761" y="562"/>
                  </a:lnTo>
                  <a:lnTo>
                    <a:pt x="760" y="562"/>
                  </a:lnTo>
                  <a:lnTo>
                    <a:pt x="758" y="561"/>
                  </a:lnTo>
                  <a:lnTo>
                    <a:pt x="757" y="561"/>
                  </a:lnTo>
                  <a:lnTo>
                    <a:pt x="757" y="560"/>
                  </a:lnTo>
                  <a:lnTo>
                    <a:pt x="756" y="560"/>
                  </a:lnTo>
                  <a:lnTo>
                    <a:pt x="756" y="561"/>
                  </a:lnTo>
                  <a:lnTo>
                    <a:pt x="755" y="560"/>
                  </a:lnTo>
                  <a:lnTo>
                    <a:pt x="754" y="560"/>
                  </a:lnTo>
                  <a:lnTo>
                    <a:pt x="753" y="558"/>
                  </a:lnTo>
                  <a:lnTo>
                    <a:pt x="752" y="558"/>
                  </a:lnTo>
                  <a:lnTo>
                    <a:pt x="750" y="557"/>
                  </a:lnTo>
                  <a:lnTo>
                    <a:pt x="749" y="557"/>
                  </a:lnTo>
                  <a:lnTo>
                    <a:pt x="748" y="556"/>
                  </a:lnTo>
                  <a:lnTo>
                    <a:pt x="748" y="555"/>
                  </a:lnTo>
                  <a:lnTo>
                    <a:pt x="747" y="555"/>
                  </a:lnTo>
                  <a:lnTo>
                    <a:pt x="746" y="555"/>
                  </a:lnTo>
                  <a:lnTo>
                    <a:pt x="745" y="555"/>
                  </a:lnTo>
                  <a:lnTo>
                    <a:pt x="745" y="554"/>
                  </a:lnTo>
                  <a:lnTo>
                    <a:pt x="743" y="553"/>
                  </a:lnTo>
                  <a:lnTo>
                    <a:pt x="742" y="551"/>
                  </a:lnTo>
                  <a:lnTo>
                    <a:pt x="742" y="549"/>
                  </a:lnTo>
                  <a:lnTo>
                    <a:pt x="742" y="548"/>
                  </a:lnTo>
                  <a:lnTo>
                    <a:pt x="741" y="547"/>
                  </a:lnTo>
                  <a:lnTo>
                    <a:pt x="741" y="546"/>
                  </a:lnTo>
                  <a:lnTo>
                    <a:pt x="740" y="546"/>
                  </a:lnTo>
                  <a:lnTo>
                    <a:pt x="740" y="545"/>
                  </a:lnTo>
                  <a:lnTo>
                    <a:pt x="740" y="543"/>
                  </a:lnTo>
                  <a:lnTo>
                    <a:pt x="740" y="542"/>
                  </a:lnTo>
                  <a:lnTo>
                    <a:pt x="740" y="541"/>
                  </a:lnTo>
                  <a:lnTo>
                    <a:pt x="739" y="541"/>
                  </a:lnTo>
                  <a:lnTo>
                    <a:pt x="738" y="540"/>
                  </a:lnTo>
                  <a:lnTo>
                    <a:pt x="737" y="540"/>
                  </a:lnTo>
                  <a:lnTo>
                    <a:pt x="735" y="539"/>
                  </a:lnTo>
                  <a:lnTo>
                    <a:pt x="734" y="539"/>
                  </a:lnTo>
                  <a:lnTo>
                    <a:pt x="731" y="539"/>
                  </a:lnTo>
                  <a:lnTo>
                    <a:pt x="730" y="539"/>
                  </a:lnTo>
                  <a:lnTo>
                    <a:pt x="728" y="540"/>
                  </a:lnTo>
                  <a:lnTo>
                    <a:pt x="727" y="540"/>
                  </a:lnTo>
                  <a:lnTo>
                    <a:pt x="726" y="540"/>
                  </a:lnTo>
                  <a:lnTo>
                    <a:pt x="725" y="539"/>
                  </a:lnTo>
                  <a:lnTo>
                    <a:pt x="724" y="539"/>
                  </a:lnTo>
                  <a:lnTo>
                    <a:pt x="724" y="538"/>
                  </a:lnTo>
                  <a:lnTo>
                    <a:pt x="723" y="538"/>
                  </a:lnTo>
                  <a:lnTo>
                    <a:pt x="723" y="536"/>
                  </a:lnTo>
                  <a:lnTo>
                    <a:pt x="722" y="536"/>
                  </a:lnTo>
                  <a:lnTo>
                    <a:pt x="722" y="535"/>
                  </a:lnTo>
                  <a:lnTo>
                    <a:pt x="722" y="534"/>
                  </a:lnTo>
                  <a:lnTo>
                    <a:pt x="722" y="533"/>
                  </a:lnTo>
                  <a:lnTo>
                    <a:pt x="720" y="532"/>
                  </a:lnTo>
                  <a:lnTo>
                    <a:pt x="720" y="530"/>
                  </a:lnTo>
                  <a:lnTo>
                    <a:pt x="720" y="528"/>
                  </a:lnTo>
                  <a:lnTo>
                    <a:pt x="719" y="527"/>
                  </a:lnTo>
                  <a:lnTo>
                    <a:pt x="718" y="527"/>
                  </a:lnTo>
                  <a:lnTo>
                    <a:pt x="718" y="526"/>
                  </a:lnTo>
                  <a:lnTo>
                    <a:pt x="717" y="526"/>
                  </a:lnTo>
                  <a:lnTo>
                    <a:pt x="717" y="525"/>
                  </a:lnTo>
                  <a:lnTo>
                    <a:pt x="717" y="524"/>
                  </a:lnTo>
                  <a:lnTo>
                    <a:pt x="716" y="523"/>
                  </a:lnTo>
                  <a:lnTo>
                    <a:pt x="715" y="523"/>
                  </a:lnTo>
                  <a:lnTo>
                    <a:pt x="715" y="521"/>
                  </a:lnTo>
                  <a:lnTo>
                    <a:pt x="713" y="521"/>
                  </a:lnTo>
                  <a:lnTo>
                    <a:pt x="713" y="520"/>
                  </a:lnTo>
                  <a:lnTo>
                    <a:pt x="712" y="519"/>
                  </a:lnTo>
                  <a:lnTo>
                    <a:pt x="712" y="518"/>
                  </a:lnTo>
                  <a:lnTo>
                    <a:pt x="711" y="517"/>
                  </a:lnTo>
                  <a:lnTo>
                    <a:pt x="710" y="516"/>
                  </a:lnTo>
                  <a:lnTo>
                    <a:pt x="709" y="515"/>
                  </a:lnTo>
                  <a:lnTo>
                    <a:pt x="708" y="515"/>
                  </a:lnTo>
                  <a:lnTo>
                    <a:pt x="707" y="515"/>
                  </a:lnTo>
                  <a:lnTo>
                    <a:pt x="705" y="515"/>
                  </a:lnTo>
                  <a:lnTo>
                    <a:pt x="704" y="515"/>
                  </a:lnTo>
                  <a:lnTo>
                    <a:pt x="703" y="515"/>
                  </a:lnTo>
                  <a:lnTo>
                    <a:pt x="701" y="513"/>
                  </a:lnTo>
                  <a:lnTo>
                    <a:pt x="700" y="513"/>
                  </a:lnTo>
                  <a:lnTo>
                    <a:pt x="700" y="515"/>
                  </a:lnTo>
                  <a:lnTo>
                    <a:pt x="698" y="515"/>
                  </a:lnTo>
                  <a:lnTo>
                    <a:pt x="697" y="515"/>
                  </a:lnTo>
                  <a:lnTo>
                    <a:pt x="697" y="513"/>
                  </a:lnTo>
                  <a:lnTo>
                    <a:pt x="696" y="513"/>
                  </a:lnTo>
                  <a:lnTo>
                    <a:pt x="695" y="512"/>
                  </a:lnTo>
                  <a:lnTo>
                    <a:pt x="694" y="512"/>
                  </a:lnTo>
                  <a:lnTo>
                    <a:pt x="693" y="511"/>
                  </a:lnTo>
                  <a:lnTo>
                    <a:pt x="690" y="510"/>
                  </a:lnTo>
                  <a:lnTo>
                    <a:pt x="689" y="509"/>
                  </a:lnTo>
                  <a:lnTo>
                    <a:pt x="688" y="508"/>
                  </a:lnTo>
                  <a:lnTo>
                    <a:pt x="687" y="508"/>
                  </a:lnTo>
                  <a:lnTo>
                    <a:pt x="687" y="506"/>
                  </a:lnTo>
                  <a:lnTo>
                    <a:pt x="686" y="506"/>
                  </a:lnTo>
                  <a:lnTo>
                    <a:pt x="685" y="506"/>
                  </a:lnTo>
                  <a:lnTo>
                    <a:pt x="683" y="506"/>
                  </a:lnTo>
                  <a:lnTo>
                    <a:pt x="682" y="506"/>
                  </a:lnTo>
                  <a:lnTo>
                    <a:pt x="681" y="505"/>
                  </a:lnTo>
                  <a:lnTo>
                    <a:pt x="680" y="504"/>
                  </a:lnTo>
                  <a:lnTo>
                    <a:pt x="679" y="504"/>
                  </a:lnTo>
                  <a:lnTo>
                    <a:pt x="678" y="504"/>
                  </a:lnTo>
                  <a:lnTo>
                    <a:pt x="676" y="504"/>
                  </a:lnTo>
                  <a:lnTo>
                    <a:pt x="676" y="503"/>
                  </a:lnTo>
                  <a:lnTo>
                    <a:pt x="675" y="503"/>
                  </a:lnTo>
                  <a:lnTo>
                    <a:pt x="675" y="502"/>
                  </a:lnTo>
                  <a:lnTo>
                    <a:pt x="674" y="502"/>
                  </a:lnTo>
                  <a:lnTo>
                    <a:pt x="674" y="501"/>
                  </a:lnTo>
                  <a:lnTo>
                    <a:pt x="673" y="501"/>
                  </a:lnTo>
                  <a:lnTo>
                    <a:pt x="673" y="500"/>
                  </a:lnTo>
                  <a:lnTo>
                    <a:pt x="672" y="500"/>
                  </a:lnTo>
                  <a:lnTo>
                    <a:pt x="671" y="500"/>
                  </a:lnTo>
                  <a:lnTo>
                    <a:pt x="670" y="500"/>
                  </a:lnTo>
                  <a:lnTo>
                    <a:pt x="668" y="500"/>
                  </a:lnTo>
                  <a:lnTo>
                    <a:pt x="667" y="501"/>
                  </a:lnTo>
                  <a:lnTo>
                    <a:pt x="667" y="500"/>
                  </a:lnTo>
                  <a:lnTo>
                    <a:pt x="666" y="501"/>
                  </a:lnTo>
                  <a:lnTo>
                    <a:pt x="664" y="501"/>
                  </a:lnTo>
                  <a:lnTo>
                    <a:pt x="661" y="501"/>
                  </a:lnTo>
                  <a:lnTo>
                    <a:pt x="661" y="502"/>
                  </a:lnTo>
                  <a:lnTo>
                    <a:pt x="660" y="502"/>
                  </a:lnTo>
                  <a:lnTo>
                    <a:pt x="659" y="502"/>
                  </a:lnTo>
                  <a:lnTo>
                    <a:pt x="659" y="501"/>
                  </a:lnTo>
                  <a:lnTo>
                    <a:pt x="658" y="501"/>
                  </a:lnTo>
                  <a:lnTo>
                    <a:pt x="657" y="500"/>
                  </a:lnTo>
                  <a:lnTo>
                    <a:pt x="656" y="498"/>
                  </a:lnTo>
                  <a:lnTo>
                    <a:pt x="655" y="497"/>
                  </a:lnTo>
                  <a:lnTo>
                    <a:pt x="653" y="497"/>
                  </a:lnTo>
                  <a:lnTo>
                    <a:pt x="652" y="497"/>
                  </a:lnTo>
                  <a:lnTo>
                    <a:pt x="650" y="497"/>
                  </a:lnTo>
                  <a:lnTo>
                    <a:pt x="649" y="496"/>
                  </a:lnTo>
                  <a:lnTo>
                    <a:pt x="648" y="496"/>
                  </a:lnTo>
                  <a:lnTo>
                    <a:pt x="645" y="495"/>
                  </a:lnTo>
                  <a:lnTo>
                    <a:pt x="644" y="495"/>
                  </a:lnTo>
                  <a:lnTo>
                    <a:pt x="643" y="494"/>
                  </a:lnTo>
                  <a:lnTo>
                    <a:pt x="642" y="494"/>
                  </a:lnTo>
                  <a:lnTo>
                    <a:pt x="641" y="494"/>
                  </a:lnTo>
                  <a:lnTo>
                    <a:pt x="638" y="494"/>
                  </a:lnTo>
                  <a:lnTo>
                    <a:pt x="637" y="494"/>
                  </a:lnTo>
                  <a:lnTo>
                    <a:pt x="636" y="494"/>
                  </a:lnTo>
                  <a:lnTo>
                    <a:pt x="635" y="495"/>
                  </a:lnTo>
                  <a:lnTo>
                    <a:pt x="634" y="495"/>
                  </a:lnTo>
                  <a:lnTo>
                    <a:pt x="633" y="496"/>
                  </a:lnTo>
                  <a:lnTo>
                    <a:pt x="631" y="496"/>
                  </a:lnTo>
                  <a:lnTo>
                    <a:pt x="629" y="496"/>
                  </a:lnTo>
                  <a:lnTo>
                    <a:pt x="628" y="496"/>
                  </a:lnTo>
                  <a:lnTo>
                    <a:pt x="628" y="495"/>
                  </a:lnTo>
                  <a:lnTo>
                    <a:pt x="627" y="495"/>
                  </a:lnTo>
                  <a:lnTo>
                    <a:pt x="627" y="494"/>
                  </a:lnTo>
                  <a:lnTo>
                    <a:pt x="627" y="493"/>
                  </a:lnTo>
                  <a:lnTo>
                    <a:pt x="627" y="491"/>
                  </a:lnTo>
                  <a:lnTo>
                    <a:pt x="627" y="490"/>
                  </a:lnTo>
                  <a:lnTo>
                    <a:pt x="627" y="489"/>
                  </a:lnTo>
                  <a:lnTo>
                    <a:pt x="627" y="488"/>
                  </a:lnTo>
                  <a:lnTo>
                    <a:pt x="627" y="487"/>
                  </a:lnTo>
                  <a:lnTo>
                    <a:pt x="627" y="486"/>
                  </a:lnTo>
                  <a:lnTo>
                    <a:pt x="628" y="486"/>
                  </a:lnTo>
                  <a:lnTo>
                    <a:pt x="629" y="485"/>
                  </a:lnTo>
                  <a:lnTo>
                    <a:pt x="629" y="483"/>
                  </a:lnTo>
                  <a:lnTo>
                    <a:pt x="629" y="482"/>
                  </a:lnTo>
                  <a:lnTo>
                    <a:pt x="628" y="481"/>
                  </a:lnTo>
                  <a:lnTo>
                    <a:pt x="628" y="480"/>
                  </a:lnTo>
                  <a:lnTo>
                    <a:pt x="627" y="480"/>
                  </a:lnTo>
                  <a:lnTo>
                    <a:pt x="626" y="479"/>
                  </a:lnTo>
                  <a:lnTo>
                    <a:pt x="625" y="479"/>
                  </a:lnTo>
                  <a:lnTo>
                    <a:pt x="623" y="479"/>
                  </a:lnTo>
                  <a:lnTo>
                    <a:pt x="622" y="478"/>
                  </a:lnTo>
                  <a:lnTo>
                    <a:pt x="621" y="478"/>
                  </a:lnTo>
                  <a:lnTo>
                    <a:pt x="621" y="476"/>
                  </a:lnTo>
                  <a:lnTo>
                    <a:pt x="620" y="478"/>
                  </a:lnTo>
                  <a:lnTo>
                    <a:pt x="619" y="478"/>
                  </a:lnTo>
                  <a:lnTo>
                    <a:pt x="618" y="478"/>
                  </a:lnTo>
                  <a:lnTo>
                    <a:pt x="616" y="478"/>
                  </a:lnTo>
                  <a:lnTo>
                    <a:pt x="615" y="476"/>
                  </a:lnTo>
                  <a:lnTo>
                    <a:pt x="614" y="476"/>
                  </a:lnTo>
                  <a:lnTo>
                    <a:pt x="613" y="475"/>
                  </a:lnTo>
                  <a:lnTo>
                    <a:pt x="612" y="475"/>
                  </a:lnTo>
                  <a:lnTo>
                    <a:pt x="611" y="474"/>
                  </a:lnTo>
                  <a:lnTo>
                    <a:pt x="610" y="474"/>
                  </a:lnTo>
                  <a:lnTo>
                    <a:pt x="608" y="473"/>
                  </a:lnTo>
                  <a:lnTo>
                    <a:pt x="607" y="472"/>
                  </a:lnTo>
                  <a:lnTo>
                    <a:pt x="606" y="472"/>
                  </a:lnTo>
                  <a:lnTo>
                    <a:pt x="606" y="471"/>
                  </a:lnTo>
                  <a:lnTo>
                    <a:pt x="604" y="470"/>
                  </a:lnTo>
                  <a:lnTo>
                    <a:pt x="604" y="467"/>
                  </a:lnTo>
                  <a:lnTo>
                    <a:pt x="603" y="466"/>
                  </a:lnTo>
                  <a:lnTo>
                    <a:pt x="603" y="465"/>
                  </a:lnTo>
                  <a:lnTo>
                    <a:pt x="601" y="464"/>
                  </a:lnTo>
                  <a:lnTo>
                    <a:pt x="601" y="461"/>
                  </a:lnTo>
                  <a:lnTo>
                    <a:pt x="601" y="460"/>
                  </a:lnTo>
                  <a:lnTo>
                    <a:pt x="601" y="459"/>
                  </a:lnTo>
                  <a:lnTo>
                    <a:pt x="600" y="458"/>
                  </a:lnTo>
                  <a:lnTo>
                    <a:pt x="600" y="457"/>
                  </a:lnTo>
                  <a:lnTo>
                    <a:pt x="599" y="456"/>
                  </a:lnTo>
                  <a:lnTo>
                    <a:pt x="598" y="455"/>
                  </a:lnTo>
                  <a:lnTo>
                    <a:pt x="597" y="453"/>
                  </a:lnTo>
                  <a:lnTo>
                    <a:pt x="596" y="453"/>
                  </a:lnTo>
                  <a:lnTo>
                    <a:pt x="594" y="452"/>
                  </a:lnTo>
                  <a:lnTo>
                    <a:pt x="593" y="452"/>
                  </a:lnTo>
                  <a:lnTo>
                    <a:pt x="590" y="449"/>
                  </a:lnTo>
                  <a:lnTo>
                    <a:pt x="590" y="448"/>
                  </a:lnTo>
                  <a:lnTo>
                    <a:pt x="590" y="446"/>
                  </a:lnTo>
                  <a:lnTo>
                    <a:pt x="589" y="444"/>
                  </a:lnTo>
                  <a:lnTo>
                    <a:pt x="590" y="443"/>
                  </a:lnTo>
                  <a:lnTo>
                    <a:pt x="590" y="442"/>
                  </a:lnTo>
                  <a:lnTo>
                    <a:pt x="590" y="441"/>
                  </a:lnTo>
                  <a:lnTo>
                    <a:pt x="590" y="440"/>
                  </a:lnTo>
                  <a:lnTo>
                    <a:pt x="590" y="438"/>
                  </a:lnTo>
                  <a:lnTo>
                    <a:pt x="590" y="437"/>
                  </a:lnTo>
                  <a:lnTo>
                    <a:pt x="589" y="436"/>
                  </a:lnTo>
                  <a:lnTo>
                    <a:pt x="589" y="435"/>
                  </a:lnTo>
                  <a:lnTo>
                    <a:pt x="588" y="434"/>
                  </a:lnTo>
                  <a:lnTo>
                    <a:pt x="589" y="433"/>
                  </a:lnTo>
                  <a:lnTo>
                    <a:pt x="589" y="431"/>
                  </a:lnTo>
                  <a:lnTo>
                    <a:pt x="588" y="430"/>
                  </a:lnTo>
                  <a:lnTo>
                    <a:pt x="588" y="429"/>
                  </a:lnTo>
                  <a:lnTo>
                    <a:pt x="588" y="428"/>
                  </a:lnTo>
                  <a:lnTo>
                    <a:pt x="586" y="427"/>
                  </a:lnTo>
                  <a:lnTo>
                    <a:pt x="586" y="426"/>
                  </a:lnTo>
                  <a:lnTo>
                    <a:pt x="586" y="424"/>
                  </a:lnTo>
                  <a:lnTo>
                    <a:pt x="585" y="424"/>
                  </a:lnTo>
                  <a:lnTo>
                    <a:pt x="584" y="424"/>
                  </a:lnTo>
                  <a:lnTo>
                    <a:pt x="584" y="423"/>
                  </a:lnTo>
                  <a:lnTo>
                    <a:pt x="582" y="422"/>
                  </a:lnTo>
                  <a:lnTo>
                    <a:pt x="581" y="422"/>
                  </a:lnTo>
                  <a:lnTo>
                    <a:pt x="579" y="421"/>
                  </a:lnTo>
                  <a:lnTo>
                    <a:pt x="579" y="420"/>
                  </a:lnTo>
                  <a:lnTo>
                    <a:pt x="578" y="419"/>
                  </a:lnTo>
                  <a:lnTo>
                    <a:pt x="577" y="419"/>
                  </a:lnTo>
                  <a:lnTo>
                    <a:pt x="576" y="418"/>
                  </a:lnTo>
                  <a:lnTo>
                    <a:pt x="575" y="418"/>
                  </a:lnTo>
                  <a:lnTo>
                    <a:pt x="574" y="418"/>
                  </a:lnTo>
                  <a:lnTo>
                    <a:pt x="573" y="418"/>
                  </a:lnTo>
                  <a:lnTo>
                    <a:pt x="571" y="416"/>
                  </a:lnTo>
                  <a:lnTo>
                    <a:pt x="570" y="416"/>
                  </a:lnTo>
                  <a:lnTo>
                    <a:pt x="569" y="416"/>
                  </a:lnTo>
                  <a:lnTo>
                    <a:pt x="568" y="416"/>
                  </a:lnTo>
                  <a:lnTo>
                    <a:pt x="567" y="415"/>
                  </a:lnTo>
                  <a:lnTo>
                    <a:pt x="566" y="415"/>
                  </a:lnTo>
                  <a:lnTo>
                    <a:pt x="564" y="415"/>
                  </a:lnTo>
                  <a:lnTo>
                    <a:pt x="563" y="415"/>
                  </a:lnTo>
                  <a:lnTo>
                    <a:pt x="562" y="414"/>
                  </a:lnTo>
                  <a:lnTo>
                    <a:pt x="561" y="414"/>
                  </a:lnTo>
                  <a:lnTo>
                    <a:pt x="560" y="414"/>
                  </a:lnTo>
                  <a:lnTo>
                    <a:pt x="559" y="414"/>
                  </a:lnTo>
                  <a:lnTo>
                    <a:pt x="558" y="414"/>
                  </a:lnTo>
                  <a:lnTo>
                    <a:pt x="558" y="413"/>
                  </a:lnTo>
                  <a:lnTo>
                    <a:pt x="556" y="413"/>
                  </a:lnTo>
                  <a:lnTo>
                    <a:pt x="555" y="412"/>
                  </a:lnTo>
                  <a:lnTo>
                    <a:pt x="555" y="411"/>
                  </a:lnTo>
                  <a:lnTo>
                    <a:pt x="555" y="409"/>
                  </a:lnTo>
                  <a:lnTo>
                    <a:pt x="554" y="408"/>
                  </a:lnTo>
                  <a:lnTo>
                    <a:pt x="554" y="407"/>
                  </a:lnTo>
                  <a:lnTo>
                    <a:pt x="554" y="406"/>
                  </a:lnTo>
                  <a:lnTo>
                    <a:pt x="554" y="404"/>
                  </a:lnTo>
                  <a:lnTo>
                    <a:pt x="554" y="403"/>
                  </a:lnTo>
                  <a:lnTo>
                    <a:pt x="554" y="401"/>
                  </a:lnTo>
                  <a:lnTo>
                    <a:pt x="553" y="400"/>
                  </a:lnTo>
                  <a:lnTo>
                    <a:pt x="552" y="399"/>
                  </a:lnTo>
                  <a:lnTo>
                    <a:pt x="552" y="398"/>
                  </a:lnTo>
                  <a:lnTo>
                    <a:pt x="551" y="397"/>
                  </a:lnTo>
                  <a:lnTo>
                    <a:pt x="549" y="397"/>
                  </a:lnTo>
                  <a:lnTo>
                    <a:pt x="549" y="396"/>
                  </a:lnTo>
                  <a:lnTo>
                    <a:pt x="548" y="394"/>
                  </a:lnTo>
                  <a:lnTo>
                    <a:pt x="548" y="393"/>
                  </a:lnTo>
                  <a:lnTo>
                    <a:pt x="548" y="392"/>
                  </a:lnTo>
                  <a:lnTo>
                    <a:pt x="548" y="391"/>
                  </a:lnTo>
                  <a:lnTo>
                    <a:pt x="548" y="390"/>
                  </a:lnTo>
                  <a:lnTo>
                    <a:pt x="548" y="389"/>
                  </a:lnTo>
                  <a:lnTo>
                    <a:pt x="548" y="388"/>
                  </a:lnTo>
                  <a:lnTo>
                    <a:pt x="547" y="386"/>
                  </a:lnTo>
                  <a:lnTo>
                    <a:pt x="546" y="385"/>
                  </a:lnTo>
                  <a:lnTo>
                    <a:pt x="545" y="385"/>
                  </a:lnTo>
                  <a:lnTo>
                    <a:pt x="544" y="385"/>
                  </a:lnTo>
                  <a:lnTo>
                    <a:pt x="543" y="384"/>
                  </a:lnTo>
                  <a:lnTo>
                    <a:pt x="541" y="384"/>
                  </a:lnTo>
                  <a:lnTo>
                    <a:pt x="541" y="383"/>
                  </a:lnTo>
                  <a:lnTo>
                    <a:pt x="540" y="383"/>
                  </a:lnTo>
                  <a:lnTo>
                    <a:pt x="539" y="383"/>
                  </a:lnTo>
                  <a:lnTo>
                    <a:pt x="538" y="383"/>
                  </a:lnTo>
                  <a:lnTo>
                    <a:pt x="537" y="383"/>
                  </a:lnTo>
                  <a:lnTo>
                    <a:pt x="534" y="383"/>
                  </a:lnTo>
                  <a:lnTo>
                    <a:pt x="533" y="383"/>
                  </a:lnTo>
                  <a:lnTo>
                    <a:pt x="531" y="383"/>
                  </a:lnTo>
                  <a:lnTo>
                    <a:pt x="530" y="384"/>
                  </a:lnTo>
                  <a:lnTo>
                    <a:pt x="529" y="384"/>
                  </a:lnTo>
                  <a:lnTo>
                    <a:pt x="529" y="383"/>
                  </a:lnTo>
                  <a:lnTo>
                    <a:pt x="528" y="382"/>
                  </a:lnTo>
                  <a:lnTo>
                    <a:pt x="526" y="382"/>
                  </a:lnTo>
                  <a:lnTo>
                    <a:pt x="525" y="382"/>
                  </a:lnTo>
                  <a:lnTo>
                    <a:pt x="524" y="381"/>
                  </a:lnTo>
                  <a:lnTo>
                    <a:pt x="523" y="379"/>
                  </a:lnTo>
                  <a:lnTo>
                    <a:pt x="522" y="379"/>
                  </a:lnTo>
                  <a:lnTo>
                    <a:pt x="521" y="378"/>
                  </a:lnTo>
                  <a:lnTo>
                    <a:pt x="519" y="377"/>
                  </a:lnTo>
                  <a:lnTo>
                    <a:pt x="518" y="377"/>
                  </a:lnTo>
                  <a:lnTo>
                    <a:pt x="517" y="377"/>
                  </a:lnTo>
                  <a:lnTo>
                    <a:pt x="516" y="377"/>
                  </a:lnTo>
                  <a:lnTo>
                    <a:pt x="515" y="377"/>
                  </a:lnTo>
                  <a:lnTo>
                    <a:pt x="514" y="377"/>
                  </a:lnTo>
                  <a:lnTo>
                    <a:pt x="513" y="377"/>
                  </a:lnTo>
                  <a:lnTo>
                    <a:pt x="511" y="377"/>
                  </a:lnTo>
                  <a:lnTo>
                    <a:pt x="510" y="376"/>
                  </a:lnTo>
                  <a:lnTo>
                    <a:pt x="509" y="376"/>
                  </a:lnTo>
                  <a:lnTo>
                    <a:pt x="508" y="376"/>
                  </a:lnTo>
                  <a:lnTo>
                    <a:pt x="507" y="377"/>
                  </a:lnTo>
                  <a:lnTo>
                    <a:pt x="506" y="377"/>
                  </a:lnTo>
                  <a:lnTo>
                    <a:pt x="503" y="377"/>
                  </a:lnTo>
                  <a:lnTo>
                    <a:pt x="502" y="377"/>
                  </a:lnTo>
                  <a:lnTo>
                    <a:pt x="501" y="377"/>
                  </a:lnTo>
                  <a:lnTo>
                    <a:pt x="501" y="378"/>
                  </a:lnTo>
                  <a:lnTo>
                    <a:pt x="500" y="378"/>
                  </a:lnTo>
                  <a:lnTo>
                    <a:pt x="499" y="379"/>
                  </a:lnTo>
                  <a:lnTo>
                    <a:pt x="497" y="379"/>
                  </a:lnTo>
                  <a:lnTo>
                    <a:pt x="496" y="378"/>
                  </a:lnTo>
                  <a:lnTo>
                    <a:pt x="495" y="377"/>
                  </a:lnTo>
                  <a:lnTo>
                    <a:pt x="495" y="376"/>
                  </a:lnTo>
                  <a:lnTo>
                    <a:pt x="494" y="375"/>
                  </a:lnTo>
                  <a:lnTo>
                    <a:pt x="494" y="374"/>
                  </a:lnTo>
                  <a:lnTo>
                    <a:pt x="493" y="373"/>
                  </a:lnTo>
                  <a:lnTo>
                    <a:pt x="492" y="371"/>
                  </a:lnTo>
                  <a:lnTo>
                    <a:pt x="491" y="371"/>
                  </a:lnTo>
                  <a:lnTo>
                    <a:pt x="489" y="371"/>
                  </a:lnTo>
                  <a:lnTo>
                    <a:pt x="488" y="371"/>
                  </a:lnTo>
                  <a:lnTo>
                    <a:pt x="487" y="370"/>
                  </a:lnTo>
                  <a:lnTo>
                    <a:pt x="486" y="370"/>
                  </a:lnTo>
                  <a:lnTo>
                    <a:pt x="485" y="369"/>
                  </a:lnTo>
                  <a:lnTo>
                    <a:pt x="482" y="369"/>
                  </a:lnTo>
                  <a:lnTo>
                    <a:pt x="482" y="368"/>
                  </a:lnTo>
                  <a:lnTo>
                    <a:pt x="481" y="368"/>
                  </a:lnTo>
                  <a:lnTo>
                    <a:pt x="481" y="367"/>
                  </a:lnTo>
                  <a:lnTo>
                    <a:pt x="480" y="366"/>
                  </a:lnTo>
                  <a:lnTo>
                    <a:pt x="480" y="364"/>
                  </a:lnTo>
                  <a:lnTo>
                    <a:pt x="479" y="364"/>
                  </a:lnTo>
                  <a:lnTo>
                    <a:pt x="478" y="363"/>
                  </a:lnTo>
                  <a:lnTo>
                    <a:pt x="477" y="363"/>
                  </a:lnTo>
                  <a:lnTo>
                    <a:pt x="476" y="363"/>
                  </a:lnTo>
                  <a:lnTo>
                    <a:pt x="474" y="363"/>
                  </a:lnTo>
                  <a:lnTo>
                    <a:pt x="473" y="362"/>
                  </a:lnTo>
                  <a:lnTo>
                    <a:pt x="472" y="362"/>
                  </a:lnTo>
                  <a:lnTo>
                    <a:pt x="471" y="361"/>
                  </a:lnTo>
                  <a:lnTo>
                    <a:pt x="470" y="361"/>
                  </a:lnTo>
                  <a:lnTo>
                    <a:pt x="470" y="360"/>
                  </a:lnTo>
                  <a:lnTo>
                    <a:pt x="469" y="360"/>
                  </a:lnTo>
                  <a:lnTo>
                    <a:pt x="467" y="360"/>
                  </a:lnTo>
                  <a:lnTo>
                    <a:pt x="466" y="360"/>
                  </a:lnTo>
                  <a:lnTo>
                    <a:pt x="465" y="360"/>
                  </a:lnTo>
                  <a:lnTo>
                    <a:pt x="464" y="360"/>
                  </a:lnTo>
                  <a:lnTo>
                    <a:pt x="463" y="361"/>
                  </a:lnTo>
                  <a:lnTo>
                    <a:pt x="462" y="361"/>
                  </a:lnTo>
                  <a:lnTo>
                    <a:pt x="461" y="362"/>
                  </a:lnTo>
                  <a:lnTo>
                    <a:pt x="459" y="362"/>
                  </a:lnTo>
                  <a:lnTo>
                    <a:pt x="458" y="361"/>
                  </a:lnTo>
                  <a:lnTo>
                    <a:pt x="457" y="361"/>
                  </a:lnTo>
                  <a:lnTo>
                    <a:pt x="457" y="360"/>
                  </a:lnTo>
                  <a:lnTo>
                    <a:pt x="456" y="360"/>
                  </a:lnTo>
                  <a:lnTo>
                    <a:pt x="456" y="359"/>
                  </a:lnTo>
                  <a:lnTo>
                    <a:pt x="455" y="358"/>
                  </a:lnTo>
                  <a:lnTo>
                    <a:pt x="454" y="356"/>
                  </a:lnTo>
                  <a:lnTo>
                    <a:pt x="452" y="356"/>
                  </a:lnTo>
                  <a:lnTo>
                    <a:pt x="451" y="356"/>
                  </a:lnTo>
                  <a:lnTo>
                    <a:pt x="450" y="356"/>
                  </a:lnTo>
                  <a:lnTo>
                    <a:pt x="449" y="356"/>
                  </a:lnTo>
                  <a:lnTo>
                    <a:pt x="448" y="356"/>
                  </a:lnTo>
                  <a:lnTo>
                    <a:pt x="447" y="356"/>
                  </a:lnTo>
                  <a:lnTo>
                    <a:pt x="447" y="355"/>
                  </a:lnTo>
                  <a:lnTo>
                    <a:pt x="447" y="353"/>
                  </a:lnTo>
                  <a:lnTo>
                    <a:pt x="447" y="352"/>
                  </a:lnTo>
                  <a:lnTo>
                    <a:pt x="447" y="351"/>
                  </a:lnTo>
                  <a:lnTo>
                    <a:pt x="446" y="347"/>
                  </a:lnTo>
                  <a:lnTo>
                    <a:pt x="444" y="346"/>
                  </a:lnTo>
                  <a:lnTo>
                    <a:pt x="444" y="344"/>
                  </a:lnTo>
                  <a:lnTo>
                    <a:pt x="443" y="343"/>
                  </a:lnTo>
                  <a:lnTo>
                    <a:pt x="443" y="341"/>
                  </a:lnTo>
                  <a:lnTo>
                    <a:pt x="443" y="340"/>
                  </a:lnTo>
                  <a:lnTo>
                    <a:pt x="442" y="339"/>
                  </a:lnTo>
                  <a:lnTo>
                    <a:pt x="442" y="338"/>
                  </a:lnTo>
                  <a:lnTo>
                    <a:pt x="440" y="336"/>
                  </a:lnTo>
                  <a:lnTo>
                    <a:pt x="437" y="326"/>
                  </a:lnTo>
                  <a:lnTo>
                    <a:pt x="437" y="324"/>
                  </a:lnTo>
                  <a:lnTo>
                    <a:pt x="437" y="323"/>
                  </a:lnTo>
                  <a:lnTo>
                    <a:pt x="436" y="322"/>
                  </a:lnTo>
                  <a:lnTo>
                    <a:pt x="436" y="316"/>
                  </a:lnTo>
                  <a:lnTo>
                    <a:pt x="436" y="315"/>
                  </a:lnTo>
                  <a:lnTo>
                    <a:pt x="437" y="314"/>
                  </a:lnTo>
                  <a:lnTo>
                    <a:pt x="437" y="313"/>
                  </a:lnTo>
                  <a:lnTo>
                    <a:pt x="437" y="311"/>
                  </a:lnTo>
                  <a:lnTo>
                    <a:pt x="437" y="308"/>
                  </a:lnTo>
                  <a:lnTo>
                    <a:pt x="436" y="304"/>
                  </a:lnTo>
                  <a:lnTo>
                    <a:pt x="435" y="303"/>
                  </a:lnTo>
                  <a:lnTo>
                    <a:pt x="435" y="302"/>
                  </a:lnTo>
                  <a:lnTo>
                    <a:pt x="434" y="301"/>
                  </a:lnTo>
                  <a:lnTo>
                    <a:pt x="433" y="301"/>
                  </a:lnTo>
                  <a:lnTo>
                    <a:pt x="432" y="300"/>
                  </a:lnTo>
                  <a:lnTo>
                    <a:pt x="431" y="300"/>
                  </a:lnTo>
                  <a:lnTo>
                    <a:pt x="428" y="299"/>
                  </a:lnTo>
                  <a:lnTo>
                    <a:pt x="425" y="298"/>
                  </a:lnTo>
                  <a:lnTo>
                    <a:pt x="422" y="296"/>
                  </a:lnTo>
                  <a:lnTo>
                    <a:pt x="419" y="295"/>
                  </a:lnTo>
                  <a:lnTo>
                    <a:pt x="417" y="295"/>
                  </a:lnTo>
                  <a:lnTo>
                    <a:pt x="414" y="295"/>
                  </a:lnTo>
                  <a:lnTo>
                    <a:pt x="412" y="295"/>
                  </a:lnTo>
                  <a:lnTo>
                    <a:pt x="405" y="294"/>
                  </a:lnTo>
                  <a:lnTo>
                    <a:pt x="404" y="294"/>
                  </a:lnTo>
                  <a:lnTo>
                    <a:pt x="398" y="292"/>
                  </a:lnTo>
                  <a:lnTo>
                    <a:pt x="395" y="285"/>
                  </a:lnTo>
                  <a:lnTo>
                    <a:pt x="395" y="282"/>
                  </a:lnTo>
                  <a:lnTo>
                    <a:pt x="394" y="282"/>
                  </a:lnTo>
                  <a:lnTo>
                    <a:pt x="394" y="281"/>
                  </a:lnTo>
                  <a:lnTo>
                    <a:pt x="392" y="280"/>
                  </a:lnTo>
                  <a:lnTo>
                    <a:pt x="391" y="280"/>
                  </a:lnTo>
                  <a:lnTo>
                    <a:pt x="390" y="279"/>
                  </a:lnTo>
                  <a:lnTo>
                    <a:pt x="387" y="278"/>
                  </a:lnTo>
                  <a:lnTo>
                    <a:pt x="384" y="277"/>
                  </a:lnTo>
                  <a:lnTo>
                    <a:pt x="383" y="277"/>
                  </a:lnTo>
                  <a:lnTo>
                    <a:pt x="382" y="276"/>
                  </a:lnTo>
                  <a:lnTo>
                    <a:pt x="381" y="276"/>
                  </a:lnTo>
                  <a:lnTo>
                    <a:pt x="377" y="277"/>
                  </a:lnTo>
                  <a:lnTo>
                    <a:pt x="376" y="278"/>
                  </a:lnTo>
                  <a:lnTo>
                    <a:pt x="375" y="279"/>
                  </a:lnTo>
                  <a:lnTo>
                    <a:pt x="374" y="280"/>
                  </a:lnTo>
                  <a:lnTo>
                    <a:pt x="373" y="280"/>
                  </a:lnTo>
                  <a:lnTo>
                    <a:pt x="372" y="280"/>
                  </a:lnTo>
                  <a:lnTo>
                    <a:pt x="372" y="281"/>
                  </a:lnTo>
                  <a:lnTo>
                    <a:pt x="367" y="278"/>
                  </a:lnTo>
                  <a:lnTo>
                    <a:pt x="360" y="270"/>
                  </a:lnTo>
                  <a:lnTo>
                    <a:pt x="360" y="269"/>
                  </a:lnTo>
                  <a:lnTo>
                    <a:pt x="359" y="269"/>
                  </a:lnTo>
                  <a:lnTo>
                    <a:pt x="359" y="267"/>
                  </a:lnTo>
                  <a:lnTo>
                    <a:pt x="357" y="266"/>
                  </a:lnTo>
                  <a:lnTo>
                    <a:pt x="354" y="257"/>
                  </a:lnTo>
                  <a:lnTo>
                    <a:pt x="354" y="255"/>
                  </a:lnTo>
                  <a:lnTo>
                    <a:pt x="355" y="254"/>
                  </a:lnTo>
                  <a:lnTo>
                    <a:pt x="357" y="251"/>
                  </a:lnTo>
                  <a:lnTo>
                    <a:pt x="357" y="249"/>
                  </a:lnTo>
                  <a:lnTo>
                    <a:pt x="357" y="248"/>
                  </a:lnTo>
                  <a:lnTo>
                    <a:pt x="354" y="246"/>
                  </a:lnTo>
                  <a:lnTo>
                    <a:pt x="352" y="243"/>
                  </a:lnTo>
                  <a:lnTo>
                    <a:pt x="351" y="243"/>
                  </a:lnTo>
                  <a:lnTo>
                    <a:pt x="347" y="242"/>
                  </a:lnTo>
                  <a:lnTo>
                    <a:pt x="345" y="242"/>
                  </a:lnTo>
                  <a:lnTo>
                    <a:pt x="342" y="243"/>
                  </a:lnTo>
                  <a:lnTo>
                    <a:pt x="318" y="243"/>
                  </a:lnTo>
                  <a:lnTo>
                    <a:pt x="316" y="243"/>
                  </a:lnTo>
                  <a:lnTo>
                    <a:pt x="313" y="244"/>
                  </a:lnTo>
                  <a:lnTo>
                    <a:pt x="292" y="243"/>
                  </a:lnTo>
                  <a:lnTo>
                    <a:pt x="292" y="241"/>
                  </a:lnTo>
                  <a:lnTo>
                    <a:pt x="292" y="240"/>
                  </a:lnTo>
                  <a:lnTo>
                    <a:pt x="291" y="237"/>
                  </a:lnTo>
                  <a:lnTo>
                    <a:pt x="290" y="235"/>
                  </a:lnTo>
                  <a:lnTo>
                    <a:pt x="290" y="234"/>
                  </a:lnTo>
                  <a:lnTo>
                    <a:pt x="290" y="232"/>
                  </a:lnTo>
                  <a:lnTo>
                    <a:pt x="288" y="231"/>
                  </a:lnTo>
                  <a:lnTo>
                    <a:pt x="288" y="229"/>
                  </a:lnTo>
                  <a:lnTo>
                    <a:pt x="287" y="228"/>
                  </a:lnTo>
                  <a:lnTo>
                    <a:pt x="287" y="226"/>
                  </a:lnTo>
                  <a:lnTo>
                    <a:pt x="286" y="225"/>
                  </a:lnTo>
                  <a:lnTo>
                    <a:pt x="286" y="224"/>
                  </a:lnTo>
                  <a:lnTo>
                    <a:pt x="284" y="222"/>
                  </a:lnTo>
                  <a:lnTo>
                    <a:pt x="283" y="220"/>
                  </a:lnTo>
                  <a:lnTo>
                    <a:pt x="280" y="218"/>
                  </a:lnTo>
                  <a:lnTo>
                    <a:pt x="278" y="216"/>
                  </a:lnTo>
                  <a:lnTo>
                    <a:pt x="276" y="213"/>
                  </a:lnTo>
                  <a:lnTo>
                    <a:pt x="273" y="210"/>
                  </a:lnTo>
                  <a:lnTo>
                    <a:pt x="271" y="209"/>
                  </a:lnTo>
                  <a:lnTo>
                    <a:pt x="270" y="206"/>
                  </a:lnTo>
                  <a:lnTo>
                    <a:pt x="269" y="205"/>
                  </a:lnTo>
                  <a:lnTo>
                    <a:pt x="268" y="203"/>
                  </a:lnTo>
                  <a:lnTo>
                    <a:pt x="268" y="202"/>
                  </a:lnTo>
                  <a:lnTo>
                    <a:pt x="267" y="198"/>
                  </a:lnTo>
                  <a:lnTo>
                    <a:pt x="265" y="194"/>
                  </a:lnTo>
                  <a:lnTo>
                    <a:pt x="265" y="192"/>
                  </a:lnTo>
                  <a:lnTo>
                    <a:pt x="265" y="191"/>
                  </a:lnTo>
                  <a:lnTo>
                    <a:pt x="264" y="188"/>
                  </a:lnTo>
                  <a:lnTo>
                    <a:pt x="264" y="186"/>
                  </a:lnTo>
                  <a:lnTo>
                    <a:pt x="264" y="183"/>
                  </a:lnTo>
                  <a:lnTo>
                    <a:pt x="264" y="181"/>
                  </a:lnTo>
                  <a:lnTo>
                    <a:pt x="265" y="177"/>
                  </a:lnTo>
                  <a:lnTo>
                    <a:pt x="267" y="174"/>
                  </a:lnTo>
                  <a:lnTo>
                    <a:pt x="268" y="173"/>
                  </a:lnTo>
                  <a:lnTo>
                    <a:pt x="269" y="171"/>
                  </a:lnTo>
                  <a:lnTo>
                    <a:pt x="269" y="169"/>
                  </a:lnTo>
                  <a:lnTo>
                    <a:pt x="269" y="167"/>
                  </a:lnTo>
                  <a:lnTo>
                    <a:pt x="269" y="165"/>
                  </a:lnTo>
                  <a:lnTo>
                    <a:pt x="269" y="162"/>
                  </a:lnTo>
                  <a:lnTo>
                    <a:pt x="269" y="160"/>
                  </a:lnTo>
                  <a:lnTo>
                    <a:pt x="270" y="158"/>
                  </a:lnTo>
                  <a:lnTo>
                    <a:pt x="270" y="156"/>
                  </a:lnTo>
                  <a:lnTo>
                    <a:pt x="271" y="152"/>
                  </a:lnTo>
                  <a:lnTo>
                    <a:pt x="271" y="150"/>
                  </a:lnTo>
                  <a:lnTo>
                    <a:pt x="271" y="149"/>
                  </a:lnTo>
                  <a:lnTo>
                    <a:pt x="271" y="146"/>
                  </a:lnTo>
                  <a:lnTo>
                    <a:pt x="271" y="144"/>
                  </a:lnTo>
                  <a:lnTo>
                    <a:pt x="271" y="143"/>
                  </a:lnTo>
                  <a:lnTo>
                    <a:pt x="271" y="140"/>
                  </a:lnTo>
                  <a:lnTo>
                    <a:pt x="271" y="136"/>
                  </a:lnTo>
                  <a:lnTo>
                    <a:pt x="270" y="132"/>
                  </a:lnTo>
                  <a:lnTo>
                    <a:pt x="270" y="131"/>
                  </a:lnTo>
                  <a:lnTo>
                    <a:pt x="270" y="130"/>
                  </a:lnTo>
                  <a:lnTo>
                    <a:pt x="270" y="129"/>
                  </a:lnTo>
                  <a:lnTo>
                    <a:pt x="269" y="128"/>
                  </a:lnTo>
                  <a:lnTo>
                    <a:pt x="269" y="127"/>
                  </a:lnTo>
                  <a:lnTo>
                    <a:pt x="268" y="125"/>
                  </a:lnTo>
                  <a:lnTo>
                    <a:pt x="267" y="124"/>
                  </a:lnTo>
                  <a:lnTo>
                    <a:pt x="265" y="123"/>
                  </a:lnTo>
                  <a:lnTo>
                    <a:pt x="264" y="123"/>
                  </a:lnTo>
                  <a:lnTo>
                    <a:pt x="263" y="122"/>
                  </a:lnTo>
                  <a:lnTo>
                    <a:pt x="261" y="121"/>
                  </a:lnTo>
                  <a:lnTo>
                    <a:pt x="260" y="120"/>
                  </a:lnTo>
                  <a:lnTo>
                    <a:pt x="256" y="119"/>
                  </a:lnTo>
                  <a:lnTo>
                    <a:pt x="255" y="117"/>
                  </a:lnTo>
                  <a:lnTo>
                    <a:pt x="252" y="116"/>
                  </a:lnTo>
                  <a:lnTo>
                    <a:pt x="249" y="116"/>
                  </a:lnTo>
                  <a:lnTo>
                    <a:pt x="248" y="116"/>
                  </a:lnTo>
                  <a:lnTo>
                    <a:pt x="247" y="115"/>
                  </a:lnTo>
                  <a:lnTo>
                    <a:pt x="245" y="115"/>
                  </a:lnTo>
                  <a:lnTo>
                    <a:pt x="243" y="114"/>
                  </a:lnTo>
                  <a:lnTo>
                    <a:pt x="242" y="113"/>
                  </a:lnTo>
                  <a:lnTo>
                    <a:pt x="240" y="112"/>
                  </a:lnTo>
                  <a:lnTo>
                    <a:pt x="239" y="110"/>
                  </a:lnTo>
                  <a:lnTo>
                    <a:pt x="239" y="109"/>
                  </a:lnTo>
                  <a:lnTo>
                    <a:pt x="238" y="108"/>
                  </a:lnTo>
                  <a:lnTo>
                    <a:pt x="237" y="107"/>
                  </a:lnTo>
                  <a:lnTo>
                    <a:pt x="235" y="106"/>
                  </a:lnTo>
                  <a:lnTo>
                    <a:pt x="234" y="105"/>
                  </a:lnTo>
                  <a:lnTo>
                    <a:pt x="233" y="104"/>
                  </a:lnTo>
                  <a:lnTo>
                    <a:pt x="232" y="102"/>
                  </a:lnTo>
                  <a:lnTo>
                    <a:pt x="230" y="100"/>
                  </a:lnTo>
                  <a:lnTo>
                    <a:pt x="228" y="99"/>
                  </a:lnTo>
                  <a:lnTo>
                    <a:pt x="227" y="98"/>
                  </a:lnTo>
                  <a:lnTo>
                    <a:pt x="227" y="95"/>
                  </a:lnTo>
                  <a:lnTo>
                    <a:pt x="225" y="93"/>
                  </a:lnTo>
                  <a:lnTo>
                    <a:pt x="221" y="90"/>
                  </a:lnTo>
                  <a:lnTo>
                    <a:pt x="219" y="87"/>
                  </a:lnTo>
                  <a:lnTo>
                    <a:pt x="218" y="86"/>
                  </a:lnTo>
                  <a:lnTo>
                    <a:pt x="216" y="84"/>
                  </a:lnTo>
                  <a:lnTo>
                    <a:pt x="215" y="82"/>
                  </a:lnTo>
                  <a:lnTo>
                    <a:pt x="213" y="79"/>
                  </a:lnTo>
                  <a:lnTo>
                    <a:pt x="212" y="78"/>
                  </a:lnTo>
                  <a:lnTo>
                    <a:pt x="211" y="76"/>
                  </a:lnTo>
                  <a:lnTo>
                    <a:pt x="211" y="74"/>
                  </a:lnTo>
                  <a:lnTo>
                    <a:pt x="211" y="72"/>
                  </a:lnTo>
                  <a:lnTo>
                    <a:pt x="211" y="70"/>
                  </a:lnTo>
                  <a:lnTo>
                    <a:pt x="211" y="69"/>
                  </a:lnTo>
                  <a:lnTo>
                    <a:pt x="211" y="67"/>
                  </a:lnTo>
                  <a:lnTo>
                    <a:pt x="211" y="64"/>
                  </a:lnTo>
                  <a:lnTo>
                    <a:pt x="211" y="63"/>
                  </a:lnTo>
                  <a:lnTo>
                    <a:pt x="211" y="62"/>
                  </a:lnTo>
                  <a:lnTo>
                    <a:pt x="210" y="61"/>
                  </a:lnTo>
                  <a:lnTo>
                    <a:pt x="210" y="60"/>
                  </a:lnTo>
                  <a:lnTo>
                    <a:pt x="209" y="59"/>
                  </a:lnTo>
                  <a:lnTo>
                    <a:pt x="208" y="57"/>
                  </a:lnTo>
                  <a:lnTo>
                    <a:pt x="206" y="57"/>
                  </a:lnTo>
                  <a:lnTo>
                    <a:pt x="205" y="56"/>
                  </a:lnTo>
                  <a:lnTo>
                    <a:pt x="204" y="56"/>
                  </a:lnTo>
                  <a:lnTo>
                    <a:pt x="203" y="56"/>
                  </a:lnTo>
                  <a:lnTo>
                    <a:pt x="202" y="56"/>
                  </a:lnTo>
                  <a:lnTo>
                    <a:pt x="200" y="56"/>
                  </a:lnTo>
                  <a:lnTo>
                    <a:pt x="198" y="56"/>
                  </a:lnTo>
                  <a:lnTo>
                    <a:pt x="197" y="56"/>
                  </a:lnTo>
                  <a:lnTo>
                    <a:pt x="195" y="57"/>
                  </a:lnTo>
                  <a:lnTo>
                    <a:pt x="193" y="57"/>
                  </a:lnTo>
                  <a:lnTo>
                    <a:pt x="190" y="59"/>
                  </a:lnTo>
                  <a:lnTo>
                    <a:pt x="188" y="59"/>
                  </a:lnTo>
                  <a:lnTo>
                    <a:pt x="186" y="59"/>
                  </a:lnTo>
                  <a:lnTo>
                    <a:pt x="185" y="59"/>
                  </a:lnTo>
                  <a:lnTo>
                    <a:pt x="183" y="59"/>
                  </a:lnTo>
                  <a:lnTo>
                    <a:pt x="181" y="59"/>
                  </a:lnTo>
                  <a:lnTo>
                    <a:pt x="180" y="57"/>
                  </a:lnTo>
                  <a:lnTo>
                    <a:pt x="179" y="57"/>
                  </a:lnTo>
                  <a:lnTo>
                    <a:pt x="178" y="56"/>
                  </a:lnTo>
                  <a:lnTo>
                    <a:pt x="176" y="55"/>
                  </a:lnTo>
                  <a:lnTo>
                    <a:pt x="175" y="54"/>
                  </a:lnTo>
                  <a:lnTo>
                    <a:pt x="174" y="54"/>
                  </a:lnTo>
                  <a:lnTo>
                    <a:pt x="174" y="53"/>
                  </a:lnTo>
                  <a:lnTo>
                    <a:pt x="173" y="52"/>
                  </a:lnTo>
                  <a:lnTo>
                    <a:pt x="171" y="50"/>
                  </a:lnTo>
                  <a:lnTo>
                    <a:pt x="171" y="49"/>
                  </a:lnTo>
                  <a:lnTo>
                    <a:pt x="170" y="49"/>
                  </a:lnTo>
                  <a:lnTo>
                    <a:pt x="168" y="48"/>
                  </a:lnTo>
                  <a:lnTo>
                    <a:pt x="167" y="47"/>
                  </a:lnTo>
                  <a:lnTo>
                    <a:pt x="166" y="47"/>
                  </a:lnTo>
                  <a:lnTo>
                    <a:pt x="164" y="46"/>
                  </a:lnTo>
                  <a:lnTo>
                    <a:pt x="163" y="47"/>
                  </a:lnTo>
                  <a:lnTo>
                    <a:pt x="161" y="47"/>
                  </a:lnTo>
                  <a:lnTo>
                    <a:pt x="160" y="47"/>
                  </a:lnTo>
                  <a:lnTo>
                    <a:pt x="158" y="47"/>
                  </a:lnTo>
                  <a:lnTo>
                    <a:pt x="157" y="48"/>
                  </a:lnTo>
                  <a:lnTo>
                    <a:pt x="153" y="48"/>
                  </a:lnTo>
                  <a:lnTo>
                    <a:pt x="151" y="48"/>
                  </a:lnTo>
                  <a:lnTo>
                    <a:pt x="149" y="49"/>
                  </a:lnTo>
                  <a:lnTo>
                    <a:pt x="146" y="49"/>
                  </a:lnTo>
                  <a:lnTo>
                    <a:pt x="144" y="49"/>
                  </a:lnTo>
                  <a:lnTo>
                    <a:pt x="142" y="49"/>
                  </a:lnTo>
                  <a:lnTo>
                    <a:pt x="141" y="49"/>
                  </a:lnTo>
                  <a:lnTo>
                    <a:pt x="139" y="48"/>
                  </a:lnTo>
                  <a:lnTo>
                    <a:pt x="137" y="48"/>
                  </a:lnTo>
                  <a:lnTo>
                    <a:pt x="136" y="47"/>
                  </a:lnTo>
                  <a:lnTo>
                    <a:pt x="134" y="46"/>
                  </a:lnTo>
                  <a:lnTo>
                    <a:pt x="133" y="46"/>
                  </a:lnTo>
                  <a:lnTo>
                    <a:pt x="130" y="45"/>
                  </a:lnTo>
                  <a:lnTo>
                    <a:pt x="128" y="45"/>
                  </a:lnTo>
                  <a:lnTo>
                    <a:pt x="126" y="44"/>
                  </a:lnTo>
                  <a:lnTo>
                    <a:pt x="124" y="44"/>
                  </a:lnTo>
                  <a:lnTo>
                    <a:pt x="122" y="44"/>
                  </a:lnTo>
                  <a:lnTo>
                    <a:pt x="120" y="42"/>
                  </a:lnTo>
                  <a:lnTo>
                    <a:pt x="119" y="42"/>
                  </a:lnTo>
                  <a:lnTo>
                    <a:pt x="116" y="41"/>
                  </a:lnTo>
                  <a:lnTo>
                    <a:pt x="115" y="41"/>
                  </a:lnTo>
                  <a:lnTo>
                    <a:pt x="113" y="41"/>
                  </a:lnTo>
                  <a:lnTo>
                    <a:pt x="111" y="41"/>
                  </a:lnTo>
                  <a:lnTo>
                    <a:pt x="109" y="40"/>
                  </a:lnTo>
                  <a:lnTo>
                    <a:pt x="108" y="40"/>
                  </a:lnTo>
                  <a:lnTo>
                    <a:pt x="106" y="40"/>
                  </a:lnTo>
                  <a:lnTo>
                    <a:pt x="105" y="39"/>
                  </a:lnTo>
                  <a:lnTo>
                    <a:pt x="103" y="38"/>
                  </a:lnTo>
                  <a:lnTo>
                    <a:pt x="100" y="35"/>
                  </a:lnTo>
                  <a:lnTo>
                    <a:pt x="98" y="34"/>
                  </a:lnTo>
                  <a:lnTo>
                    <a:pt x="97" y="33"/>
                  </a:lnTo>
                  <a:lnTo>
                    <a:pt x="96" y="32"/>
                  </a:lnTo>
                  <a:lnTo>
                    <a:pt x="94" y="31"/>
                  </a:lnTo>
                  <a:lnTo>
                    <a:pt x="92" y="30"/>
                  </a:lnTo>
                  <a:lnTo>
                    <a:pt x="91" y="29"/>
                  </a:lnTo>
                  <a:lnTo>
                    <a:pt x="90" y="26"/>
                  </a:lnTo>
                  <a:lnTo>
                    <a:pt x="89" y="25"/>
                  </a:lnTo>
                  <a:lnTo>
                    <a:pt x="88" y="25"/>
                  </a:lnTo>
                  <a:lnTo>
                    <a:pt x="86" y="25"/>
                  </a:lnTo>
                  <a:lnTo>
                    <a:pt x="86" y="24"/>
                  </a:lnTo>
                  <a:lnTo>
                    <a:pt x="85" y="24"/>
                  </a:lnTo>
                  <a:lnTo>
                    <a:pt x="84" y="24"/>
                  </a:lnTo>
                  <a:lnTo>
                    <a:pt x="83" y="23"/>
                  </a:lnTo>
                  <a:lnTo>
                    <a:pt x="82" y="23"/>
                  </a:lnTo>
                  <a:lnTo>
                    <a:pt x="81" y="23"/>
                  </a:lnTo>
                  <a:lnTo>
                    <a:pt x="79" y="22"/>
                  </a:lnTo>
                  <a:lnTo>
                    <a:pt x="77" y="22"/>
                  </a:lnTo>
                  <a:lnTo>
                    <a:pt x="76" y="20"/>
                  </a:lnTo>
                  <a:lnTo>
                    <a:pt x="74" y="20"/>
                  </a:lnTo>
                  <a:lnTo>
                    <a:pt x="71" y="1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68" y="19"/>
                  </a:lnTo>
                  <a:lnTo>
                    <a:pt x="67" y="18"/>
                  </a:lnTo>
                  <a:lnTo>
                    <a:pt x="64" y="18"/>
                  </a:lnTo>
                  <a:lnTo>
                    <a:pt x="63" y="17"/>
                  </a:lnTo>
                  <a:lnTo>
                    <a:pt x="61" y="17"/>
                  </a:lnTo>
                  <a:lnTo>
                    <a:pt x="59" y="16"/>
                  </a:lnTo>
                  <a:lnTo>
                    <a:pt x="56" y="15"/>
                  </a:lnTo>
                  <a:lnTo>
                    <a:pt x="55" y="15"/>
                  </a:lnTo>
                  <a:lnTo>
                    <a:pt x="54" y="15"/>
                  </a:lnTo>
                  <a:lnTo>
                    <a:pt x="53" y="15"/>
                  </a:lnTo>
                  <a:lnTo>
                    <a:pt x="53" y="14"/>
                  </a:lnTo>
                  <a:lnTo>
                    <a:pt x="52" y="14"/>
                  </a:lnTo>
                  <a:lnTo>
                    <a:pt x="51" y="14"/>
                  </a:lnTo>
                  <a:lnTo>
                    <a:pt x="49" y="14"/>
                  </a:lnTo>
                  <a:lnTo>
                    <a:pt x="47" y="12"/>
                  </a:lnTo>
                  <a:lnTo>
                    <a:pt x="46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1" y="11"/>
                  </a:lnTo>
                  <a:lnTo>
                    <a:pt x="40" y="11"/>
                  </a:lnTo>
                  <a:lnTo>
                    <a:pt x="39" y="11"/>
                  </a:lnTo>
                  <a:lnTo>
                    <a:pt x="37" y="10"/>
                  </a:lnTo>
                  <a:lnTo>
                    <a:pt x="34" y="10"/>
                  </a:lnTo>
                  <a:lnTo>
                    <a:pt x="33" y="9"/>
                  </a:lnTo>
                  <a:lnTo>
                    <a:pt x="32" y="9"/>
                  </a:lnTo>
                  <a:lnTo>
                    <a:pt x="30" y="9"/>
                  </a:lnTo>
                  <a:lnTo>
                    <a:pt x="29" y="8"/>
                  </a:lnTo>
                  <a:lnTo>
                    <a:pt x="26" y="8"/>
                  </a:lnTo>
                  <a:lnTo>
                    <a:pt x="25" y="8"/>
                  </a:lnTo>
                  <a:lnTo>
                    <a:pt x="23" y="7"/>
                  </a:lnTo>
                  <a:lnTo>
                    <a:pt x="21" y="5"/>
                  </a:lnTo>
                  <a:lnTo>
                    <a:pt x="18" y="5"/>
                  </a:lnTo>
                  <a:lnTo>
                    <a:pt x="16" y="4"/>
                  </a:lnTo>
                  <a:lnTo>
                    <a:pt x="15" y="3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83" name="Freeform 35"/>
            <p:cNvSpPr>
              <a:spLocks/>
            </p:cNvSpPr>
            <p:nvPr/>
          </p:nvSpPr>
          <p:spPr bwMode="auto">
            <a:xfrm>
              <a:off x="6761431" y="3685365"/>
              <a:ext cx="989800" cy="1182532"/>
            </a:xfrm>
            <a:custGeom>
              <a:avLst/>
              <a:gdLst>
                <a:gd name="T0" fmla="*/ 234 w 866"/>
                <a:gd name="T1" fmla="*/ 1036 h 1043"/>
                <a:gd name="T2" fmla="*/ 210 w 866"/>
                <a:gd name="T3" fmla="*/ 1023 h 1043"/>
                <a:gd name="T4" fmla="*/ 199 w 866"/>
                <a:gd name="T5" fmla="*/ 1007 h 1043"/>
                <a:gd name="T6" fmla="*/ 189 w 866"/>
                <a:gd name="T7" fmla="*/ 1026 h 1043"/>
                <a:gd name="T8" fmla="*/ 167 w 866"/>
                <a:gd name="T9" fmla="*/ 1031 h 1043"/>
                <a:gd name="T10" fmla="*/ 134 w 866"/>
                <a:gd name="T11" fmla="*/ 1024 h 1043"/>
                <a:gd name="T12" fmla="*/ 115 w 866"/>
                <a:gd name="T13" fmla="*/ 1016 h 1043"/>
                <a:gd name="T14" fmla="*/ 92 w 866"/>
                <a:gd name="T15" fmla="*/ 1005 h 1043"/>
                <a:gd name="T16" fmla="*/ 70 w 866"/>
                <a:gd name="T17" fmla="*/ 986 h 1043"/>
                <a:gd name="T18" fmla="*/ 42 w 866"/>
                <a:gd name="T19" fmla="*/ 963 h 1043"/>
                <a:gd name="T20" fmla="*/ 27 w 866"/>
                <a:gd name="T21" fmla="*/ 946 h 1043"/>
                <a:gd name="T22" fmla="*/ 10 w 866"/>
                <a:gd name="T23" fmla="*/ 925 h 1043"/>
                <a:gd name="T24" fmla="*/ 25 w 866"/>
                <a:gd name="T25" fmla="*/ 912 h 1043"/>
                <a:gd name="T26" fmla="*/ 62 w 866"/>
                <a:gd name="T27" fmla="*/ 890 h 1043"/>
                <a:gd name="T28" fmla="*/ 93 w 866"/>
                <a:gd name="T29" fmla="*/ 882 h 1043"/>
                <a:gd name="T30" fmla="*/ 119 w 866"/>
                <a:gd name="T31" fmla="*/ 879 h 1043"/>
                <a:gd name="T32" fmla="*/ 202 w 866"/>
                <a:gd name="T33" fmla="*/ 857 h 1043"/>
                <a:gd name="T34" fmla="*/ 239 w 866"/>
                <a:gd name="T35" fmla="*/ 842 h 1043"/>
                <a:gd name="T36" fmla="*/ 261 w 866"/>
                <a:gd name="T37" fmla="*/ 836 h 1043"/>
                <a:gd name="T38" fmla="*/ 278 w 866"/>
                <a:gd name="T39" fmla="*/ 824 h 1043"/>
                <a:gd name="T40" fmla="*/ 296 w 866"/>
                <a:gd name="T41" fmla="*/ 811 h 1043"/>
                <a:gd name="T42" fmla="*/ 313 w 866"/>
                <a:gd name="T43" fmla="*/ 792 h 1043"/>
                <a:gd name="T44" fmla="*/ 348 w 866"/>
                <a:gd name="T45" fmla="*/ 779 h 1043"/>
                <a:gd name="T46" fmla="*/ 398 w 866"/>
                <a:gd name="T47" fmla="*/ 748 h 1043"/>
                <a:gd name="T48" fmla="*/ 427 w 866"/>
                <a:gd name="T49" fmla="*/ 748 h 1043"/>
                <a:gd name="T50" fmla="*/ 448 w 866"/>
                <a:gd name="T51" fmla="*/ 738 h 1043"/>
                <a:gd name="T52" fmla="*/ 463 w 866"/>
                <a:gd name="T53" fmla="*/ 722 h 1043"/>
                <a:gd name="T54" fmla="*/ 482 w 866"/>
                <a:gd name="T55" fmla="*/ 700 h 1043"/>
                <a:gd name="T56" fmla="*/ 514 w 866"/>
                <a:gd name="T57" fmla="*/ 682 h 1043"/>
                <a:gd name="T58" fmla="*/ 567 w 866"/>
                <a:gd name="T59" fmla="*/ 666 h 1043"/>
                <a:gd name="T60" fmla="*/ 563 w 866"/>
                <a:gd name="T61" fmla="*/ 647 h 1043"/>
                <a:gd name="T62" fmla="*/ 567 w 866"/>
                <a:gd name="T63" fmla="*/ 627 h 1043"/>
                <a:gd name="T64" fmla="*/ 566 w 866"/>
                <a:gd name="T65" fmla="*/ 604 h 1043"/>
                <a:gd name="T66" fmla="*/ 563 w 866"/>
                <a:gd name="T67" fmla="*/ 576 h 1043"/>
                <a:gd name="T68" fmla="*/ 593 w 866"/>
                <a:gd name="T69" fmla="*/ 561 h 1043"/>
                <a:gd name="T70" fmla="*/ 593 w 866"/>
                <a:gd name="T71" fmla="*/ 546 h 1043"/>
                <a:gd name="T72" fmla="*/ 613 w 866"/>
                <a:gd name="T73" fmla="*/ 543 h 1043"/>
                <a:gd name="T74" fmla="*/ 630 w 866"/>
                <a:gd name="T75" fmla="*/ 513 h 1043"/>
                <a:gd name="T76" fmla="*/ 627 w 866"/>
                <a:gd name="T77" fmla="*/ 458 h 1043"/>
                <a:gd name="T78" fmla="*/ 591 w 866"/>
                <a:gd name="T79" fmla="*/ 409 h 1043"/>
                <a:gd name="T80" fmla="*/ 557 w 866"/>
                <a:gd name="T81" fmla="*/ 377 h 1043"/>
                <a:gd name="T82" fmla="*/ 383 w 866"/>
                <a:gd name="T83" fmla="*/ 378 h 1043"/>
                <a:gd name="T84" fmla="*/ 373 w 866"/>
                <a:gd name="T85" fmla="*/ 365 h 1043"/>
                <a:gd name="T86" fmla="*/ 351 w 866"/>
                <a:gd name="T87" fmla="*/ 360 h 1043"/>
                <a:gd name="T88" fmla="*/ 324 w 866"/>
                <a:gd name="T89" fmla="*/ 371 h 1043"/>
                <a:gd name="T90" fmla="*/ 273 w 866"/>
                <a:gd name="T91" fmla="*/ 334 h 1043"/>
                <a:gd name="T92" fmla="*/ 242 w 866"/>
                <a:gd name="T93" fmla="*/ 305 h 1043"/>
                <a:gd name="T94" fmla="*/ 209 w 866"/>
                <a:gd name="T95" fmla="*/ 261 h 1043"/>
                <a:gd name="T96" fmla="*/ 397 w 866"/>
                <a:gd name="T97" fmla="*/ 296 h 1043"/>
                <a:gd name="T98" fmla="*/ 516 w 866"/>
                <a:gd name="T99" fmla="*/ 210 h 1043"/>
                <a:gd name="T100" fmla="*/ 628 w 866"/>
                <a:gd name="T101" fmla="*/ 82 h 1043"/>
                <a:gd name="T102" fmla="*/ 659 w 866"/>
                <a:gd name="T103" fmla="*/ 57 h 1043"/>
                <a:gd name="T104" fmla="*/ 683 w 866"/>
                <a:gd name="T105" fmla="*/ 34 h 1043"/>
                <a:gd name="T106" fmla="*/ 718 w 866"/>
                <a:gd name="T107" fmla="*/ 9 h 1043"/>
                <a:gd name="T108" fmla="*/ 741 w 866"/>
                <a:gd name="T109" fmla="*/ 26 h 1043"/>
                <a:gd name="T110" fmla="*/ 768 w 866"/>
                <a:gd name="T111" fmla="*/ 27 h 1043"/>
                <a:gd name="T112" fmla="*/ 794 w 866"/>
                <a:gd name="T113" fmla="*/ 32 h 1043"/>
                <a:gd name="T114" fmla="*/ 814 w 866"/>
                <a:gd name="T115" fmla="*/ 19 h 1043"/>
                <a:gd name="T116" fmla="*/ 831 w 866"/>
                <a:gd name="T117" fmla="*/ 5 h 1043"/>
                <a:gd name="T118" fmla="*/ 862 w 866"/>
                <a:gd name="T119" fmla="*/ 1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66" h="1043">
                  <a:moveTo>
                    <a:pt x="269" y="1043"/>
                  </a:moveTo>
                  <a:lnTo>
                    <a:pt x="266" y="1043"/>
                  </a:lnTo>
                  <a:lnTo>
                    <a:pt x="264" y="1043"/>
                  </a:lnTo>
                  <a:lnTo>
                    <a:pt x="263" y="1043"/>
                  </a:lnTo>
                  <a:lnTo>
                    <a:pt x="262" y="1043"/>
                  </a:lnTo>
                  <a:lnTo>
                    <a:pt x="261" y="1043"/>
                  </a:lnTo>
                  <a:lnTo>
                    <a:pt x="260" y="1041"/>
                  </a:lnTo>
                  <a:lnTo>
                    <a:pt x="258" y="1041"/>
                  </a:lnTo>
                  <a:lnTo>
                    <a:pt x="255" y="1041"/>
                  </a:lnTo>
                  <a:lnTo>
                    <a:pt x="254" y="1041"/>
                  </a:lnTo>
                  <a:lnTo>
                    <a:pt x="251" y="1041"/>
                  </a:lnTo>
                  <a:lnTo>
                    <a:pt x="249" y="1041"/>
                  </a:lnTo>
                  <a:lnTo>
                    <a:pt x="248" y="1041"/>
                  </a:lnTo>
                  <a:lnTo>
                    <a:pt x="245" y="1040"/>
                  </a:lnTo>
                  <a:lnTo>
                    <a:pt x="241" y="1039"/>
                  </a:lnTo>
                  <a:lnTo>
                    <a:pt x="238" y="1037"/>
                  </a:lnTo>
                  <a:lnTo>
                    <a:pt x="234" y="1036"/>
                  </a:lnTo>
                  <a:lnTo>
                    <a:pt x="232" y="1035"/>
                  </a:lnTo>
                  <a:lnTo>
                    <a:pt x="229" y="1033"/>
                  </a:lnTo>
                  <a:lnTo>
                    <a:pt x="228" y="1032"/>
                  </a:lnTo>
                  <a:lnTo>
                    <a:pt x="227" y="1031"/>
                  </a:lnTo>
                  <a:lnTo>
                    <a:pt x="226" y="1031"/>
                  </a:lnTo>
                  <a:lnTo>
                    <a:pt x="225" y="1030"/>
                  </a:lnTo>
                  <a:lnTo>
                    <a:pt x="224" y="1030"/>
                  </a:lnTo>
                  <a:lnTo>
                    <a:pt x="223" y="1029"/>
                  </a:lnTo>
                  <a:lnTo>
                    <a:pt x="220" y="1029"/>
                  </a:lnTo>
                  <a:lnTo>
                    <a:pt x="219" y="1028"/>
                  </a:lnTo>
                  <a:lnTo>
                    <a:pt x="217" y="1028"/>
                  </a:lnTo>
                  <a:lnTo>
                    <a:pt x="216" y="1026"/>
                  </a:lnTo>
                  <a:lnTo>
                    <a:pt x="214" y="1025"/>
                  </a:lnTo>
                  <a:lnTo>
                    <a:pt x="213" y="1025"/>
                  </a:lnTo>
                  <a:lnTo>
                    <a:pt x="212" y="1024"/>
                  </a:lnTo>
                  <a:lnTo>
                    <a:pt x="211" y="1023"/>
                  </a:lnTo>
                  <a:lnTo>
                    <a:pt x="210" y="1023"/>
                  </a:lnTo>
                  <a:lnTo>
                    <a:pt x="210" y="1022"/>
                  </a:lnTo>
                  <a:lnTo>
                    <a:pt x="210" y="1021"/>
                  </a:lnTo>
                  <a:lnTo>
                    <a:pt x="209" y="1020"/>
                  </a:lnTo>
                  <a:lnTo>
                    <a:pt x="209" y="1018"/>
                  </a:lnTo>
                  <a:lnTo>
                    <a:pt x="209" y="1017"/>
                  </a:lnTo>
                  <a:lnTo>
                    <a:pt x="208" y="1016"/>
                  </a:lnTo>
                  <a:lnTo>
                    <a:pt x="208" y="1015"/>
                  </a:lnTo>
                  <a:lnTo>
                    <a:pt x="206" y="1014"/>
                  </a:lnTo>
                  <a:lnTo>
                    <a:pt x="205" y="1013"/>
                  </a:lnTo>
                  <a:lnTo>
                    <a:pt x="204" y="1013"/>
                  </a:lnTo>
                  <a:lnTo>
                    <a:pt x="204" y="1011"/>
                  </a:lnTo>
                  <a:lnTo>
                    <a:pt x="204" y="1010"/>
                  </a:lnTo>
                  <a:lnTo>
                    <a:pt x="203" y="1010"/>
                  </a:lnTo>
                  <a:lnTo>
                    <a:pt x="202" y="1009"/>
                  </a:lnTo>
                  <a:lnTo>
                    <a:pt x="201" y="1008"/>
                  </a:lnTo>
                  <a:lnTo>
                    <a:pt x="199" y="1008"/>
                  </a:lnTo>
                  <a:lnTo>
                    <a:pt x="199" y="1007"/>
                  </a:lnTo>
                  <a:lnTo>
                    <a:pt x="198" y="1007"/>
                  </a:lnTo>
                  <a:lnTo>
                    <a:pt x="197" y="1007"/>
                  </a:lnTo>
                  <a:lnTo>
                    <a:pt x="195" y="1006"/>
                  </a:lnTo>
                  <a:lnTo>
                    <a:pt x="194" y="1006"/>
                  </a:lnTo>
                  <a:lnTo>
                    <a:pt x="191" y="1005"/>
                  </a:lnTo>
                  <a:lnTo>
                    <a:pt x="191" y="1007"/>
                  </a:lnTo>
                  <a:lnTo>
                    <a:pt x="191" y="1008"/>
                  </a:lnTo>
                  <a:lnTo>
                    <a:pt x="191" y="1009"/>
                  </a:lnTo>
                  <a:lnTo>
                    <a:pt x="191" y="1010"/>
                  </a:lnTo>
                  <a:lnTo>
                    <a:pt x="190" y="1011"/>
                  </a:lnTo>
                  <a:lnTo>
                    <a:pt x="190" y="1013"/>
                  </a:lnTo>
                  <a:lnTo>
                    <a:pt x="190" y="1014"/>
                  </a:lnTo>
                  <a:lnTo>
                    <a:pt x="190" y="1015"/>
                  </a:lnTo>
                  <a:lnTo>
                    <a:pt x="190" y="1016"/>
                  </a:lnTo>
                  <a:lnTo>
                    <a:pt x="190" y="1018"/>
                  </a:lnTo>
                  <a:lnTo>
                    <a:pt x="189" y="1023"/>
                  </a:lnTo>
                  <a:lnTo>
                    <a:pt x="189" y="1026"/>
                  </a:lnTo>
                  <a:lnTo>
                    <a:pt x="188" y="1030"/>
                  </a:lnTo>
                  <a:lnTo>
                    <a:pt x="188" y="1032"/>
                  </a:lnTo>
                  <a:lnTo>
                    <a:pt x="187" y="1032"/>
                  </a:lnTo>
                  <a:lnTo>
                    <a:pt x="186" y="1032"/>
                  </a:lnTo>
                  <a:lnTo>
                    <a:pt x="183" y="1032"/>
                  </a:lnTo>
                  <a:lnTo>
                    <a:pt x="182" y="1032"/>
                  </a:lnTo>
                  <a:lnTo>
                    <a:pt x="181" y="1032"/>
                  </a:lnTo>
                  <a:lnTo>
                    <a:pt x="180" y="1031"/>
                  </a:lnTo>
                  <a:lnTo>
                    <a:pt x="179" y="1031"/>
                  </a:lnTo>
                  <a:lnTo>
                    <a:pt x="178" y="1031"/>
                  </a:lnTo>
                  <a:lnTo>
                    <a:pt x="176" y="1031"/>
                  </a:lnTo>
                  <a:lnTo>
                    <a:pt x="175" y="1031"/>
                  </a:lnTo>
                  <a:lnTo>
                    <a:pt x="174" y="1031"/>
                  </a:lnTo>
                  <a:lnTo>
                    <a:pt x="173" y="1032"/>
                  </a:lnTo>
                  <a:lnTo>
                    <a:pt x="171" y="1032"/>
                  </a:lnTo>
                  <a:lnTo>
                    <a:pt x="169" y="1032"/>
                  </a:lnTo>
                  <a:lnTo>
                    <a:pt x="167" y="1031"/>
                  </a:lnTo>
                  <a:lnTo>
                    <a:pt x="165" y="1031"/>
                  </a:lnTo>
                  <a:lnTo>
                    <a:pt x="163" y="1031"/>
                  </a:lnTo>
                  <a:lnTo>
                    <a:pt x="161" y="1031"/>
                  </a:lnTo>
                  <a:lnTo>
                    <a:pt x="159" y="1031"/>
                  </a:lnTo>
                  <a:lnTo>
                    <a:pt x="157" y="1030"/>
                  </a:lnTo>
                  <a:lnTo>
                    <a:pt x="154" y="1030"/>
                  </a:lnTo>
                  <a:lnTo>
                    <a:pt x="151" y="1029"/>
                  </a:lnTo>
                  <a:lnTo>
                    <a:pt x="148" y="1029"/>
                  </a:lnTo>
                  <a:lnTo>
                    <a:pt x="145" y="1028"/>
                  </a:lnTo>
                  <a:lnTo>
                    <a:pt x="144" y="1028"/>
                  </a:lnTo>
                  <a:lnTo>
                    <a:pt x="143" y="1028"/>
                  </a:lnTo>
                  <a:lnTo>
                    <a:pt x="142" y="1026"/>
                  </a:lnTo>
                  <a:lnTo>
                    <a:pt x="141" y="1026"/>
                  </a:lnTo>
                  <a:lnTo>
                    <a:pt x="139" y="1026"/>
                  </a:lnTo>
                  <a:lnTo>
                    <a:pt x="138" y="1025"/>
                  </a:lnTo>
                  <a:lnTo>
                    <a:pt x="136" y="1025"/>
                  </a:lnTo>
                  <a:lnTo>
                    <a:pt x="134" y="1024"/>
                  </a:lnTo>
                  <a:lnTo>
                    <a:pt x="132" y="1023"/>
                  </a:lnTo>
                  <a:lnTo>
                    <a:pt x="131" y="1023"/>
                  </a:lnTo>
                  <a:lnTo>
                    <a:pt x="130" y="1022"/>
                  </a:lnTo>
                  <a:lnTo>
                    <a:pt x="129" y="1022"/>
                  </a:lnTo>
                  <a:lnTo>
                    <a:pt x="128" y="1021"/>
                  </a:lnTo>
                  <a:lnTo>
                    <a:pt x="127" y="1021"/>
                  </a:lnTo>
                  <a:lnTo>
                    <a:pt x="126" y="1021"/>
                  </a:lnTo>
                  <a:lnTo>
                    <a:pt x="124" y="1021"/>
                  </a:lnTo>
                  <a:lnTo>
                    <a:pt x="123" y="1021"/>
                  </a:lnTo>
                  <a:lnTo>
                    <a:pt x="122" y="1020"/>
                  </a:lnTo>
                  <a:lnTo>
                    <a:pt x="121" y="1020"/>
                  </a:lnTo>
                  <a:lnTo>
                    <a:pt x="120" y="1018"/>
                  </a:lnTo>
                  <a:lnTo>
                    <a:pt x="119" y="1018"/>
                  </a:lnTo>
                  <a:lnTo>
                    <a:pt x="119" y="1017"/>
                  </a:lnTo>
                  <a:lnTo>
                    <a:pt x="117" y="1017"/>
                  </a:lnTo>
                  <a:lnTo>
                    <a:pt x="116" y="1017"/>
                  </a:lnTo>
                  <a:lnTo>
                    <a:pt x="115" y="1016"/>
                  </a:lnTo>
                  <a:lnTo>
                    <a:pt x="114" y="1016"/>
                  </a:lnTo>
                  <a:lnTo>
                    <a:pt x="113" y="1016"/>
                  </a:lnTo>
                  <a:lnTo>
                    <a:pt x="112" y="1015"/>
                  </a:lnTo>
                  <a:lnTo>
                    <a:pt x="111" y="1015"/>
                  </a:lnTo>
                  <a:lnTo>
                    <a:pt x="109" y="1015"/>
                  </a:lnTo>
                  <a:lnTo>
                    <a:pt x="108" y="1015"/>
                  </a:lnTo>
                  <a:lnTo>
                    <a:pt x="107" y="1014"/>
                  </a:lnTo>
                  <a:lnTo>
                    <a:pt x="106" y="1014"/>
                  </a:lnTo>
                  <a:lnTo>
                    <a:pt x="105" y="1013"/>
                  </a:lnTo>
                  <a:lnTo>
                    <a:pt x="104" y="1013"/>
                  </a:lnTo>
                  <a:lnTo>
                    <a:pt x="102" y="1011"/>
                  </a:lnTo>
                  <a:lnTo>
                    <a:pt x="101" y="1010"/>
                  </a:lnTo>
                  <a:lnTo>
                    <a:pt x="100" y="1010"/>
                  </a:lnTo>
                  <a:lnTo>
                    <a:pt x="98" y="1008"/>
                  </a:lnTo>
                  <a:lnTo>
                    <a:pt x="96" y="1007"/>
                  </a:lnTo>
                  <a:lnTo>
                    <a:pt x="94" y="1006"/>
                  </a:lnTo>
                  <a:lnTo>
                    <a:pt x="92" y="1005"/>
                  </a:lnTo>
                  <a:lnTo>
                    <a:pt x="91" y="1003"/>
                  </a:lnTo>
                  <a:lnTo>
                    <a:pt x="90" y="1003"/>
                  </a:lnTo>
                  <a:lnTo>
                    <a:pt x="89" y="1002"/>
                  </a:lnTo>
                  <a:lnTo>
                    <a:pt x="87" y="1001"/>
                  </a:lnTo>
                  <a:lnTo>
                    <a:pt x="86" y="1001"/>
                  </a:lnTo>
                  <a:lnTo>
                    <a:pt x="84" y="1000"/>
                  </a:lnTo>
                  <a:lnTo>
                    <a:pt x="83" y="999"/>
                  </a:lnTo>
                  <a:lnTo>
                    <a:pt x="83" y="998"/>
                  </a:lnTo>
                  <a:lnTo>
                    <a:pt x="79" y="995"/>
                  </a:lnTo>
                  <a:lnTo>
                    <a:pt x="78" y="993"/>
                  </a:lnTo>
                  <a:lnTo>
                    <a:pt x="77" y="992"/>
                  </a:lnTo>
                  <a:lnTo>
                    <a:pt x="76" y="992"/>
                  </a:lnTo>
                  <a:lnTo>
                    <a:pt x="76" y="991"/>
                  </a:lnTo>
                  <a:lnTo>
                    <a:pt x="74" y="990"/>
                  </a:lnTo>
                  <a:lnTo>
                    <a:pt x="72" y="988"/>
                  </a:lnTo>
                  <a:lnTo>
                    <a:pt x="71" y="987"/>
                  </a:lnTo>
                  <a:lnTo>
                    <a:pt x="70" y="986"/>
                  </a:lnTo>
                  <a:lnTo>
                    <a:pt x="69" y="985"/>
                  </a:lnTo>
                  <a:lnTo>
                    <a:pt x="68" y="984"/>
                  </a:lnTo>
                  <a:lnTo>
                    <a:pt x="67" y="983"/>
                  </a:lnTo>
                  <a:lnTo>
                    <a:pt x="66" y="983"/>
                  </a:lnTo>
                  <a:lnTo>
                    <a:pt x="64" y="981"/>
                  </a:lnTo>
                  <a:lnTo>
                    <a:pt x="64" y="980"/>
                  </a:lnTo>
                  <a:lnTo>
                    <a:pt x="63" y="980"/>
                  </a:lnTo>
                  <a:lnTo>
                    <a:pt x="62" y="979"/>
                  </a:lnTo>
                  <a:lnTo>
                    <a:pt x="59" y="976"/>
                  </a:lnTo>
                  <a:lnTo>
                    <a:pt x="56" y="973"/>
                  </a:lnTo>
                  <a:lnTo>
                    <a:pt x="53" y="971"/>
                  </a:lnTo>
                  <a:lnTo>
                    <a:pt x="51" y="969"/>
                  </a:lnTo>
                  <a:lnTo>
                    <a:pt x="48" y="968"/>
                  </a:lnTo>
                  <a:lnTo>
                    <a:pt x="47" y="966"/>
                  </a:lnTo>
                  <a:lnTo>
                    <a:pt x="45" y="965"/>
                  </a:lnTo>
                  <a:lnTo>
                    <a:pt x="44" y="963"/>
                  </a:lnTo>
                  <a:lnTo>
                    <a:pt x="42" y="963"/>
                  </a:lnTo>
                  <a:lnTo>
                    <a:pt x="42" y="962"/>
                  </a:lnTo>
                  <a:lnTo>
                    <a:pt x="41" y="962"/>
                  </a:lnTo>
                  <a:lnTo>
                    <a:pt x="41" y="961"/>
                  </a:lnTo>
                  <a:lnTo>
                    <a:pt x="40" y="960"/>
                  </a:lnTo>
                  <a:lnTo>
                    <a:pt x="39" y="958"/>
                  </a:lnTo>
                  <a:lnTo>
                    <a:pt x="38" y="956"/>
                  </a:lnTo>
                  <a:lnTo>
                    <a:pt x="37" y="955"/>
                  </a:lnTo>
                  <a:lnTo>
                    <a:pt x="37" y="954"/>
                  </a:lnTo>
                  <a:lnTo>
                    <a:pt x="35" y="953"/>
                  </a:lnTo>
                  <a:lnTo>
                    <a:pt x="34" y="951"/>
                  </a:lnTo>
                  <a:lnTo>
                    <a:pt x="33" y="951"/>
                  </a:lnTo>
                  <a:lnTo>
                    <a:pt x="32" y="949"/>
                  </a:lnTo>
                  <a:lnTo>
                    <a:pt x="31" y="948"/>
                  </a:lnTo>
                  <a:lnTo>
                    <a:pt x="30" y="947"/>
                  </a:lnTo>
                  <a:lnTo>
                    <a:pt x="29" y="947"/>
                  </a:lnTo>
                  <a:lnTo>
                    <a:pt x="29" y="946"/>
                  </a:lnTo>
                  <a:lnTo>
                    <a:pt x="27" y="946"/>
                  </a:lnTo>
                  <a:lnTo>
                    <a:pt x="26" y="946"/>
                  </a:lnTo>
                  <a:lnTo>
                    <a:pt x="25" y="945"/>
                  </a:lnTo>
                  <a:lnTo>
                    <a:pt x="25" y="943"/>
                  </a:lnTo>
                  <a:lnTo>
                    <a:pt x="25" y="942"/>
                  </a:lnTo>
                  <a:lnTo>
                    <a:pt x="24" y="942"/>
                  </a:lnTo>
                  <a:lnTo>
                    <a:pt x="23" y="941"/>
                  </a:lnTo>
                  <a:lnTo>
                    <a:pt x="22" y="940"/>
                  </a:lnTo>
                  <a:lnTo>
                    <a:pt x="20" y="939"/>
                  </a:lnTo>
                  <a:lnTo>
                    <a:pt x="20" y="938"/>
                  </a:lnTo>
                  <a:lnTo>
                    <a:pt x="19" y="938"/>
                  </a:lnTo>
                  <a:lnTo>
                    <a:pt x="19" y="936"/>
                  </a:lnTo>
                  <a:lnTo>
                    <a:pt x="18" y="935"/>
                  </a:lnTo>
                  <a:lnTo>
                    <a:pt x="18" y="934"/>
                  </a:lnTo>
                  <a:lnTo>
                    <a:pt x="17" y="933"/>
                  </a:lnTo>
                  <a:lnTo>
                    <a:pt x="15" y="931"/>
                  </a:lnTo>
                  <a:lnTo>
                    <a:pt x="10" y="926"/>
                  </a:lnTo>
                  <a:lnTo>
                    <a:pt x="10" y="925"/>
                  </a:lnTo>
                  <a:lnTo>
                    <a:pt x="9" y="924"/>
                  </a:lnTo>
                  <a:lnTo>
                    <a:pt x="8" y="923"/>
                  </a:lnTo>
                  <a:lnTo>
                    <a:pt x="7" y="921"/>
                  </a:lnTo>
                  <a:lnTo>
                    <a:pt x="5" y="921"/>
                  </a:lnTo>
                  <a:lnTo>
                    <a:pt x="3" y="920"/>
                  </a:lnTo>
                  <a:lnTo>
                    <a:pt x="2" y="919"/>
                  </a:lnTo>
                  <a:lnTo>
                    <a:pt x="1" y="918"/>
                  </a:lnTo>
                  <a:lnTo>
                    <a:pt x="0" y="918"/>
                  </a:lnTo>
                  <a:lnTo>
                    <a:pt x="0" y="917"/>
                  </a:lnTo>
                  <a:lnTo>
                    <a:pt x="5" y="917"/>
                  </a:lnTo>
                  <a:lnTo>
                    <a:pt x="8" y="917"/>
                  </a:lnTo>
                  <a:lnTo>
                    <a:pt x="9" y="917"/>
                  </a:lnTo>
                  <a:lnTo>
                    <a:pt x="12" y="916"/>
                  </a:lnTo>
                  <a:lnTo>
                    <a:pt x="19" y="913"/>
                  </a:lnTo>
                  <a:lnTo>
                    <a:pt x="20" y="913"/>
                  </a:lnTo>
                  <a:lnTo>
                    <a:pt x="24" y="912"/>
                  </a:lnTo>
                  <a:lnTo>
                    <a:pt x="25" y="912"/>
                  </a:lnTo>
                  <a:lnTo>
                    <a:pt x="26" y="911"/>
                  </a:lnTo>
                  <a:lnTo>
                    <a:pt x="29" y="910"/>
                  </a:lnTo>
                  <a:lnTo>
                    <a:pt x="30" y="910"/>
                  </a:lnTo>
                  <a:lnTo>
                    <a:pt x="32" y="910"/>
                  </a:lnTo>
                  <a:lnTo>
                    <a:pt x="33" y="909"/>
                  </a:lnTo>
                  <a:lnTo>
                    <a:pt x="34" y="908"/>
                  </a:lnTo>
                  <a:lnTo>
                    <a:pt x="37" y="906"/>
                  </a:lnTo>
                  <a:lnTo>
                    <a:pt x="39" y="905"/>
                  </a:lnTo>
                  <a:lnTo>
                    <a:pt x="40" y="904"/>
                  </a:lnTo>
                  <a:lnTo>
                    <a:pt x="41" y="903"/>
                  </a:lnTo>
                  <a:lnTo>
                    <a:pt x="45" y="902"/>
                  </a:lnTo>
                  <a:lnTo>
                    <a:pt x="47" y="901"/>
                  </a:lnTo>
                  <a:lnTo>
                    <a:pt x="51" y="898"/>
                  </a:lnTo>
                  <a:lnTo>
                    <a:pt x="55" y="896"/>
                  </a:lnTo>
                  <a:lnTo>
                    <a:pt x="57" y="895"/>
                  </a:lnTo>
                  <a:lnTo>
                    <a:pt x="61" y="891"/>
                  </a:lnTo>
                  <a:lnTo>
                    <a:pt x="62" y="890"/>
                  </a:lnTo>
                  <a:lnTo>
                    <a:pt x="66" y="890"/>
                  </a:lnTo>
                  <a:lnTo>
                    <a:pt x="67" y="889"/>
                  </a:lnTo>
                  <a:lnTo>
                    <a:pt x="68" y="888"/>
                  </a:lnTo>
                  <a:lnTo>
                    <a:pt x="71" y="887"/>
                  </a:lnTo>
                  <a:lnTo>
                    <a:pt x="72" y="886"/>
                  </a:lnTo>
                  <a:lnTo>
                    <a:pt x="74" y="884"/>
                  </a:lnTo>
                  <a:lnTo>
                    <a:pt x="76" y="884"/>
                  </a:lnTo>
                  <a:lnTo>
                    <a:pt x="77" y="884"/>
                  </a:lnTo>
                  <a:lnTo>
                    <a:pt x="78" y="884"/>
                  </a:lnTo>
                  <a:lnTo>
                    <a:pt x="79" y="884"/>
                  </a:lnTo>
                  <a:lnTo>
                    <a:pt x="82" y="883"/>
                  </a:lnTo>
                  <a:lnTo>
                    <a:pt x="84" y="883"/>
                  </a:lnTo>
                  <a:lnTo>
                    <a:pt x="85" y="883"/>
                  </a:lnTo>
                  <a:lnTo>
                    <a:pt x="87" y="883"/>
                  </a:lnTo>
                  <a:lnTo>
                    <a:pt x="90" y="882"/>
                  </a:lnTo>
                  <a:lnTo>
                    <a:pt x="91" y="882"/>
                  </a:lnTo>
                  <a:lnTo>
                    <a:pt x="93" y="882"/>
                  </a:lnTo>
                  <a:lnTo>
                    <a:pt x="94" y="882"/>
                  </a:lnTo>
                  <a:lnTo>
                    <a:pt x="97" y="882"/>
                  </a:lnTo>
                  <a:lnTo>
                    <a:pt x="99" y="882"/>
                  </a:lnTo>
                  <a:lnTo>
                    <a:pt x="102" y="883"/>
                  </a:lnTo>
                  <a:lnTo>
                    <a:pt x="104" y="883"/>
                  </a:lnTo>
                  <a:lnTo>
                    <a:pt x="106" y="883"/>
                  </a:lnTo>
                  <a:lnTo>
                    <a:pt x="107" y="883"/>
                  </a:lnTo>
                  <a:lnTo>
                    <a:pt x="108" y="880"/>
                  </a:lnTo>
                  <a:lnTo>
                    <a:pt x="109" y="880"/>
                  </a:lnTo>
                  <a:lnTo>
                    <a:pt x="111" y="880"/>
                  </a:lnTo>
                  <a:lnTo>
                    <a:pt x="113" y="880"/>
                  </a:lnTo>
                  <a:lnTo>
                    <a:pt x="114" y="880"/>
                  </a:lnTo>
                  <a:lnTo>
                    <a:pt x="115" y="880"/>
                  </a:lnTo>
                  <a:lnTo>
                    <a:pt x="115" y="879"/>
                  </a:lnTo>
                  <a:lnTo>
                    <a:pt x="116" y="879"/>
                  </a:lnTo>
                  <a:lnTo>
                    <a:pt x="117" y="879"/>
                  </a:lnTo>
                  <a:lnTo>
                    <a:pt x="119" y="879"/>
                  </a:lnTo>
                  <a:lnTo>
                    <a:pt x="120" y="879"/>
                  </a:lnTo>
                  <a:lnTo>
                    <a:pt x="121" y="879"/>
                  </a:lnTo>
                  <a:lnTo>
                    <a:pt x="122" y="880"/>
                  </a:lnTo>
                  <a:lnTo>
                    <a:pt x="123" y="880"/>
                  </a:lnTo>
                  <a:lnTo>
                    <a:pt x="124" y="880"/>
                  </a:lnTo>
                  <a:lnTo>
                    <a:pt x="126" y="880"/>
                  </a:lnTo>
                  <a:lnTo>
                    <a:pt x="127" y="881"/>
                  </a:lnTo>
                  <a:lnTo>
                    <a:pt x="128" y="881"/>
                  </a:lnTo>
                  <a:lnTo>
                    <a:pt x="129" y="881"/>
                  </a:lnTo>
                  <a:lnTo>
                    <a:pt x="131" y="881"/>
                  </a:lnTo>
                  <a:lnTo>
                    <a:pt x="132" y="881"/>
                  </a:lnTo>
                  <a:lnTo>
                    <a:pt x="144" y="880"/>
                  </a:lnTo>
                  <a:lnTo>
                    <a:pt x="146" y="880"/>
                  </a:lnTo>
                  <a:lnTo>
                    <a:pt x="148" y="879"/>
                  </a:lnTo>
                  <a:lnTo>
                    <a:pt x="150" y="879"/>
                  </a:lnTo>
                  <a:lnTo>
                    <a:pt x="198" y="859"/>
                  </a:lnTo>
                  <a:lnTo>
                    <a:pt x="202" y="857"/>
                  </a:lnTo>
                  <a:lnTo>
                    <a:pt x="204" y="856"/>
                  </a:lnTo>
                  <a:lnTo>
                    <a:pt x="206" y="856"/>
                  </a:lnTo>
                  <a:lnTo>
                    <a:pt x="210" y="853"/>
                  </a:lnTo>
                  <a:lnTo>
                    <a:pt x="212" y="852"/>
                  </a:lnTo>
                  <a:lnTo>
                    <a:pt x="214" y="851"/>
                  </a:lnTo>
                  <a:lnTo>
                    <a:pt x="218" y="850"/>
                  </a:lnTo>
                  <a:lnTo>
                    <a:pt x="219" y="849"/>
                  </a:lnTo>
                  <a:lnTo>
                    <a:pt x="221" y="848"/>
                  </a:lnTo>
                  <a:lnTo>
                    <a:pt x="224" y="846"/>
                  </a:lnTo>
                  <a:lnTo>
                    <a:pt x="226" y="845"/>
                  </a:lnTo>
                  <a:lnTo>
                    <a:pt x="227" y="845"/>
                  </a:lnTo>
                  <a:lnTo>
                    <a:pt x="229" y="844"/>
                  </a:lnTo>
                  <a:lnTo>
                    <a:pt x="231" y="844"/>
                  </a:lnTo>
                  <a:lnTo>
                    <a:pt x="232" y="843"/>
                  </a:lnTo>
                  <a:lnTo>
                    <a:pt x="234" y="843"/>
                  </a:lnTo>
                  <a:lnTo>
                    <a:pt x="235" y="843"/>
                  </a:lnTo>
                  <a:lnTo>
                    <a:pt x="239" y="842"/>
                  </a:lnTo>
                  <a:lnTo>
                    <a:pt x="242" y="842"/>
                  </a:lnTo>
                  <a:lnTo>
                    <a:pt x="243" y="842"/>
                  </a:lnTo>
                  <a:lnTo>
                    <a:pt x="245" y="841"/>
                  </a:lnTo>
                  <a:lnTo>
                    <a:pt x="246" y="839"/>
                  </a:lnTo>
                  <a:lnTo>
                    <a:pt x="248" y="838"/>
                  </a:lnTo>
                  <a:lnTo>
                    <a:pt x="249" y="838"/>
                  </a:lnTo>
                  <a:lnTo>
                    <a:pt x="251" y="837"/>
                  </a:lnTo>
                  <a:lnTo>
                    <a:pt x="253" y="837"/>
                  </a:lnTo>
                  <a:lnTo>
                    <a:pt x="254" y="837"/>
                  </a:lnTo>
                  <a:lnTo>
                    <a:pt x="255" y="836"/>
                  </a:lnTo>
                  <a:lnTo>
                    <a:pt x="255" y="837"/>
                  </a:lnTo>
                  <a:lnTo>
                    <a:pt x="256" y="837"/>
                  </a:lnTo>
                  <a:lnTo>
                    <a:pt x="257" y="837"/>
                  </a:lnTo>
                  <a:lnTo>
                    <a:pt x="258" y="837"/>
                  </a:lnTo>
                  <a:lnTo>
                    <a:pt x="260" y="837"/>
                  </a:lnTo>
                  <a:lnTo>
                    <a:pt x="260" y="836"/>
                  </a:lnTo>
                  <a:lnTo>
                    <a:pt x="261" y="836"/>
                  </a:lnTo>
                  <a:lnTo>
                    <a:pt x="262" y="835"/>
                  </a:lnTo>
                  <a:lnTo>
                    <a:pt x="263" y="835"/>
                  </a:lnTo>
                  <a:lnTo>
                    <a:pt x="264" y="835"/>
                  </a:lnTo>
                  <a:lnTo>
                    <a:pt x="265" y="834"/>
                  </a:lnTo>
                  <a:lnTo>
                    <a:pt x="266" y="834"/>
                  </a:lnTo>
                  <a:lnTo>
                    <a:pt x="268" y="834"/>
                  </a:lnTo>
                  <a:lnTo>
                    <a:pt x="269" y="833"/>
                  </a:lnTo>
                  <a:lnTo>
                    <a:pt x="270" y="833"/>
                  </a:lnTo>
                  <a:lnTo>
                    <a:pt x="271" y="831"/>
                  </a:lnTo>
                  <a:lnTo>
                    <a:pt x="272" y="831"/>
                  </a:lnTo>
                  <a:lnTo>
                    <a:pt x="273" y="830"/>
                  </a:lnTo>
                  <a:lnTo>
                    <a:pt x="275" y="830"/>
                  </a:lnTo>
                  <a:lnTo>
                    <a:pt x="276" y="829"/>
                  </a:lnTo>
                  <a:lnTo>
                    <a:pt x="277" y="828"/>
                  </a:lnTo>
                  <a:lnTo>
                    <a:pt x="277" y="827"/>
                  </a:lnTo>
                  <a:lnTo>
                    <a:pt x="278" y="826"/>
                  </a:lnTo>
                  <a:lnTo>
                    <a:pt x="278" y="824"/>
                  </a:lnTo>
                  <a:lnTo>
                    <a:pt x="279" y="823"/>
                  </a:lnTo>
                  <a:lnTo>
                    <a:pt x="280" y="823"/>
                  </a:lnTo>
                  <a:lnTo>
                    <a:pt x="281" y="822"/>
                  </a:lnTo>
                  <a:lnTo>
                    <a:pt x="285" y="822"/>
                  </a:lnTo>
                  <a:lnTo>
                    <a:pt x="286" y="821"/>
                  </a:lnTo>
                  <a:lnTo>
                    <a:pt x="287" y="821"/>
                  </a:lnTo>
                  <a:lnTo>
                    <a:pt x="290" y="821"/>
                  </a:lnTo>
                  <a:lnTo>
                    <a:pt x="291" y="820"/>
                  </a:lnTo>
                  <a:lnTo>
                    <a:pt x="292" y="819"/>
                  </a:lnTo>
                  <a:lnTo>
                    <a:pt x="293" y="818"/>
                  </a:lnTo>
                  <a:lnTo>
                    <a:pt x="293" y="816"/>
                  </a:lnTo>
                  <a:lnTo>
                    <a:pt x="294" y="815"/>
                  </a:lnTo>
                  <a:lnTo>
                    <a:pt x="294" y="814"/>
                  </a:lnTo>
                  <a:lnTo>
                    <a:pt x="294" y="813"/>
                  </a:lnTo>
                  <a:lnTo>
                    <a:pt x="295" y="813"/>
                  </a:lnTo>
                  <a:lnTo>
                    <a:pt x="295" y="812"/>
                  </a:lnTo>
                  <a:lnTo>
                    <a:pt x="296" y="811"/>
                  </a:lnTo>
                  <a:lnTo>
                    <a:pt x="296" y="809"/>
                  </a:lnTo>
                  <a:lnTo>
                    <a:pt x="299" y="807"/>
                  </a:lnTo>
                  <a:lnTo>
                    <a:pt x="300" y="806"/>
                  </a:lnTo>
                  <a:lnTo>
                    <a:pt x="301" y="806"/>
                  </a:lnTo>
                  <a:lnTo>
                    <a:pt x="302" y="804"/>
                  </a:lnTo>
                  <a:lnTo>
                    <a:pt x="303" y="804"/>
                  </a:lnTo>
                  <a:lnTo>
                    <a:pt x="303" y="803"/>
                  </a:lnTo>
                  <a:lnTo>
                    <a:pt x="305" y="801"/>
                  </a:lnTo>
                  <a:lnTo>
                    <a:pt x="306" y="800"/>
                  </a:lnTo>
                  <a:lnTo>
                    <a:pt x="307" y="799"/>
                  </a:lnTo>
                  <a:lnTo>
                    <a:pt x="308" y="798"/>
                  </a:lnTo>
                  <a:lnTo>
                    <a:pt x="309" y="798"/>
                  </a:lnTo>
                  <a:lnTo>
                    <a:pt x="310" y="796"/>
                  </a:lnTo>
                  <a:lnTo>
                    <a:pt x="310" y="794"/>
                  </a:lnTo>
                  <a:lnTo>
                    <a:pt x="311" y="794"/>
                  </a:lnTo>
                  <a:lnTo>
                    <a:pt x="313" y="793"/>
                  </a:lnTo>
                  <a:lnTo>
                    <a:pt x="313" y="792"/>
                  </a:lnTo>
                  <a:lnTo>
                    <a:pt x="314" y="791"/>
                  </a:lnTo>
                  <a:lnTo>
                    <a:pt x="315" y="791"/>
                  </a:lnTo>
                  <a:lnTo>
                    <a:pt x="316" y="790"/>
                  </a:lnTo>
                  <a:lnTo>
                    <a:pt x="317" y="790"/>
                  </a:lnTo>
                  <a:lnTo>
                    <a:pt x="318" y="789"/>
                  </a:lnTo>
                  <a:lnTo>
                    <a:pt x="320" y="789"/>
                  </a:lnTo>
                  <a:lnTo>
                    <a:pt x="322" y="786"/>
                  </a:lnTo>
                  <a:lnTo>
                    <a:pt x="324" y="784"/>
                  </a:lnTo>
                  <a:lnTo>
                    <a:pt x="327" y="784"/>
                  </a:lnTo>
                  <a:lnTo>
                    <a:pt x="328" y="783"/>
                  </a:lnTo>
                  <a:lnTo>
                    <a:pt x="333" y="783"/>
                  </a:lnTo>
                  <a:lnTo>
                    <a:pt x="335" y="783"/>
                  </a:lnTo>
                  <a:lnTo>
                    <a:pt x="337" y="783"/>
                  </a:lnTo>
                  <a:lnTo>
                    <a:pt x="339" y="782"/>
                  </a:lnTo>
                  <a:lnTo>
                    <a:pt x="345" y="781"/>
                  </a:lnTo>
                  <a:lnTo>
                    <a:pt x="347" y="781"/>
                  </a:lnTo>
                  <a:lnTo>
                    <a:pt x="348" y="779"/>
                  </a:lnTo>
                  <a:lnTo>
                    <a:pt x="350" y="778"/>
                  </a:lnTo>
                  <a:lnTo>
                    <a:pt x="352" y="776"/>
                  </a:lnTo>
                  <a:lnTo>
                    <a:pt x="354" y="774"/>
                  </a:lnTo>
                  <a:lnTo>
                    <a:pt x="355" y="772"/>
                  </a:lnTo>
                  <a:lnTo>
                    <a:pt x="358" y="772"/>
                  </a:lnTo>
                  <a:lnTo>
                    <a:pt x="359" y="770"/>
                  </a:lnTo>
                  <a:lnTo>
                    <a:pt x="360" y="769"/>
                  </a:lnTo>
                  <a:lnTo>
                    <a:pt x="361" y="768"/>
                  </a:lnTo>
                  <a:lnTo>
                    <a:pt x="366" y="764"/>
                  </a:lnTo>
                  <a:lnTo>
                    <a:pt x="373" y="760"/>
                  </a:lnTo>
                  <a:lnTo>
                    <a:pt x="374" y="759"/>
                  </a:lnTo>
                  <a:lnTo>
                    <a:pt x="375" y="757"/>
                  </a:lnTo>
                  <a:lnTo>
                    <a:pt x="383" y="754"/>
                  </a:lnTo>
                  <a:lnTo>
                    <a:pt x="384" y="753"/>
                  </a:lnTo>
                  <a:lnTo>
                    <a:pt x="396" y="748"/>
                  </a:lnTo>
                  <a:lnTo>
                    <a:pt x="397" y="748"/>
                  </a:lnTo>
                  <a:lnTo>
                    <a:pt x="398" y="748"/>
                  </a:lnTo>
                  <a:lnTo>
                    <a:pt x="399" y="747"/>
                  </a:lnTo>
                  <a:lnTo>
                    <a:pt x="400" y="747"/>
                  </a:lnTo>
                  <a:lnTo>
                    <a:pt x="405" y="747"/>
                  </a:lnTo>
                  <a:lnTo>
                    <a:pt x="405" y="746"/>
                  </a:lnTo>
                  <a:lnTo>
                    <a:pt x="406" y="746"/>
                  </a:lnTo>
                  <a:lnTo>
                    <a:pt x="407" y="746"/>
                  </a:lnTo>
                  <a:lnTo>
                    <a:pt x="408" y="747"/>
                  </a:lnTo>
                  <a:lnTo>
                    <a:pt x="411" y="747"/>
                  </a:lnTo>
                  <a:lnTo>
                    <a:pt x="411" y="748"/>
                  </a:lnTo>
                  <a:lnTo>
                    <a:pt x="413" y="748"/>
                  </a:lnTo>
                  <a:lnTo>
                    <a:pt x="417" y="747"/>
                  </a:lnTo>
                  <a:lnTo>
                    <a:pt x="418" y="747"/>
                  </a:lnTo>
                  <a:lnTo>
                    <a:pt x="421" y="748"/>
                  </a:lnTo>
                  <a:lnTo>
                    <a:pt x="422" y="748"/>
                  </a:lnTo>
                  <a:lnTo>
                    <a:pt x="424" y="748"/>
                  </a:lnTo>
                  <a:lnTo>
                    <a:pt x="425" y="748"/>
                  </a:lnTo>
                  <a:lnTo>
                    <a:pt x="427" y="748"/>
                  </a:lnTo>
                  <a:lnTo>
                    <a:pt x="427" y="747"/>
                  </a:lnTo>
                  <a:lnTo>
                    <a:pt x="428" y="746"/>
                  </a:lnTo>
                  <a:lnTo>
                    <a:pt x="429" y="746"/>
                  </a:lnTo>
                  <a:lnTo>
                    <a:pt x="429" y="745"/>
                  </a:lnTo>
                  <a:lnTo>
                    <a:pt x="430" y="745"/>
                  </a:lnTo>
                  <a:lnTo>
                    <a:pt x="432" y="744"/>
                  </a:lnTo>
                  <a:lnTo>
                    <a:pt x="434" y="742"/>
                  </a:lnTo>
                  <a:lnTo>
                    <a:pt x="436" y="742"/>
                  </a:lnTo>
                  <a:lnTo>
                    <a:pt x="437" y="741"/>
                  </a:lnTo>
                  <a:lnTo>
                    <a:pt x="440" y="741"/>
                  </a:lnTo>
                  <a:lnTo>
                    <a:pt x="441" y="741"/>
                  </a:lnTo>
                  <a:lnTo>
                    <a:pt x="442" y="741"/>
                  </a:lnTo>
                  <a:lnTo>
                    <a:pt x="443" y="740"/>
                  </a:lnTo>
                  <a:lnTo>
                    <a:pt x="444" y="740"/>
                  </a:lnTo>
                  <a:lnTo>
                    <a:pt x="445" y="739"/>
                  </a:lnTo>
                  <a:lnTo>
                    <a:pt x="447" y="738"/>
                  </a:lnTo>
                  <a:lnTo>
                    <a:pt x="448" y="738"/>
                  </a:lnTo>
                  <a:lnTo>
                    <a:pt x="448" y="737"/>
                  </a:lnTo>
                  <a:lnTo>
                    <a:pt x="449" y="737"/>
                  </a:lnTo>
                  <a:lnTo>
                    <a:pt x="450" y="736"/>
                  </a:lnTo>
                  <a:lnTo>
                    <a:pt x="452" y="734"/>
                  </a:lnTo>
                  <a:lnTo>
                    <a:pt x="454" y="733"/>
                  </a:lnTo>
                  <a:lnTo>
                    <a:pt x="455" y="732"/>
                  </a:lnTo>
                  <a:lnTo>
                    <a:pt x="456" y="731"/>
                  </a:lnTo>
                  <a:lnTo>
                    <a:pt x="457" y="730"/>
                  </a:lnTo>
                  <a:lnTo>
                    <a:pt x="458" y="729"/>
                  </a:lnTo>
                  <a:lnTo>
                    <a:pt x="458" y="727"/>
                  </a:lnTo>
                  <a:lnTo>
                    <a:pt x="459" y="727"/>
                  </a:lnTo>
                  <a:lnTo>
                    <a:pt x="459" y="726"/>
                  </a:lnTo>
                  <a:lnTo>
                    <a:pt x="460" y="725"/>
                  </a:lnTo>
                  <a:lnTo>
                    <a:pt x="460" y="724"/>
                  </a:lnTo>
                  <a:lnTo>
                    <a:pt x="462" y="724"/>
                  </a:lnTo>
                  <a:lnTo>
                    <a:pt x="462" y="723"/>
                  </a:lnTo>
                  <a:lnTo>
                    <a:pt x="463" y="722"/>
                  </a:lnTo>
                  <a:lnTo>
                    <a:pt x="464" y="722"/>
                  </a:lnTo>
                  <a:lnTo>
                    <a:pt x="466" y="721"/>
                  </a:lnTo>
                  <a:lnTo>
                    <a:pt x="469" y="719"/>
                  </a:lnTo>
                  <a:lnTo>
                    <a:pt x="470" y="719"/>
                  </a:lnTo>
                  <a:lnTo>
                    <a:pt x="471" y="718"/>
                  </a:lnTo>
                  <a:lnTo>
                    <a:pt x="472" y="717"/>
                  </a:lnTo>
                  <a:lnTo>
                    <a:pt x="473" y="716"/>
                  </a:lnTo>
                  <a:lnTo>
                    <a:pt x="475" y="715"/>
                  </a:lnTo>
                  <a:lnTo>
                    <a:pt x="477" y="715"/>
                  </a:lnTo>
                  <a:lnTo>
                    <a:pt x="477" y="714"/>
                  </a:lnTo>
                  <a:lnTo>
                    <a:pt x="477" y="712"/>
                  </a:lnTo>
                  <a:lnTo>
                    <a:pt x="478" y="708"/>
                  </a:lnTo>
                  <a:lnTo>
                    <a:pt x="479" y="707"/>
                  </a:lnTo>
                  <a:lnTo>
                    <a:pt x="480" y="704"/>
                  </a:lnTo>
                  <a:lnTo>
                    <a:pt x="481" y="702"/>
                  </a:lnTo>
                  <a:lnTo>
                    <a:pt x="482" y="701"/>
                  </a:lnTo>
                  <a:lnTo>
                    <a:pt x="482" y="700"/>
                  </a:lnTo>
                  <a:lnTo>
                    <a:pt x="487" y="695"/>
                  </a:lnTo>
                  <a:lnTo>
                    <a:pt x="488" y="694"/>
                  </a:lnTo>
                  <a:lnTo>
                    <a:pt x="489" y="693"/>
                  </a:lnTo>
                  <a:lnTo>
                    <a:pt x="490" y="692"/>
                  </a:lnTo>
                  <a:lnTo>
                    <a:pt x="492" y="692"/>
                  </a:lnTo>
                  <a:lnTo>
                    <a:pt x="495" y="689"/>
                  </a:lnTo>
                  <a:lnTo>
                    <a:pt x="496" y="687"/>
                  </a:lnTo>
                  <a:lnTo>
                    <a:pt x="500" y="685"/>
                  </a:lnTo>
                  <a:lnTo>
                    <a:pt x="501" y="685"/>
                  </a:lnTo>
                  <a:lnTo>
                    <a:pt x="502" y="685"/>
                  </a:lnTo>
                  <a:lnTo>
                    <a:pt x="503" y="685"/>
                  </a:lnTo>
                  <a:lnTo>
                    <a:pt x="506" y="685"/>
                  </a:lnTo>
                  <a:lnTo>
                    <a:pt x="507" y="685"/>
                  </a:lnTo>
                  <a:lnTo>
                    <a:pt x="508" y="684"/>
                  </a:lnTo>
                  <a:lnTo>
                    <a:pt x="509" y="684"/>
                  </a:lnTo>
                  <a:lnTo>
                    <a:pt x="511" y="682"/>
                  </a:lnTo>
                  <a:lnTo>
                    <a:pt x="514" y="682"/>
                  </a:lnTo>
                  <a:lnTo>
                    <a:pt x="515" y="682"/>
                  </a:lnTo>
                  <a:lnTo>
                    <a:pt x="517" y="681"/>
                  </a:lnTo>
                  <a:lnTo>
                    <a:pt x="519" y="681"/>
                  </a:lnTo>
                  <a:lnTo>
                    <a:pt x="521" y="680"/>
                  </a:lnTo>
                  <a:lnTo>
                    <a:pt x="523" y="679"/>
                  </a:lnTo>
                  <a:lnTo>
                    <a:pt x="525" y="677"/>
                  </a:lnTo>
                  <a:lnTo>
                    <a:pt x="527" y="676"/>
                  </a:lnTo>
                  <a:lnTo>
                    <a:pt x="530" y="676"/>
                  </a:lnTo>
                  <a:lnTo>
                    <a:pt x="534" y="674"/>
                  </a:lnTo>
                  <a:lnTo>
                    <a:pt x="538" y="673"/>
                  </a:lnTo>
                  <a:lnTo>
                    <a:pt x="547" y="672"/>
                  </a:lnTo>
                  <a:lnTo>
                    <a:pt x="554" y="670"/>
                  </a:lnTo>
                  <a:lnTo>
                    <a:pt x="560" y="669"/>
                  </a:lnTo>
                  <a:lnTo>
                    <a:pt x="561" y="669"/>
                  </a:lnTo>
                  <a:lnTo>
                    <a:pt x="561" y="667"/>
                  </a:lnTo>
                  <a:lnTo>
                    <a:pt x="563" y="667"/>
                  </a:lnTo>
                  <a:lnTo>
                    <a:pt x="567" y="666"/>
                  </a:lnTo>
                  <a:lnTo>
                    <a:pt x="568" y="666"/>
                  </a:lnTo>
                  <a:lnTo>
                    <a:pt x="570" y="666"/>
                  </a:lnTo>
                  <a:lnTo>
                    <a:pt x="572" y="665"/>
                  </a:lnTo>
                  <a:lnTo>
                    <a:pt x="574" y="665"/>
                  </a:lnTo>
                  <a:lnTo>
                    <a:pt x="575" y="665"/>
                  </a:lnTo>
                  <a:lnTo>
                    <a:pt x="574" y="664"/>
                  </a:lnTo>
                  <a:lnTo>
                    <a:pt x="574" y="662"/>
                  </a:lnTo>
                  <a:lnTo>
                    <a:pt x="570" y="656"/>
                  </a:lnTo>
                  <a:lnTo>
                    <a:pt x="569" y="655"/>
                  </a:lnTo>
                  <a:lnTo>
                    <a:pt x="568" y="655"/>
                  </a:lnTo>
                  <a:lnTo>
                    <a:pt x="567" y="654"/>
                  </a:lnTo>
                  <a:lnTo>
                    <a:pt x="567" y="652"/>
                  </a:lnTo>
                  <a:lnTo>
                    <a:pt x="566" y="651"/>
                  </a:lnTo>
                  <a:lnTo>
                    <a:pt x="566" y="650"/>
                  </a:lnTo>
                  <a:lnTo>
                    <a:pt x="566" y="649"/>
                  </a:lnTo>
                  <a:lnTo>
                    <a:pt x="564" y="647"/>
                  </a:lnTo>
                  <a:lnTo>
                    <a:pt x="563" y="647"/>
                  </a:lnTo>
                  <a:lnTo>
                    <a:pt x="563" y="646"/>
                  </a:lnTo>
                  <a:lnTo>
                    <a:pt x="563" y="644"/>
                  </a:lnTo>
                  <a:lnTo>
                    <a:pt x="563" y="643"/>
                  </a:lnTo>
                  <a:lnTo>
                    <a:pt x="563" y="642"/>
                  </a:lnTo>
                  <a:lnTo>
                    <a:pt x="563" y="641"/>
                  </a:lnTo>
                  <a:lnTo>
                    <a:pt x="562" y="640"/>
                  </a:lnTo>
                  <a:lnTo>
                    <a:pt x="564" y="637"/>
                  </a:lnTo>
                  <a:lnTo>
                    <a:pt x="566" y="636"/>
                  </a:lnTo>
                  <a:lnTo>
                    <a:pt x="566" y="635"/>
                  </a:lnTo>
                  <a:lnTo>
                    <a:pt x="567" y="634"/>
                  </a:lnTo>
                  <a:lnTo>
                    <a:pt x="567" y="633"/>
                  </a:lnTo>
                  <a:lnTo>
                    <a:pt x="568" y="632"/>
                  </a:lnTo>
                  <a:lnTo>
                    <a:pt x="567" y="632"/>
                  </a:lnTo>
                  <a:lnTo>
                    <a:pt x="567" y="630"/>
                  </a:lnTo>
                  <a:lnTo>
                    <a:pt x="567" y="629"/>
                  </a:lnTo>
                  <a:lnTo>
                    <a:pt x="567" y="628"/>
                  </a:lnTo>
                  <a:lnTo>
                    <a:pt x="567" y="627"/>
                  </a:lnTo>
                  <a:lnTo>
                    <a:pt x="567" y="626"/>
                  </a:lnTo>
                  <a:lnTo>
                    <a:pt x="567" y="624"/>
                  </a:lnTo>
                  <a:lnTo>
                    <a:pt x="567" y="622"/>
                  </a:lnTo>
                  <a:lnTo>
                    <a:pt x="567" y="621"/>
                  </a:lnTo>
                  <a:lnTo>
                    <a:pt x="567" y="620"/>
                  </a:lnTo>
                  <a:lnTo>
                    <a:pt x="568" y="620"/>
                  </a:lnTo>
                  <a:lnTo>
                    <a:pt x="568" y="619"/>
                  </a:lnTo>
                  <a:lnTo>
                    <a:pt x="568" y="618"/>
                  </a:lnTo>
                  <a:lnTo>
                    <a:pt x="567" y="617"/>
                  </a:lnTo>
                  <a:lnTo>
                    <a:pt x="567" y="615"/>
                  </a:lnTo>
                  <a:lnTo>
                    <a:pt x="567" y="614"/>
                  </a:lnTo>
                  <a:lnTo>
                    <a:pt x="566" y="613"/>
                  </a:lnTo>
                  <a:lnTo>
                    <a:pt x="566" y="612"/>
                  </a:lnTo>
                  <a:lnTo>
                    <a:pt x="566" y="611"/>
                  </a:lnTo>
                  <a:lnTo>
                    <a:pt x="566" y="610"/>
                  </a:lnTo>
                  <a:lnTo>
                    <a:pt x="566" y="607"/>
                  </a:lnTo>
                  <a:lnTo>
                    <a:pt x="566" y="604"/>
                  </a:lnTo>
                  <a:lnTo>
                    <a:pt x="566" y="603"/>
                  </a:lnTo>
                  <a:lnTo>
                    <a:pt x="567" y="600"/>
                  </a:lnTo>
                  <a:lnTo>
                    <a:pt x="567" y="599"/>
                  </a:lnTo>
                  <a:lnTo>
                    <a:pt x="567" y="597"/>
                  </a:lnTo>
                  <a:lnTo>
                    <a:pt x="567" y="595"/>
                  </a:lnTo>
                  <a:lnTo>
                    <a:pt x="567" y="594"/>
                  </a:lnTo>
                  <a:lnTo>
                    <a:pt x="566" y="592"/>
                  </a:lnTo>
                  <a:lnTo>
                    <a:pt x="566" y="591"/>
                  </a:lnTo>
                  <a:lnTo>
                    <a:pt x="566" y="590"/>
                  </a:lnTo>
                  <a:lnTo>
                    <a:pt x="566" y="589"/>
                  </a:lnTo>
                  <a:lnTo>
                    <a:pt x="566" y="588"/>
                  </a:lnTo>
                  <a:lnTo>
                    <a:pt x="566" y="587"/>
                  </a:lnTo>
                  <a:lnTo>
                    <a:pt x="564" y="584"/>
                  </a:lnTo>
                  <a:lnTo>
                    <a:pt x="564" y="582"/>
                  </a:lnTo>
                  <a:lnTo>
                    <a:pt x="563" y="580"/>
                  </a:lnTo>
                  <a:lnTo>
                    <a:pt x="563" y="579"/>
                  </a:lnTo>
                  <a:lnTo>
                    <a:pt x="563" y="576"/>
                  </a:lnTo>
                  <a:lnTo>
                    <a:pt x="562" y="574"/>
                  </a:lnTo>
                  <a:lnTo>
                    <a:pt x="563" y="574"/>
                  </a:lnTo>
                  <a:lnTo>
                    <a:pt x="564" y="573"/>
                  </a:lnTo>
                  <a:lnTo>
                    <a:pt x="567" y="573"/>
                  </a:lnTo>
                  <a:lnTo>
                    <a:pt x="568" y="572"/>
                  </a:lnTo>
                  <a:lnTo>
                    <a:pt x="569" y="570"/>
                  </a:lnTo>
                  <a:lnTo>
                    <a:pt x="571" y="569"/>
                  </a:lnTo>
                  <a:lnTo>
                    <a:pt x="575" y="568"/>
                  </a:lnTo>
                  <a:lnTo>
                    <a:pt x="578" y="567"/>
                  </a:lnTo>
                  <a:lnTo>
                    <a:pt x="581" y="566"/>
                  </a:lnTo>
                  <a:lnTo>
                    <a:pt x="583" y="565"/>
                  </a:lnTo>
                  <a:lnTo>
                    <a:pt x="585" y="564"/>
                  </a:lnTo>
                  <a:lnTo>
                    <a:pt x="587" y="564"/>
                  </a:lnTo>
                  <a:lnTo>
                    <a:pt x="589" y="564"/>
                  </a:lnTo>
                  <a:lnTo>
                    <a:pt x="591" y="562"/>
                  </a:lnTo>
                  <a:lnTo>
                    <a:pt x="592" y="562"/>
                  </a:lnTo>
                  <a:lnTo>
                    <a:pt x="593" y="561"/>
                  </a:lnTo>
                  <a:lnTo>
                    <a:pt x="596" y="561"/>
                  </a:lnTo>
                  <a:lnTo>
                    <a:pt x="597" y="561"/>
                  </a:lnTo>
                  <a:lnTo>
                    <a:pt x="597" y="560"/>
                  </a:lnTo>
                  <a:lnTo>
                    <a:pt x="596" y="560"/>
                  </a:lnTo>
                  <a:lnTo>
                    <a:pt x="596" y="559"/>
                  </a:lnTo>
                  <a:lnTo>
                    <a:pt x="594" y="558"/>
                  </a:lnTo>
                  <a:lnTo>
                    <a:pt x="594" y="557"/>
                  </a:lnTo>
                  <a:lnTo>
                    <a:pt x="594" y="555"/>
                  </a:lnTo>
                  <a:lnTo>
                    <a:pt x="594" y="554"/>
                  </a:lnTo>
                  <a:lnTo>
                    <a:pt x="593" y="553"/>
                  </a:lnTo>
                  <a:lnTo>
                    <a:pt x="593" y="552"/>
                  </a:lnTo>
                  <a:lnTo>
                    <a:pt x="593" y="551"/>
                  </a:lnTo>
                  <a:lnTo>
                    <a:pt x="592" y="551"/>
                  </a:lnTo>
                  <a:lnTo>
                    <a:pt x="592" y="550"/>
                  </a:lnTo>
                  <a:lnTo>
                    <a:pt x="593" y="549"/>
                  </a:lnTo>
                  <a:lnTo>
                    <a:pt x="593" y="547"/>
                  </a:lnTo>
                  <a:lnTo>
                    <a:pt x="593" y="546"/>
                  </a:lnTo>
                  <a:lnTo>
                    <a:pt x="594" y="546"/>
                  </a:lnTo>
                  <a:lnTo>
                    <a:pt x="596" y="546"/>
                  </a:lnTo>
                  <a:lnTo>
                    <a:pt x="597" y="545"/>
                  </a:lnTo>
                  <a:lnTo>
                    <a:pt x="598" y="545"/>
                  </a:lnTo>
                  <a:lnTo>
                    <a:pt x="600" y="544"/>
                  </a:lnTo>
                  <a:lnTo>
                    <a:pt x="601" y="543"/>
                  </a:lnTo>
                  <a:lnTo>
                    <a:pt x="603" y="543"/>
                  </a:lnTo>
                  <a:lnTo>
                    <a:pt x="603" y="544"/>
                  </a:lnTo>
                  <a:lnTo>
                    <a:pt x="604" y="544"/>
                  </a:lnTo>
                  <a:lnTo>
                    <a:pt x="605" y="544"/>
                  </a:lnTo>
                  <a:lnTo>
                    <a:pt x="606" y="544"/>
                  </a:lnTo>
                  <a:lnTo>
                    <a:pt x="607" y="544"/>
                  </a:lnTo>
                  <a:lnTo>
                    <a:pt x="608" y="544"/>
                  </a:lnTo>
                  <a:lnTo>
                    <a:pt x="611" y="544"/>
                  </a:lnTo>
                  <a:lnTo>
                    <a:pt x="613" y="545"/>
                  </a:lnTo>
                  <a:lnTo>
                    <a:pt x="613" y="544"/>
                  </a:lnTo>
                  <a:lnTo>
                    <a:pt x="613" y="543"/>
                  </a:lnTo>
                  <a:lnTo>
                    <a:pt x="614" y="540"/>
                  </a:lnTo>
                  <a:lnTo>
                    <a:pt x="615" y="538"/>
                  </a:lnTo>
                  <a:lnTo>
                    <a:pt x="615" y="537"/>
                  </a:lnTo>
                  <a:lnTo>
                    <a:pt x="615" y="535"/>
                  </a:lnTo>
                  <a:lnTo>
                    <a:pt x="616" y="534"/>
                  </a:lnTo>
                  <a:lnTo>
                    <a:pt x="616" y="532"/>
                  </a:lnTo>
                  <a:lnTo>
                    <a:pt x="618" y="530"/>
                  </a:lnTo>
                  <a:lnTo>
                    <a:pt x="618" y="528"/>
                  </a:lnTo>
                  <a:lnTo>
                    <a:pt x="618" y="524"/>
                  </a:lnTo>
                  <a:lnTo>
                    <a:pt x="618" y="523"/>
                  </a:lnTo>
                  <a:lnTo>
                    <a:pt x="621" y="522"/>
                  </a:lnTo>
                  <a:lnTo>
                    <a:pt x="623" y="521"/>
                  </a:lnTo>
                  <a:lnTo>
                    <a:pt x="624" y="520"/>
                  </a:lnTo>
                  <a:lnTo>
                    <a:pt x="626" y="519"/>
                  </a:lnTo>
                  <a:lnTo>
                    <a:pt x="627" y="516"/>
                  </a:lnTo>
                  <a:lnTo>
                    <a:pt x="629" y="514"/>
                  </a:lnTo>
                  <a:lnTo>
                    <a:pt x="630" y="513"/>
                  </a:lnTo>
                  <a:lnTo>
                    <a:pt x="631" y="513"/>
                  </a:lnTo>
                  <a:lnTo>
                    <a:pt x="631" y="512"/>
                  </a:lnTo>
                  <a:lnTo>
                    <a:pt x="633" y="510"/>
                  </a:lnTo>
                  <a:lnTo>
                    <a:pt x="633" y="509"/>
                  </a:lnTo>
                  <a:lnTo>
                    <a:pt x="633" y="508"/>
                  </a:lnTo>
                  <a:lnTo>
                    <a:pt x="637" y="505"/>
                  </a:lnTo>
                  <a:lnTo>
                    <a:pt x="639" y="502"/>
                  </a:lnTo>
                  <a:lnTo>
                    <a:pt x="639" y="501"/>
                  </a:lnTo>
                  <a:lnTo>
                    <a:pt x="638" y="500"/>
                  </a:lnTo>
                  <a:lnTo>
                    <a:pt x="636" y="492"/>
                  </a:lnTo>
                  <a:lnTo>
                    <a:pt x="635" y="487"/>
                  </a:lnTo>
                  <a:lnTo>
                    <a:pt x="630" y="472"/>
                  </a:lnTo>
                  <a:lnTo>
                    <a:pt x="630" y="470"/>
                  </a:lnTo>
                  <a:lnTo>
                    <a:pt x="629" y="465"/>
                  </a:lnTo>
                  <a:lnTo>
                    <a:pt x="628" y="463"/>
                  </a:lnTo>
                  <a:lnTo>
                    <a:pt x="627" y="461"/>
                  </a:lnTo>
                  <a:lnTo>
                    <a:pt x="627" y="458"/>
                  </a:lnTo>
                  <a:lnTo>
                    <a:pt x="626" y="457"/>
                  </a:lnTo>
                  <a:lnTo>
                    <a:pt x="624" y="454"/>
                  </a:lnTo>
                  <a:lnTo>
                    <a:pt x="622" y="450"/>
                  </a:lnTo>
                  <a:lnTo>
                    <a:pt x="620" y="446"/>
                  </a:lnTo>
                  <a:lnTo>
                    <a:pt x="618" y="443"/>
                  </a:lnTo>
                  <a:lnTo>
                    <a:pt x="614" y="437"/>
                  </a:lnTo>
                  <a:lnTo>
                    <a:pt x="609" y="428"/>
                  </a:lnTo>
                  <a:lnTo>
                    <a:pt x="607" y="425"/>
                  </a:lnTo>
                  <a:lnTo>
                    <a:pt x="606" y="423"/>
                  </a:lnTo>
                  <a:lnTo>
                    <a:pt x="606" y="422"/>
                  </a:lnTo>
                  <a:lnTo>
                    <a:pt x="605" y="422"/>
                  </a:lnTo>
                  <a:lnTo>
                    <a:pt x="604" y="420"/>
                  </a:lnTo>
                  <a:lnTo>
                    <a:pt x="603" y="419"/>
                  </a:lnTo>
                  <a:lnTo>
                    <a:pt x="599" y="417"/>
                  </a:lnTo>
                  <a:lnTo>
                    <a:pt x="596" y="413"/>
                  </a:lnTo>
                  <a:lnTo>
                    <a:pt x="592" y="410"/>
                  </a:lnTo>
                  <a:lnTo>
                    <a:pt x="591" y="409"/>
                  </a:lnTo>
                  <a:lnTo>
                    <a:pt x="590" y="408"/>
                  </a:lnTo>
                  <a:lnTo>
                    <a:pt x="589" y="407"/>
                  </a:lnTo>
                  <a:lnTo>
                    <a:pt x="587" y="405"/>
                  </a:lnTo>
                  <a:lnTo>
                    <a:pt x="585" y="401"/>
                  </a:lnTo>
                  <a:lnTo>
                    <a:pt x="584" y="400"/>
                  </a:lnTo>
                  <a:lnTo>
                    <a:pt x="581" y="395"/>
                  </a:lnTo>
                  <a:lnTo>
                    <a:pt x="579" y="393"/>
                  </a:lnTo>
                  <a:lnTo>
                    <a:pt x="577" y="389"/>
                  </a:lnTo>
                  <a:lnTo>
                    <a:pt x="576" y="388"/>
                  </a:lnTo>
                  <a:lnTo>
                    <a:pt x="575" y="385"/>
                  </a:lnTo>
                  <a:lnTo>
                    <a:pt x="572" y="380"/>
                  </a:lnTo>
                  <a:lnTo>
                    <a:pt x="571" y="378"/>
                  </a:lnTo>
                  <a:lnTo>
                    <a:pt x="571" y="377"/>
                  </a:lnTo>
                  <a:lnTo>
                    <a:pt x="570" y="375"/>
                  </a:lnTo>
                  <a:lnTo>
                    <a:pt x="566" y="377"/>
                  </a:lnTo>
                  <a:lnTo>
                    <a:pt x="563" y="377"/>
                  </a:lnTo>
                  <a:lnTo>
                    <a:pt x="557" y="377"/>
                  </a:lnTo>
                  <a:lnTo>
                    <a:pt x="554" y="377"/>
                  </a:lnTo>
                  <a:lnTo>
                    <a:pt x="495" y="377"/>
                  </a:lnTo>
                  <a:lnTo>
                    <a:pt x="493" y="377"/>
                  </a:lnTo>
                  <a:lnTo>
                    <a:pt x="475" y="377"/>
                  </a:lnTo>
                  <a:lnTo>
                    <a:pt x="474" y="378"/>
                  </a:lnTo>
                  <a:lnTo>
                    <a:pt x="462" y="378"/>
                  </a:lnTo>
                  <a:lnTo>
                    <a:pt x="452" y="378"/>
                  </a:lnTo>
                  <a:lnTo>
                    <a:pt x="450" y="378"/>
                  </a:lnTo>
                  <a:lnTo>
                    <a:pt x="445" y="378"/>
                  </a:lnTo>
                  <a:lnTo>
                    <a:pt x="430" y="378"/>
                  </a:lnTo>
                  <a:lnTo>
                    <a:pt x="428" y="378"/>
                  </a:lnTo>
                  <a:lnTo>
                    <a:pt x="424" y="378"/>
                  </a:lnTo>
                  <a:lnTo>
                    <a:pt x="422" y="378"/>
                  </a:lnTo>
                  <a:lnTo>
                    <a:pt x="412" y="378"/>
                  </a:lnTo>
                  <a:lnTo>
                    <a:pt x="387" y="378"/>
                  </a:lnTo>
                  <a:lnTo>
                    <a:pt x="384" y="378"/>
                  </a:lnTo>
                  <a:lnTo>
                    <a:pt x="383" y="378"/>
                  </a:lnTo>
                  <a:lnTo>
                    <a:pt x="382" y="378"/>
                  </a:lnTo>
                  <a:lnTo>
                    <a:pt x="381" y="378"/>
                  </a:lnTo>
                  <a:lnTo>
                    <a:pt x="378" y="378"/>
                  </a:lnTo>
                  <a:lnTo>
                    <a:pt x="376" y="378"/>
                  </a:lnTo>
                  <a:lnTo>
                    <a:pt x="374" y="378"/>
                  </a:lnTo>
                  <a:lnTo>
                    <a:pt x="374" y="377"/>
                  </a:lnTo>
                  <a:lnTo>
                    <a:pt x="374" y="375"/>
                  </a:lnTo>
                  <a:lnTo>
                    <a:pt x="374" y="374"/>
                  </a:lnTo>
                  <a:lnTo>
                    <a:pt x="375" y="373"/>
                  </a:lnTo>
                  <a:lnTo>
                    <a:pt x="375" y="372"/>
                  </a:lnTo>
                  <a:lnTo>
                    <a:pt x="375" y="371"/>
                  </a:lnTo>
                  <a:lnTo>
                    <a:pt x="375" y="370"/>
                  </a:lnTo>
                  <a:lnTo>
                    <a:pt x="375" y="368"/>
                  </a:lnTo>
                  <a:lnTo>
                    <a:pt x="374" y="368"/>
                  </a:lnTo>
                  <a:lnTo>
                    <a:pt x="374" y="367"/>
                  </a:lnTo>
                  <a:lnTo>
                    <a:pt x="374" y="366"/>
                  </a:lnTo>
                  <a:lnTo>
                    <a:pt x="373" y="365"/>
                  </a:lnTo>
                  <a:lnTo>
                    <a:pt x="372" y="364"/>
                  </a:lnTo>
                  <a:lnTo>
                    <a:pt x="372" y="363"/>
                  </a:lnTo>
                  <a:lnTo>
                    <a:pt x="370" y="363"/>
                  </a:lnTo>
                  <a:lnTo>
                    <a:pt x="369" y="363"/>
                  </a:lnTo>
                  <a:lnTo>
                    <a:pt x="368" y="363"/>
                  </a:lnTo>
                  <a:lnTo>
                    <a:pt x="366" y="363"/>
                  </a:lnTo>
                  <a:lnTo>
                    <a:pt x="365" y="364"/>
                  </a:lnTo>
                  <a:lnTo>
                    <a:pt x="363" y="364"/>
                  </a:lnTo>
                  <a:lnTo>
                    <a:pt x="361" y="364"/>
                  </a:lnTo>
                  <a:lnTo>
                    <a:pt x="359" y="364"/>
                  </a:lnTo>
                  <a:lnTo>
                    <a:pt x="358" y="364"/>
                  </a:lnTo>
                  <a:lnTo>
                    <a:pt x="358" y="363"/>
                  </a:lnTo>
                  <a:lnTo>
                    <a:pt x="355" y="360"/>
                  </a:lnTo>
                  <a:lnTo>
                    <a:pt x="354" y="360"/>
                  </a:lnTo>
                  <a:lnTo>
                    <a:pt x="353" y="360"/>
                  </a:lnTo>
                  <a:lnTo>
                    <a:pt x="352" y="360"/>
                  </a:lnTo>
                  <a:lnTo>
                    <a:pt x="351" y="360"/>
                  </a:lnTo>
                  <a:lnTo>
                    <a:pt x="350" y="359"/>
                  </a:lnTo>
                  <a:lnTo>
                    <a:pt x="348" y="359"/>
                  </a:lnTo>
                  <a:lnTo>
                    <a:pt x="347" y="360"/>
                  </a:lnTo>
                  <a:lnTo>
                    <a:pt x="346" y="362"/>
                  </a:lnTo>
                  <a:lnTo>
                    <a:pt x="345" y="362"/>
                  </a:lnTo>
                  <a:lnTo>
                    <a:pt x="344" y="363"/>
                  </a:lnTo>
                  <a:lnTo>
                    <a:pt x="342" y="363"/>
                  </a:lnTo>
                  <a:lnTo>
                    <a:pt x="340" y="364"/>
                  </a:lnTo>
                  <a:lnTo>
                    <a:pt x="338" y="365"/>
                  </a:lnTo>
                  <a:lnTo>
                    <a:pt x="337" y="365"/>
                  </a:lnTo>
                  <a:lnTo>
                    <a:pt x="335" y="366"/>
                  </a:lnTo>
                  <a:lnTo>
                    <a:pt x="332" y="367"/>
                  </a:lnTo>
                  <a:lnTo>
                    <a:pt x="330" y="368"/>
                  </a:lnTo>
                  <a:lnTo>
                    <a:pt x="329" y="368"/>
                  </a:lnTo>
                  <a:lnTo>
                    <a:pt x="327" y="370"/>
                  </a:lnTo>
                  <a:lnTo>
                    <a:pt x="325" y="371"/>
                  </a:lnTo>
                  <a:lnTo>
                    <a:pt x="324" y="371"/>
                  </a:lnTo>
                  <a:lnTo>
                    <a:pt x="323" y="371"/>
                  </a:lnTo>
                  <a:lnTo>
                    <a:pt x="322" y="370"/>
                  </a:lnTo>
                  <a:lnTo>
                    <a:pt x="321" y="370"/>
                  </a:lnTo>
                  <a:lnTo>
                    <a:pt x="321" y="368"/>
                  </a:lnTo>
                  <a:lnTo>
                    <a:pt x="320" y="370"/>
                  </a:lnTo>
                  <a:lnTo>
                    <a:pt x="318" y="371"/>
                  </a:lnTo>
                  <a:lnTo>
                    <a:pt x="318" y="372"/>
                  </a:lnTo>
                  <a:lnTo>
                    <a:pt x="317" y="374"/>
                  </a:lnTo>
                  <a:lnTo>
                    <a:pt x="309" y="368"/>
                  </a:lnTo>
                  <a:lnTo>
                    <a:pt x="308" y="366"/>
                  </a:lnTo>
                  <a:lnTo>
                    <a:pt x="286" y="345"/>
                  </a:lnTo>
                  <a:lnTo>
                    <a:pt x="285" y="344"/>
                  </a:lnTo>
                  <a:lnTo>
                    <a:pt x="283" y="343"/>
                  </a:lnTo>
                  <a:lnTo>
                    <a:pt x="283" y="342"/>
                  </a:lnTo>
                  <a:lnTo>
                    <a:pt x="279" y="340"/>
                  </a:lnTo>
                  <a:lnTo>
                    <a:pt x="275" y="335"/>
                  </a:lnTo>
                  <a:lnTo>
                    <a:pt x="273" y="334"/>
                  </a:lnTo>
                  <a:lnTo>
                    <a:pt x="272" y="333"/>
                  </a:lnTo>
                  <a:lnTo>
                    <a:pt x="271" y="333"/>
                  </a:lnTo>
                  <a:lnTo>
                    <a:pt x="270" y="331"/>
                  </a:lnTo>
                  <a:lnTo>
                    <a:pt x="270" y="330"/>
                  </a:lnTo>
                  <a:lnTo>
                    <a:pt x="269" y="329"/>
                  </a:lnTo>
                  <a:lnTo>
                    <a:pt x="269" y="328"/>
                  </a:lnTo>
                  <a:lnTo>
                    <a:pt x="268" y="328"/>
                  </a:lnTo>
                  <a:lnTo>
                    <a:pt x="266" y="327"/>
                  </a:lnTo>
                  <a:lnTo>
                    <a:pt x="265" y="327"/>
                  </a:lnTo>
                  <a:lnTo>
                    <a:pt x="265" y="326"/>
                  </a:lnTo>
                  <a:lnTo>
                    <a:pt x="264" y="326"/>
                  </a:lnTo>
                  <a:lnTo>
                    <a:pt x="264" y="325"/>
                  </a:lnTo>
                  <a:lnTo>
                    <a:pt x="263" y="325"/>
                  </a:lnTo>
                  <a:lnTo>
                    <a:pt x="262" y="323"/>
                  </a:lnTo>
                  <a:lnTo>
                    <a:pt x="261" y="322"/>
                  </a:lnTo>
                  <a:lnTo>
                    <a:pt x="260" y="321"/>
                  </a:lnTo>
                  <a:lnTo>
                    <a:pt x="242" y="305"/>
                  </a:lnTo>
                  <a:lnTo>
                    <a:pt x="239" y="301"/>
                  </a:lnTo>
                  <a:lnTo>
                    <a:pt x="227" y="291"/>
                  </a:lnTo>
                  <a:lnTo>
                    <a:pt x="224" y="288"/>
                  </a:lnTo>
                  <a:lnTo>
                    <a:pt x="219" y="284"/>
                  </a:lnTo>
                  <a:lnTo>
                    <a:pt x="217" y="282"/>
                  </a:lnTo>
                  <a:lnTo>
                    <a:pt x="216" y="280"/>
                  </a:lnTo>
                  <a:lnTo>
                    <a:pt x="214" y="280"/>
                  </a:lnTo>
                  <a:lnTo>
                    <a:pt x="211" y="275"/>
                  </a:lnTo>
                  <a:lnTo>
                    <a:pt x="211" y="271"/>
                  </a:lnTo>
                  <a:lnTo>
                    <a:pt x="211" y="268"/>
                  </a:lnTo>
                  <a:lnTo>
                    <a:pt x="211" y="267"/>
                  </a:lnTo>
                  <a:lnTo>
                    <a:pt x="211" y="266"/>
                  </a:lnTo>
                  <a:lnTo>
                    <a:pt x="211" y="265"/>
                  </a:lnTo>
                  <a:lnTo>
                    <a:pt x="210" y="263"/>
                  </a:lnTo>
                  <a:lnTo>
                    <a:pt x="210" y="262"/>
                  </a:lnTo>
                  <a:lnTo>
                    <a:pt x="209" y="262"/>
                  </a:lnTo>
                  <a:lnTo>
                    <a:pt x="209" y="261"/>
                  </a:lnTo>
                  <a:lnTo>
                    <a:pt x="211" y="256"/>
                  </a:lnTo>
                  <a:lnTo>
                    <a:pt x="217" y="256"/>
                  </a:lnTo>
                  <a:lnTo>
                    <a:pt x="218" y="258"/>
                  </a:lnTo>
                  <a:lnTo>
                    <a:pt x="220" y="258"/>
                  </a:lnTo>
                  <a:lnTo>
                    <a:pt x="224" y="258"/>
                  </a:lnTo>
                  <a:lnTo>
                    <a:pt x="223" y="256"/>
                  </a:lnTo>
                  <a:lnTo>
                    <a:pt x="236" y="255"/>
                  </a:lnTo>
                  <a:lnTo>
                    <a:pt x="242" y="255"/>
                  </a:lnTo>
                  <a:lnTo>
                    <a:pt x="260" y="278"/>
                  </a:lnTo>
                  <a:lnTo>
                    <a:pt x="313" y="286"/>
                  </a:lnTo>
                  <a:lnTo>
                    <a:pt x="331" y="307"/>
                  </a:lnTo>
                  <a:lnTo>
                    <a:pt x="331" y="313"/>
                  </a:lnTo>
                  <a:lnTo>
                    <a:pt x="370" y="330"/>
                  </a:lnTo>
                  <a:lnTo>
                    <a:pt x="375" y="334"/>
                  </a:lnTo>
                  <a:lnTo>
                    <a:pt x="398" y="319"/>
                  </a:lnTo>
                  <a:lnTo>
                    <a:pt x="403" y="318"/>
                  </a:lnTo>
                  <a:lnTo>
                    <a:pt x="397" y="296"/>
                  </a:lnTo>
                  <a:lnTo>
                    <a:pt x="396" y="291"/>
                  </a:lnTo>
                  <a:lnTo>
                    <a:pt x="382" y="265"/>
                  </a:lnTo>
                  <a:lnTo>
                    <a:pt x="372" y="258"/>
                  </a:lnTo>
                  <a:lnTo>
                    <a:pt x="362" y="243"/>
                  </a:lnTo>
                  <a:lnTo>
                    <a:pt x="382" y="214"/>
                  </a:lnTo>
                  <a:lnTo>
                    <a:pt x="384" y="208"/>
                  </a:lnTo>
                  <a:lnTo>
                    <a:pt x="393" y="213"/>
                  </a:lnTo>
                  <a:lnTo>
                    <a:pt x="399" y="213"/>
                  </a:lnTo>
                  <a:lnTo>
                    <a:pt x="427" y="250"/>
                  </a:lnTo>
                  <a:lnTo>
                    <a:pt x="439" y="252"/>
                  </a:lnTo>
                  <a:lnTo>
                    <a:pt x="460" y="247"/>
                  </a:lnTo>
                  <a:lnTo>
                    <a:pt x="471" y="216"/>
                  </a:lnTo>
                  <a:lnTo>
                    <a:pt x="473" y="210"/>
                  </a:lnTo>
                  <a:lnTo>
                    <a:pt x="489" y="206"/>
                  </a:lnTo>
                  <a:lnTo>
                    <a:pt x="493" y="210"/>
                  </a:lnTo>
                  <a:lnTo>
                    <a:pt x="510" y="209"/>
                  </a:lnTo>
                  <a:lnTo>
                    <a:pt x="516" y="210"/>
                  </a:lnTo>
                  <a:lnTo>
                    <a:pt x="537" y="192"/>
                  </a:lnTo>
                  <a:lnTo>
                    <a:pt x="547" y="195"/>
                  </a:lnTo>
                  <a:lnTo>
                    <a:pt x="569" y="191"/>
                  </a:lnTo>
                  <a:lnTo>
                    <a:pt x="582" y="179"/>
                  </a:lnTo>
                  <a:lnTo>
                    <a:pt x="586" y="176"/>
                  </a:lnTo>
                  <a:lnTo>
                    <a:pt x="585" y="169"/>
                  </a:lnTo>
                  <a:lnTo>
                    <a:pt x="620" y="171"/>
                  </a:lnTo>
                  <a:lnTo>
                    <a:pt x="648" y="150"/>
                  </a:lnTo>
                  <a:lnTo>
                    <a:pt x="653" y="140"/>
                  </a:lnTo>
                  <a:lnTo>
                    <a:pt x="650" y="131"/>
                  </a:lnTo>
                  <a:lnTo>
                    <a:pt x="646" y="135"/>
                  </a:lnTo>
                  <a:lnTo>
                    <a:pt x="638" y="143"/>
                  </a:lnTo>
                  <a:lnTo>
                    <a:pt x="629" y="139"/>
                  </a:lnTo>
                  <a:lnTo>
                    <a:pt x="626" y="117"/>
                  </a:lnTo>
                  <a:lnTo>
                    <a:pt x="612" y="99"/>
                  </a:lnTo>
                  <a:lnTo>
                    <a:pt x="613" y="98"/>
                  </a:lnTo>
                  <a:lnTo>
                    <a:pt x="628" y="82"/>
                  </a:lnTo>
                  <a:lnTo>
                    <a:pt x="645" y="79"/>
                  </a:lnTo>
                  <a:lnTo>
                    <a:pt x="646" y="76"/>
                  </a:lnTo>
                  <a:lnTo>
                    <a:pt x="648" y="75"/>
                  </a:lnTo>
                  <a:lnTo>
                    <a:pt x="649" y="74"/>
                  </a:lnTo>
                  <a:lnTo>
                    <a:pt x="649" y="73"/>
                  </a:lnTo>
                  <a:lnTo>
                    <a:pt x="650" y="72"/>
                  </a:lnTo>
                  <a:lnTo>
                    <a:pt x="650" y="71"/>
                  </a:lnTo>
                  <a:lnTo>
                    <a:pt x="649" y="69"/>
                  </a:lnTo>
                  <a:lnTo>
                    <a:pt x="648" y="67"/>
                  </a:lnTo>
                  <a:lnTo>
                    <a:pt x="649" y="67"/>
                  </a:lnTo>
                  <a:lnTo>
                    <a:pt x="650" y="66"/>
                  </a:lnTo>
                  <a:lnTo>
                    <a:pt x="650" y="65"/>
                  </a:lnTo>
                  <a:lnTo>
                    <a:pt x="651" y="65"/>
                  </a:lnTo>
                  <a:lnTo>
                    <a:pt x="652" y="64"/>
                  </a:lnTo>
                  <a:lnTo>
                    <a:pt x="654" y="61"/>
                  </a:lnTo>
                  <a:lnTo>
                    <a:pt x="656" y="60"/>
                  </a:lnTo>
                  <a:lnTo>
                    <a:pt x="659" y="57"/>
                  </a:lnTo>
                  <a:lnTo>
                    <a:pt x="659" y="56"/>
                  </a:lnTo>
                  <a:lnTo>
                    <a:pt x="659" y="54"/>
                  </a:lnTo>
                  <a:lnTo>
                    <a:pt x="659" y="53"/>
                  </a:lnTo>
                  <a:lnTo>
                    <a:pt x="658" y="52"/>
                  </a:lnTo>
                  <a:lnTo>
                    <a:pt x="659" y="44"/>
                  </a:lnTo>
                  <a:lnTo>
                    <a:pt x="661" y="41"/>
                  </a:lnTo>
                  <a:lnTo>
                    <a:pt x="663" y="41"/>
                  </a:lnTo>
                  <a:lnTo>
                    <a:pt x="663" y="39"/>
                  </a:lnTo>
                  <a:lnTo>
                    <a:pt x="664" y="38"/>
                  </a:lnTo>
                  <a:lnTo>
                    <a:pt x="666" y="35"/>
                  </a:lnTo>
                  <a:lnTo>
                    <a:pt x="672" y="35"/>
                  </a:lnTo>
                  <a:lnTo>
                    <a:pt x="675" y="35"/>
                  </a:lnTo>
                  <a:lnTo>
                    <a:pt x="678" y="36"/>
                  </a:lnTo>
                  <a:lnTo>
                    <a:pt x="679" y="36"/>
                  </a:lnTo>
                  <a:lnTo>
                    <a:pt x="681" y="35"/>
                  </a:lnTo>
                  <a:lnTo>
                    <a:pt x="682" y="35"/>
                  </a:lnTo>
                  <a:lnTo>
                    <a:pt x="683" y="34"/>
                  </a:lnTo>
                  <a:lnTo>
                    <a:pt x="684" y="34"/>
                  </a:lnTo>
                  <a:lnTo>
                    <a:pt x="686" y="34"/>
                  </a:lnTo>
                  <a:lnTo>
                    <a:pt x="688" y="34"/>
                  </a:lnTo>
                  <a:lnTo>
                    <a:pt x="689" y="32"/>
                  </a:lnTo>
                  <a:lnTo>
                    <a:pt x="690" y="32"/>
                  </a:lnTo>
                  <a:lnTo>
                    <a:pt x="691" y="31"/>
                  </a:lnTo>
                  <a:lnTo>
                    <a:pt x="694" y="30"/>
                  </a:lnTo>
                  <a:lnTo>
                    <a:pt x="695" y="30"/>
                  </a:lnTo>
                  <a:lnTo>
                    <a:pt x="702" y="24"/>
                  </a:lnTo>
                  <a:lnTo>
                    <a:pt x="704" y="22"/>
                  </a:lnTo>
                  <a:lnTo>
                    <a:pt x="705" y="21"/>
                  </a:lnTo>
                  <a:lnTo>
                    <a:pt x="710" y="17"/>
                  </a:lnTo>
                  <a:lnTo>
                    <a:pt x="711" y="17"/>
                  </a:lnTo>
                  <a:lnTo>
                    <a:pt x="713" y="15"/>
                  </a:lnTo>
                  <a:lnTo>
                    <a:pt x="716" y="13"/>
                  </a:lnTo>
                  <a:lnTo>
                    <a:pt x="717" y="12"/>
                  </a:lnTo>
                  <a:lnTo>
                    <a:pt x="718" y="9"/>
                  </a:lnTo>
                  <a:lnTo>
                    <a:pt x="723" y="7"/>
                  </a:lnTo>
                  <a:lnTo>
                    <a:pt x="731" y="11"/>
                  </a:lnTo>
                  <a:lnTo>
                    <a:pt x="732" y="13"/>
                  </a:lnTo>
                  <a:lnTo>
                    <a:pt x="732" y="15"/>
                  </a:lnTo>
                  <a:lnTo>
                    <a:pt x="731" y="17"/>
                  </a:lnTo>
                  <a:lnTo>
                    <a:pt x="732" y="19"/>
                  </a:lnTo>
                  <a:lnTo>
                    <a:pt x="733" y="20"/>
                  </a:lnTo>
                  <a:lnTo>
                    <a:pt x="733" y="21"/>
                  </a:lnTo>
                  <a:lnTo>
                    <a:pt x="734" y="21"/>
                  </a:lnTo>
                  <a:lnTo>
                    <a:pt x="736" y="21"/>
                  </a:lnTo>
                  <a:lnTo>
                    <a:pt x="736" y="22"/>
                  </a:lnTo>
                  <a:lnTo>
                    <a:pt x="738" y="22"/>
                  </a:lnTo>
                  <a:lnTo>
                    <a:pt x="739" y="23"/>
                  </a:lnTo>
                  <a:lnTo>
                    <a:pt x="740" y="23"/>
                  </a:lnTo>
                  <a:lnTo>
                    <a:pt x="741" y="23"/>
                  </a:lnTo>
                  <a:lnTo>
                    <a:pt x="741" y="24"/>
                  </a:lnTo>
                  <a:lnTo>
                    <a:pt x="741" y="26"/>
                  </a:lnTo>
                  <a:lnTo>
                    <a:pt x="742" y="26"/>
                  </a:lnTo>
                  <a:lnTo>
                    <a:pt x="743" y="27"/>
                  </a:lnTo>
                  <a:lnTo>
                    <a:pt x="746" y="27"/>
                  </a:lnTo>
                  <a:lnTo>
                    <a:pt x="748" y="27"/>
                  </a:lnTo>
                  <a:lnTo>
                    <a:pt x="749" y="27"/>
                  </a:lnTo>
                  <a:lnTo>
                    <a:pt x="749" y="26"/>
                  </a:lnTo>
                  <a:lnTo>
                    <a:pt x="750" y="26"/>
                  </a:lnTo>
                  <a:lnTo>
                    <a:pt x="750" y="23"/>
                  </a:lnTo>
                  <a:lnTo>
                    <a:pt x="753" y="22"/>
                  </a:lnTo>
                  <a:lnTo>
                    <a:pt x="754" y="22"/>
                  </a:lnTo>
                  <a:lnTo>
                    <a:pt x="755" y="22"/>
                  </a:lnTo>
                  <a:lnTo>
                    <a:pt x="756" y="22"/>
                  </a:lnTo>
                  <a:lnTo>
                    <a:pt x="757" y="23"/>
                  </a:lnTo>
                  <a:lnTo>
                    <a:pt x="761" y="23"/>
                  </a:lnTo>
                  <a:lnTo>
                    <a:pt x="764" y="24"/>
                  </a:lnTo>
                  <a:lnTo>
                    <a:pt x="766" y="26"/>
                  </a:lnTo>
                  <a:lnTo>
                    <a:pt x="768" y="27"/>
                  </a:lnTo>
                  <a:lnTo>
                    <a:pt x="769" y="27"/>
                  </a:lnTo>
                  <a:lnTo>
                    <a:pt x="772" y="29"/>
                  </a:lnTo>
                  <a:lnTo>
                    <a:pt x="775" y="31"/>
                  </a:lnTo>
                  <a:lnTo>
                    <a:pt x="777" y="31"/>
                  </a:lnTo>
                  <a:lnTo>
                    <a:pt x="778" y="32"/>
                  </a:lnTo>
                  <a:lnTo>
                    <a:pt x="779" y="34"/>
                  </a:lnTo>
                  <a:lnTo>
                    <a:pt x="780" y="34"/>
                  </a:lnTo>
                  <a:lnTo>
                    <a:pt x="780" y="32"/>
                  </a:lnTo>
                  <a:lnTo>
                    <a:pt x="782" y="32"/>
                  </a:lnTo>
                  <a:lnTo>
                    <a:pt x="782" y="31"/>
                  </a:lnTo>
                  <a:lnTo>
                    <a:pt x="783" y="31"/>
                  </a:lnTo>
                  <a:lnTo>
                    <a:pt x="786" y="31"/>
                  </a:lnTo>
                  <a:lnTo>
                    <a:pt x="790" y="32"/>
                  </a:lnTo>
                  <a:lnTo>
                    <a:pt x="791" y="32"/>
                  </a:lnTo>
                  <a:lnTo>
                    <a:pt x="792" y="32"/>
                  </a:lnTo>
                  <a:lnTo>
                    <a:pt x="793" y="32"/>
                  </a:lnTo>
                  <a:lnTo>
                    <a:pt x="794" y="32"/>
                  </a:lnTo>
                  <a:lnTo>
                    <a:pt x="795" y="32"/>
                  </a:lnTo>
                  <a:lnTo>
                    <a:pt x="797" y="32"/>
                  </a:lnTo>
                  <a:lnTo>
                    <a:pt x="798" y="32"/>
                  </a:lnTo>
                  <a:lnTo>
                    <a:pt x="799" y="31"/>
                  </a:lnTo>
                  <a:lnTo>
                    <a:pt x="800" y="30"/>
                  </a:lnTo>
                  <a:lnTo>
                    <a:pt x="801" y="29"/>
                  </a:lnTo>
                  <a:lnTo>
                    <a:pt x="802" y="28"/>
                  </a:lnTo>
                  <a:lnTo>
                    <a:pt x="802" y="27"/>
                  </a:lnTo>
                  <a:lnTo>
                    <a:pt x="803" y="26"/>
                  </a:lnTo>
                  <a:lnTo>
                    <a:pt x="806" y="23"/>
                  </a:lnTo>
                  <a:lnTo>
                    <a:pt x="807" y="22"/>
                  </a:lnTo>
                  <a:lnTo>
                    <a:pt x="808" y="22"/>
                  </a:lnTo>
                  <a:lnTo>
                    <a:pt x="809" y="21"/>
                  </a:lnTo>
                  <a:lnTo>
                    <a:pt x="810" y="21"/>
                  </a:lnTo>
                  <a:lnTo>
                    <a:pt x="812" y="20"/>
                  </a:lnTo>
                  <a:lnTo>
                    <a:pt x="813" y="20"/>
                  </a:lnTo>
                  <a:lnTo>
                    <a:pt x="814" y="19"/>
                  </a:lnTo>
                  <a:lnTo>
                    <a:pt x="815" y="17"/>
                  </a:lnTo>
                  <a:lnTo>
                    <a:pt x="817" y="17"/>
                  </a:lnTo>
                  <a:lnTo>
                    <a:pt x="818" y="17"/>
                  </a:lnTo>
                  <a:lnTo>
                    <a:pt x="820" y="16"/>
                  </a:lnTo>
                  <a:lnTo>
                    <a:pt x="821" y="15"/>
                  </a:lnTo>
                  <a:lnTo>
                    <a:pt x="822" y="14"/>
                  </a:lnTo>
                  <a:lnTo>
                    <a:pt x="823" y="13"/>
                  </a:lnTo>
                  <a:lnTo>
                    <a:pt x="824" y="12"/>
                  </a:lnTo>
                  <a:lnTo>
                    <a:pt x="824" y="9"/>
                  </a:lnTo>
                  <a:lnTo>
                    <a:pt x="825" y="8"/>
                  </a:lnTo>
                  <a:lnTo>
                    <a:pt x="825" y="7"/>
                  </a:lnTo>
                  <a:lnTo>
                    <a:pt x="827" y="7"/>
                  </a:lnTo>
                  <a:lnTo>
                    <a:pt x="828" y="6"/>
                  </a:lnTo>
                  <a:lnTo>
                    <a:pt x="829" y="6"/>
                  </a:lnTo>
                  <a:lnTo>
                    <a:pt x="829" y="5"/>
                  </a:lnTo>
                  <a:lnTo>
                    <a:pt x="830" y="5"/>
                  </a:lnTo>
                  <a:lnTo>
                    <a:pt x="831" y="5"/>
                  </a:lnTo>
                  <a:lnTo>
                    <a:pt x="832" y="5"/>
                  </a:lnTo>
                  <a:lnTo>
                    <a:pt x="836" y="5"/>
                  </a:lnTo>
                  <a:lnTo>
                    <a:pt x="840" y="5"/>
                  </a:lnTo>
                  <a:lnTo>
                    <a:pt x="843" y="5"/>
                  </a:lnTo>
                  <a:lnTo>
                    <a:pt x="844" y="5"/>
                  </a:lnTo>
                  <a:lnTo>
                    <a:pt x="845" y="5"/>
                  </a:lnTo>
                  <a:lnTo>
                    <a:pt x="846" y="4"/>
                  </a:lnTo>
                  <a:lnTo>
                    <a:pt x="847" y="4"/>
                  </a:lnTo>
                  <a:lnTo>
                    <a:pt x="850" y="2"/>
                  </a:lnTo>
                  <a:lnTo>
                    <a:pt x="853" y="1"/>
                  </a:lnTo>
                  <a:lnTo>
                    <a:pt x="854" y="1"/>
                  </a:lnTo>
                  <a:lnTo>
                    <a:pt x="855" y="0"/>
                  </a:lnTo>
                  <a:lnTo>
                    <a:pt x="858" y="0"/>
                  </a:lnTo>
                  <a:lnTo>
                    <a:pt x="859" y="1"/>
                  </a:lnTo>
                  <a:lnTo>
                    <a:pt x="860" y="1"/>
                  </a:lnTo>
                  <a:lnTo>
                    <a:pt x="861" y="1"/>
                  </a:lnTo>
                  <a:lnTo>
                    <a:pt x="862" y="1"/>
                  </a:lnTo>
                  <a:lnTo>
                    <a:pt x="863" y="1"/>
                  </a:lnTo>
                  <a:lnTo>
                    <a:pt x="863" y="2"/>
                  </a:lnTo>
                  <a:lnTo>
                    <a:pt x="865" y="2"/>
                  </a:lnTo>
                  <a:lnTo>
                    <a:pt x="866" y="2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84" name="Freeform 36"/>
            <p:cNvSpPr>
              <a:spLocks/>
            </p:cNvSpPr>
            <p:nvPr/>
          </p:nvSpPr>
          <p:spPr bwMode="auto">
            <a:xfrm>
              <a:off x="7751231" y="3621873"/>
              <a:ext cx="442324" cy="130384"/>
            </a:xfrm>
            <a:custGeom>
              <a:avLst/>
              <a:gdLst>
                <a:gd name="T0" fmla="*/ 7 w 387"/>
                <a:gd name="T1" fmla="*/ 62 h 115"/>
                <a:gd name="T2" fmla="*/ 18 w 387"/>
                <a:gd name="T3" fmla="*/ 63 h 115"/>
                <a:gd name="T4" fmla="*/ 24 w 387"/>
                <a:gd name="T5" fmla="*/ 70 h 115"/>
                <a:gd name="T6" fmla="*/ 34 w 387"/>
                <a:gd name="T7" fmla="*/ 82 h 115"/>
                <a:gd name="T8" fmla="*/ 53 w 387"/>
                <a:gd name="T9" fmla="*/ 83 h 115"/>
                <a:gd name="T10" fmla="*/ 60 w 387"/>
                <a:gd name="T11" fmla="*/ 92 h 115"/>
                <a:gd name="T12" fmla="*/ 67 w 387"/>
                <a:gd name="T13" fmla="*/ 100 h 115"/>
                <a:gd name="T14" fmla="*/ 73 w 387"/>
                <a:gd name="T15" fmla="*/ 107 h 115"/>
                <a:gd name="T16" fmla="*/ 78 w 387"/>
                <a:gd name="T17" fmla="*/ 114 h 115"/>
                <a:gd name="T18" fmla="*/ 86 w 387"/>
                <a:gd name="T19" fmla="*/ 114 h 115"/>
                <a:gd name="T20" fmla="*/ 91 w 387"/>
                <a:gd name="T21" fmla="*/ 113 h 115"/>
                <a:gd name="T22" fmla="*/ 100 w 387"/>
                <a:gd name="T23" fmla="*/ 109 h 115"/>
                <a:gd name="T24" fmla="*/ 103 w 387"/>
                <a:gd name="T25" fmla="*/ 97 h 115"/>
                <a:gd name="T26" fmla="*/ 100 w 387"/>
                <a:gd name="T27" fmla="*/ 87 h 115"/>
                <a:gd name="T28" fmla="*/ 100 w 387"/>
                <a:gd name="T29" fmla="*/ 69 h 115"/>
                <a:gd name="T30" fmla="*/ 104 w 387"/>
                <a:gd name="T31" fmla="*/ 57 h 115"/>
                <a:gd name="T32" fmla="*/ 107 w 387"/>
                <a:gd name="T33" fmla="*/ 50 h 115"/>
                <a:gd name="T34" fmla="*/ 118 w 387"/>
                <a:gd name="T35" fmla="*/ 53 h 115"/>
                <a:gd name="T36" fmla="*/ 125 w 387"/>
                <a:gd name="T37" fmla="*/ 50 h 115"/>
                <a:gd name="T38" fmla="*/ 133 w 387"/>
                <a:gd name="T39" fmla="*/ 49 h 115"/>
                <a:gd name="T40" fmla="*/ 140 w 387"/>
                <a:gd name="T41" fmla="*/ 49 h 115"/>
                <a:gd name="T42" fmla="*/ 145 w 387"/>
                <a:gd name="T43" fmla="*/ 55 h 115"/>
                <a:gd name="T44" fmla="*/ 148 w 387"/>
                <a:gd name="T45" fmla="*/ 62 h 115"/>
                <a:gd name="T46" fmla="*/ 155 w 387"/>
                <a:gd name="T47" fmla="*/ 70 h 115"/>
                <a:gd name="T48" fmla="*/ 163 w 387"/>
                <a:gd name="T49" fmla="*/ 72 h 115"/>
                <a:gd name="T50" fmla="*/ 170 w 387"/>
                <a:gd name="T51" fmla="*/ 68 h 115"/>
                <a:gd name="T52" fmla="*/ 174 w 387"/>
                <a:gd name="T53" fmla="*/ 62 h 115"/>
                <a:gd name="T54" fmla="*/ 178 w 387"/>
                <a:gd name="T55" fmla="*/ 49 h 115"/>
                <a:gd name="T56" fmla="*/ 173 w 387"/>
                <a:gd name="T57" fmla="*/ 33 h 115"/>
                <a:gd name="T58" fmla="*/ 175 w 387"/>
                <a:gd name="T59" fmla="*/ 24 h 115"/>
                <a:gd name="T60" fmla="*/ 178 w 387"/>
                <a:gd name="T61" fmla="*/ 12 h 115"/>
                <a:gd name="T62" fmla="*/ 182 w 387"/>
                <a:gd name="T63" fmla="*/ 3 h 115"/>
                <a:gd name="T64" fmla="*/ 194 w 387"/>
                <a:gd name="T65" fmla="*/ 0 h 115"/>
                <a:gd name="T66" fmla="*/ 201 w 387"/>
                <a:gd name="T67" fmla="*/ 7 h 115"/>
                <a:gd name="T68" fmla="*/ 204 w 387"/>
                <a:gd name="T69" fmla="*/ 19 h 115"/>
                <a:gd name="T70" fmla="*/ 207 w 387"/>
                <a:gd name="T71" fmla="*/ 27 h 115"/>
                <a:gd name="T72" fmla="*/ 209 w 387"/>
                <a:gd name="T73" fmla="*/ 40 h 115"/>
                <a:gd name="T74" fmla="*/ 211 w 387"/>
                <a:gd name="T75" fmla="*/ 53 h 115"/>
                <a:gd name="T76" fmla="*/ 222 w 387"/>
                <a:gd name="T77" fmla="*/ 57 h 115"/>
                <a:gd name="T78" fmla="*/ 232 w 387"/>
                <a:gd name="T79" fmla="*/ 49 h 115"/>
                <a:gd name="T80" fmla="*/ 245 w 387"/>
                <a:gd name="T81" fmla="*/ 40 h 115"/>
                <a:gd name="T82" fmla="*/ 250 w 387"/>
                <a:gd name="T83" fmla="*/ 30 h 115"/>
                <a:gd name="T84" fmla="*/ 265 w 387"/>
                <a:gd name="T85" fmla="*/ 24 h 115"/>
                <a:gd name="T86" fmla="*/ 276 w 387"/>
                <a:gd name="T87" fmla="*/ 26 h 115"/>
                <a:gd name="T88" fmla="*/ 290 w 387"/>
                <a:gd name="T89" fmla="*/ 31 h 115"/>
                <a:gd name="T90" fmla="*/ 299 w 387"/>
                <a:gd name="T91" fmla="*/ 39 h 115"/>
                <a:gd name="T92" fmla="*/ 313 w 387"/>
                <a:gd name="T93" fmla="*/ 41 h 115"/>
                <a:gd name="T94" fmla="*/ 320 w 387"/>
                <a:gd name="T95" fmla="*/ 37 h 115"/>
                <a:gd name="T96" fmla="*/ 330 w 387"/>
                <a:gd name="T97" fmla="*/ 34 h 115"/>
                <a:gd name="T98" fmla="*/ 339 w 387"/>
                <a:gd name="T99" fmla="*/ 33 h 115"/>
                <a:gd name="T100" fmla="*/ 343 w 387"/>
                <a:gd name="T101" fmla="*/ 39 h 115"/>
                <a:gd name="T102" fmla="*/ 347 w 387"/>
                <a:gd name="T103" fmla="*/ 45 h 115"/>
                <a:gd name="T104" fmla="*/ 353 w 387"/>
                <a:gd name="T105" fmla="*/ 49 h 115"/>
                <a:gd name="T106" fmla="*/ 362 w 387"/>
                <a:gd name="T107" fmla="*/ 48 h 115"/>
                <a:gd name="T108" fmla="*/ 375 w 387"/>
                <a:gd name="T109" fmla="*/ 50 h 115"/>
                <a:gd name="T110" fmla="*/ 386 w 387"/>
                <a:gd name="T111" fmla="*/ 54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87" h="115">
                  <a:moveTo>
                    <a:pt x="0" y="58"/>
                  </a:moveTo>
                  <a:lnTo>
                    <a:pt x="1" y="58"/>
                  </a:lnTo>
                  <a:lnTo>
                    <a:pt x="2" y="60"/>
                  </a:lnTo>
                  <a:lnTo>
                    <a:pt x="3" y="60"/>
                  </a:lnTo>
                  <a:lnTo>
                    <a:pt x="6" y="61"/>
                  </a:lnTo>
                  <a:lnTo>
                    <a:pt x="6" y="62"/>
                  </a:lnTo>
                  <a:lnTo>
                    <a:pt x="7" y="62"/>
                  </a:lnTo>
                  <a:lnTo>
                    <a:pt x="8" y="63"/>
                  </a:lnTo>
                  <a:lnTo>
                    <a:pt x="10" y="63"/>
                  </a:lnTo>
                  <a:lnTo>
                    <a:pt x="11" y="63"/>
                  </a:lnTo>
                  <a:lnTo>
                    <a:pt x="13" y="63"/>
                  </a:lnTo>
                  <a:lnTo>
                    <a:pt x="14" y="63"/>
                  </a:lnTo>
                  <a:lnTo>
                    <a:pt x="16" y="64"/>
                  </a:lnTo>
                  <a:lnTo>
                    <a:pt x="18" y="63"/>
                  </a:lnTo>
                  <a:lnTo>
                    <a:pt x="19" y="64"/>
                  </a:lnTo>
                  <a:lnTo>
                    <a:pt x="21" y="65"/>
                  </a:lnTo>
                  <a:lnTo>
                    <a:pt x="22" y="65"/>
                  </a:lnTo>
                  <a:lnTo>
                    <a:pt x="22" y="67"/>
                  </a:lnTo>
                  <a:lnTo>
                    <a:pt x="23" y="67"/>
                  </a:lnTo>
                  <a:lnTo>
                    <a:pt x="23" y="68"/>
                  </a:lnTo>
                  <a:lnTo>
                    <a:pt x="24" y="70"/>
                  </a:lnTo>
                  <a:lnTo>
                    <a:pt x="24" y="72"/>
                  </a:lnTo>
                  <a:lnTo>
                    <a:pt x="25" y="73"/>
                  </a:lnTo>
                  <a:lnTo>
                    <a:pt x="26" y="76"/>
                  </a:lnTo>
                  <a:lnTo>
                    <a:pt x="28" y="77"/>
                  </a:lnTo>
                  <a:lnTo>
                    <a:pt x="30" y="78"/>
                  </a:lnTo>
                  <a:lnTo>
                    <a:pt x="32" y="80"/>
                  </a:lnTo>
                  <a:lnTo>
                    <a:pt x="34" y="82"/>
                  </a:lnTo>
                  <a:lnTo>
                    <a:pt x="40" y="82"/>
                  </a:lnTo>
                  <a:lnTo>
                    <a:pt x="44" y="82"/>
                  </a:lnTo>
                  <a:lnTo>
                    <a:pt x="46" y="82"/>
                  </a:lnTo>
                  <a:lnTo>
                    <a:pt x="49" y="83"/>
                  </a:lnTo>
                  <a:lnTo>
                    <a:pt x="51" y="82"/>
                  </a:lnTo>
                  <a:lnTo>
                    <a:pt x="52" y="83"/>
                  </a:lnTo>
                  <a:lnTo>
                    <a:pt x="53" y="83"/>
                  </a:lnTo>
                  <a:lnTo>
                    <a:pt x="54" y="84"/>
                  </a:lnTo>
                  <a:lnTo>
                    <a:pt x="55" y="85"/>
                  </a:lnTo>
                  <a:lnTo>
                    <a:pt x="56" y="87"/>
                  </a:lnTo>
                  <a:lnTo>
                    <a:pt x="58" y="88"/>
                  </a:lnTo>
                  <a:lnTo>
                    <a:pt x="59" y="90"/>
                  </a:lnTo>
                  <a:lnTo>
                    <a:pt x="59" y="91"/>
                  </a:lnTo>
                  <a:lnTo>
                    <a:pt x="60" y="92"/>
                  </a:lnTo>
                  <a:lnTo>
                    <a:pt x="60" y="94"/>
                  </a:lnTo>
                  <a:lnTo>
                    <a:pt x="61" y="94"/>
                  </a:lnTo>
                  <a:lnTo>
                    <a:pt x="62" y="95"/>
                  </a:lnTo>
                  <a:lnTo>
                    <a:pt x="63" y="95"/>
                  </a:lnTo>
                  <a:lnTo>
                    <a:pt x="63" y="97"/>
                  </a:lnTo>
                  <a:lnTo>
                    <a:pt x="66" y="98"/>
                  </a:lnTo>
                  <a:lnTo>
                    <a:pt x="67" y="100"/>
                  </a:lnTo>
                  <a:lnTo>
                    <a:pt x="68" y="101"/>
                  </a:lnTo>
                  <a:lnTo>
                    <a:pt x="69" y="102"/>
                  </a:lnTo>
                  <a:lnTo>
                    <a:pt x="70" y="103"/>
                  </a:lnTo>
                  <a:lnTo>
                    <a:pt x="71" y="105"/>
                  </a:lnTo>
                  <a:lnTo>
                    <a:pt x="73" y="106"/>
                  </a:lnTo>
                  <a:lnTo>
                    <a:pt x="71" y="107"/>
                  </a:lnTo>
                  <a:lnTo>
                    <a:pt x="73" y="107"/>
                  </a:lnTo>
                  <a:lnTo>
                    <a:pt x="74" y="108"/>
                  </a:lnTo>
                  <a:lnTo>
                    <a:pt x="75" y="108"/>
                  </a:lnTo>
                  <a:lnTo>
                    <a:pt x="75" y="109"/>
                  </a:lnTo>
                  <a:lnTo>
                    <a:pt x="75" y="110"/>
                  </a:lnTo>
                  <a:lnTo>
                    <a:pt x="76" y="112"/>
                  </a:lnTo>
                  <a:lnTo>
                    <a:pt x="78" y="113"/>
                  </a:lnTo>
                  <a:lnTo>
                    <a:pt x="78" y="114"/>
                  </a:lnTo>
                  <a:lnTo>
                    <a:pt x="79" y="114"/>
                  </a:lnTo>
                  <a:lnTo>
                    <a:pt x="81" y="114"/>
                  </a:lnTo>
                  <a:lnTo>
                    <a:pt x="82" y="115"/>
                  </a:lnTo>
                  <a:lnTo>
                    <a:pt x="83" y="115"/>
                  </a:lnTo>
                  <a:lnTo>
                    <a:pt x="84" y="115"/>
                  </a:lnTo>
                  <a:lnTo>
                    <a:pt x="85" y="114"/>
                  </a:lnTo>
                  <a:lnTo>
                    <a:pt x="86" y="114"/>
                  </a:lnTo>
                  <a:lnTo>
                    <a:pt x="86" y="113"/>
                  </a:lnTo>
                  <a:lnTo>
                    <a:pt x="88" y="113"/>
                  </a:lnTo>
                  <a:lnTo>
                    <a:pt x="88" y="114"/>
                  </a:lnTo>
                  <a:lnTo>
                    <a:pt x="89" y="114"/>
                  </a:lnTo>
                  <a:lnTo>
                    <a:pt x="90" y="114"/>
                  </a:lnTo>
                  <a:lnTo>
                    <a:pt x="90" y="113"/>
                  </a:lnTo>
                  <a:lnTo>
                    <a:pt x="91" y="113"/>
                  </a:lnTo>
                  <a:lnTo>
                    <a:pt x="92" y="114"/>
                  </a:lnTo>
                  <a:lnTo>
                    <a:pt x="93" y="114"/>
                  </a:lnTo>
                  <a:lnTo>
                    <a:pt x="94" y="113"/>
                  </a:lnTo>
                  <a:lnTo>
                    <a:pt x="96" y="113"/>
                  </a:lnTo>
                  <a:lnTo>
                    <a:pt x="98" y="112"/>
                  </a:lnTo>
                  <a:lnTo>
                    <a:pt x="99" y="109"/>
                  </a:lnTo>
                  <a:lnTo>
                    <a:pt x="100" y="109"/>
                  </a:lnTo>
                  <a:lnTo>
                    <a:pt x="100" y="108"/>
                  </a:lnTo>
                  <a:lnTo>
                    <a:pt x="101" y="106"/>
                  </a:lnTo>
                  <a:lnTo>
                    <a:pt x="103" y="103"/>
                  </a:lnTo>
                  <a:lnTo>
                    <a:pt x="103" y="102"/>
                  </a:lnTo>
                  <a:lnTo>
                    <a:pt x="104" y="100"/>
                  </a:lnTo>
                  <a:lnTo>
                    <a:pt x="104" y="98"/>
                  </a:lnTo>
                  <a:lnTo>
                    <a:pt x="103" y="97"/>
                  </a:lnTo>
                  <a:lnTo>
                    <a:pt x="103" y="95"/>
                  </a:lnTo>
                  <a:lnTo>
                    <a:pt x="101" y="95"/>
                  </a:lnTo>
                  <a:lnTo>
                    <a:pt x="101" y="94"/>
                  </a:lnTo>
                  <a:lnTo>
                    <a:pt x="101" y="93"/>
                  </a:lnTo>
                  <a:lnTo>
                    <a:pt x="101" y="92"/>
                  </a:lnTo>
                  <a:lnTo>
                    <a:pt x="100" y="88"/>
                  </a:lnTo>
                  <a:lnTo>
                    <a:pt x="100" y="87"/>
                  </a:lnTo>
                  <a:lnTo>
                    <a:pt x="100" y="85"/>
                  </a:lnTo>
                  <a:lnTo>
                    <a:pt x="100" y="80"/>
                  </a:lnTo>
                  <a:lnTo>
                    <a:pt x="100" y="77"/>
                  </a:lnTo>
                  <a:lnTo>
                    <a:pt x="100" y="73"/>
                  </a:lnTo>
                  <a:lnTo>
                    <a:pt x="100" y="72"/>
                  </a:lnTo>
                  <a:lnTo>
                    <a:pt x="100" y="71"/>
                  </a:lnTo>
                  <a:lnTo>
                    <a:pt x="100" y="69"/>
                  </a:lnTo>
                  <a:lnTo>
                    <a:pt x="100" y="65"/>
                  </a:lnTo>
                  <a:lnTo>
                    <a:pt x="101" y="63"/>
                  </a:lnTo>
                  <a:lnTo>
                    <a:pt x="101" y="62"/>
                  </a:lnTo>
                  <a:lnTo>
                    <a:pt x="101" y="61"/>
                  </a:lnTo>
                  <a:lnTo>
                    <a:pt x="103" y="60"/>
                  </a:lnTo>
                  <a:lnTo>
                    <a:pt x="103" y="57"/>
                  </a:lnTo>
                  <a:lnTo>
                    <a:pt x="104" y="57"/>
                  </a:lnTo>
                  <a:lnTo>
                    <a:pt x="104" y="56"/>
                  </a:lnTo>
                  <a:lnTo>
                    <a:pt x="104" y="54"/>
                  </a:lnTo>
                  <a:lnTo>
                    <a:pt x="105" y="54"/>
                  </a:lnTo>
                  <a:lnTo>
                    <a:pt x="105" y="53"/>
                  </a:lnTo>
                  <a:lnTo>
                    <a:pt x="106" y="52"/>
                  </a:lnTo>
                  <a:lnTo>
                    <a:pt x="107" y="52"/>
                  </a:lnTo>
                  <a:lnTo>
                    <a:pt x="107" y="50"/>
                  </a:lnTo>
                  <a:lnTo>
                    <a:pt x="107" y="49"/>
                  </a:lnTo>
                  <a:lnTo>
                    <a:pt x="108" y="48"/>
                  </a:lnTo>
                  <a:lnTo>
                    <a:pt x="110" y="48"/>
                  </a:lnTo>
                  <a:lnTo>
                    <a:pt x="112" y="49"/>
                  </a:lnTo>
                  <a:lnTo>
                    <a:pt x="114" y="52"/>
                  </a:lnTo>
                  <a:lnTo>
                    <a:pt x="116" y="52"/>
                  </a:lnTo>
                  <a:lnTo>
                    <a:pt x="118" y="53"/>
                  </a:lnTo>
                  <a:lnTo>
                    <a:pt x="119" y="52"/>
                  </a:lnTo>
                  <a:lnTo>
                    <a:pt x="120" y="53"/>
                  </a:lnTo>
                  <a:lnTo>
                    <a:pt x="121" y="53"/>
                  </a:lnTo>
                  <a:lnTo>
                    <a:pt x="122" y="52"/>
                  </a:lnTo>
                  <a:lnTo>
                    <a:pt x="122" y="50"/>
                  </a:lnTo>
                  <a:lnTo>
                    <a:pt x="123" y="50"/>
                  </a:lnTo>
                  <a:lnTo>
                    <a:pt x="125" y="50"/>
                  </a:lnTo>
                  <a:lnTo>
                    <a:pt x="126" y="49"/>
                  </a:lnTo>
                  <a:lnTo>
                    <a:pt x="127" y="48"/>
                  </a:lnTo>
                  <a:lnTo>
                    <a:pt x="128" y="48"/>
                  </a:lnTo>
                  <a:lnTo>
                    <a:pt x="129" y="47"/>
                  </a:lnTo>
                  <a:lnTo>
                    <a:pt x="130" y="47"/>
                  </a:lnTo>
                  <a:lnTo>
                    <a:pt x="131" y="48"/>
                  </a:lnTo>
                  <a:lnTo>
                    <a:pt x="133" y="49"/>
                  </a:lnTo>
                  <a:lnTo>
                    <a:pt x="134" y="49"/>
                  </a:lnTo>
                  <a:lnTo>
                    <a:pt x="135" y="50"/>
                  </a:lnTo>
                  <a:lnTo>
                    <a:pt x="136" y="50"/>
                  </a:lnTo>
                  <a:lnTo>
                    <a:pt x="136" y="49"/>
                  </a:lnTo>
                  <a:lnTo>
                    <a:pt x="137" y="49"/>
                  </a:lnTo>
                  <a:lnTo>
                    <a:pt x="138" y="49"/>
                  </a:lnTo>
                  <a:lnTo>
                    <a:pt x="140" y="49"/>
                  </a:lnTo>
                  <a:lnTo>
                    <a:pt x="141" y="49"/>
                  </a:lnTo>
                  <a:lnTo>
                    <a:pt x="142" y="50"/>
                  </a:lnTo>
                  <a:lnTo>
                    <a:pt x="143" y="52"/>
                  </a:lnTo>
                  <a:lnTo>
                    <a:pt x="143" y="53"/>
                  </a:lnTo>
                  <a:lnTo>
                    <a:pt x="143" y="54"/>
                  </a:lnTo>
                  <a:lnTo>
                    <a:pt x="144" y="54"/>
                  </a:lnTo>
                  <a:lnTo>
                    <a:pt x="145" y="55"/>
                  </a:lnTo>
                  <a:lnTo>
                    <a:pt x="146" y="57"/>
                  </a:lnTo>
                  <a:lnTo>
                    <a:pt x="148" y="57"/>
                  </a:lnTo>
                  <a:lnTo>
                    <a:pt x="148" y="58"/>
                  </a:lnTo>
                  <a:lnTo>
                    <a:pt x="149" y="60"/>
                  </a:lnTo>
                  <a:lnTo>
                    <a:pt x="149" y="61"/>
                  </a:lnTo>
                  <a:lnTo>
                    <a:pt x="149" y="62"/>
                  </a:lnTo>
                  <a:lnTo>
                    <a:pt x="148" y="62"/>
                  </a:lnTo>
                  <a:lnTo>
                    <a:pt x="148" y="64"/>
                  </a:lnTo>
                  <a:lnTo>
                    <a:pt x="148" y="65"/>
                  </a:lnTo>
                  <a:lnTo>
                    <a:pt x="148" y="67"/>
                  </a:lnTo>
                  <a:lnTo>
                    <a:pt x="149" y="68"/>
                  </a:lnTo>
                  <a:lnTo>
                    <a:pt x="153" y="69"/>
                  </a:lnTo>
                  <a:lnTo>
                    <a:pt x="155" y="69"/>
                  </a:lnTo>
                  <a:lnTo>
                    <a:pt x="155" y="70"/>
                  </a:lnTo>
                  <a:lnTo>
                    <a:pt x="155" y="71"/>
                  </a:lnTo>
                  <a:lnTo>
                    <a:pt x="156" y="71"/>
                  </a:lnTo>
                  <a:lnTo>
                    <a:pt x="157" y="71"/>
                  </a:lnTo>
                  <a:lnTo>
                    <a:pt x="158" y="72"/>
                  </a:lnTo>
                  <a:lnTo>
                    <a:pt x="159" y="72"/>
                  </a:lnTo>
                  <a:lnTo>
                    <a:pt x="161" y="72"/>
                  </a:lnTo>
                  <a:lnTo>
                    <a:pt x="163" y="72"/>
                  </a:lnTo>
                  <a:lnTo>
                    <a:pt x="164" y="72"/>
                  </a:lnTo>
                  <a:lnTo>
                    <a:pt x="165" y="71"/>
                  </a:lnTo>
                  <a:lnTo>
                    <a:pt x="166" y="71"/>
                  </a:lnTo>
                  <a:lnTo>
                    <a:pt x="167" y="70"/>
                  </a:lnTo>
                  <a:lnTo>
                    <a:pt x="167" y="69"/>
                  </a:lnTo>
                  <a:lnTo>
                    <a:pt x="168" y="68"/>
                  </a:lnTo>
                  <a:lnTo>
                    <a:pt x="170" y="68"/>
                  </a:lnTo>
                  <a:lnTo>
                    <a:pt x="171" y="68"/>
                  </a:lnTo>
                  <a:lnTo>
                    <a:pt x="172" y="67"/>
                  </a:lnTo>
                  <a:lnTo>
                    <a:pt x="173" y="67"/>
                  </a:lnTo>
                  <a:lnTo>
                    <a:pt x="174" y="65"/>
                  </a:lnTo>
                  <a:lnTo>
                    <a:pt x="174" y="64"/>
                  </a:lnTo>
                  <a:lnTo>
                    <a:pt x="174" y="63"/>
                  </a:lnTo>
                  <a:lnTo>
                    <a:pt x="174" y="62"/>
                  </a:lnTo>
                  <a:lnTo>
                    <a:pt x="174" y="60"/>
                  </a:lnTo>
                  <a:lnTo>
                    <a:pt x="174" y="57"/>
                  </a:lnTo>
                  <a:lnTo>
                    <a:pt x="174" y="55"/>
                  </a:lnTo>
                  <a:lnTo>
                    <a:pt x="174" y="54"/>
                  </a:lnTo>
                  <a:lnTo>
                    <a:pt x="175" y="53"/>
                  </a:lnTo>
                  <a:lnTo>
                    <a:pt x="176" y="52"/>
                  </a:lnTo>
                  <a:lnTo>
                    <a:pt x="178" y="49"/>
                  </a:lnTo>
                  <a:lnTo>
                    <a:pt x="178" y="47"/>
                  </a:lnTo>
                  <a:lnTo>
                    <a:pt x="178" y="43"/>
                  </a:lnTo>
                  <a:lnTo>
                    <a:pt x="178" y="41"/>
                  </a:lnTo>
                  <a:lnTo>
                    <a:pt x="176" y="40"/>
                  </a:lnTo>
                  <a:lnTo>
                    <a:pt x="176" y="39"/>
                  </a:lnTo>
                  <a:lnTo>
                    <a:pt x="175" y="37"/>
                  </a:lnTo>
                  <a:lnTo>
                    <a:pt x="173" y="33"/>
                  </a:lnTo>
                  <a:lnTo>
                    <a:pt x="173" y="31"/>
                  </a:lnTo>
                  <a:lnTo>
                    <a:pt x="173" y="30"/>
                  </a:lnTo>
                  <a:lnTo>
                    <a:pt x="173" y="28"/>
                  </a:lnTo>
                  <a:lnTo>
                    <a:pt x="174" y="26"/>
                  </a:lnTo>
                  <a:lnTo>
                    <a:pt x="174" y="25"/>
                  </a:lnTo>
                  <a:lnTo>
                    <a:pt x="175" y="25"/>
                  </a:lnTo>
                  <a:lnTo>
                    <a:pt x="175" y="24"/>
                  </a:lnTo>
                  <a:lnTo>
                    <a:pt x="176" y="22"/>
                  </a:lnTo>
                  <a:lnTo>
                    <a:pt x="176" y="20"/>
                  </a:lnTo>
                  <a:lnTo>
                    <a:pt x="176" y="19"/>
                  </a:lnTo>
                  <a:lnTo>
                    <a:pt x="176" y="17"/>
                  </a:lnTo>
                  <a:lnTo>
                    <a:pt x="178" y="16"/>
                  </a:lnTo>
                  <a:lnTo>
                    <a:pt x="178" y="13"/>
                  </a:lnTo>
                  <a:lnTo>
                    <a:pt x="178" y="12"/>
                  </a:lnTo>
                  <a:lnTo>
                    <a:pt x="178" y="11"/>
                  </a:lnTo>
                  <a:lnTo>
                    <a:pt x="178" y="10"/>
                  </a:lnTo>
                  <a:lnTo>
                    <a:pt x="178" y="9"/>
                  </a:lnTo>
                  <a:lnTo>
                    <a:pt x="179" y="8"/>
                  </a:lnTo>
                  <a:lnTo>
                    <a:pt x="180" y="7"/>
                  </a:lnTo>
                  <a:lnTo>
                    <a:pt x="181" y="5"/>
                  </a:lnTo>
                  <a:lnTo>
                    <a:pt x="182" y="3"/>
                  </a:lnTo>
                  <a:lnTo>
                    <a:pt x="183" y="2"/>
                  </a:lnTo>
                  <a:lnTo>
                    <a:pt x="186" y="1"/>
                  </a:lnTo>
                  <a:lnTo>
                    <a:pt x="187" y="1"/>
                  </a:lnTo>
                  <a:lnTo>
                    <a:pt x="188" y="1"/>
                  </a:lnTo>
                  <a:lnTo>
                    <a:pt x="190" y="1"/>
                  </a:lnTo>
                  <a:lnTo>
                    <a:pt x="192" y="0"/>
                  </a:lnTo>
                  <a:lnTo>
                    <a:pt x="194" y="0"/>
                  </a:lnTo>
                  <a:lnTo>
                    <a:pt x="196" y="0"/>
                  </a:lnTo>
                  <a:lnTo>
                    <a:pt x="197" y="1"/>
                  </a:lnTo>
                  <a:lnTo>
                    <a:pt x="198" y="1"/>
                  </a:lnTo>
                  <a:lnTo>
                    <a:pt x="200" y="2"/>
                  </a:lnTo>
                  <a:lnTo>
                    <a:pt x="201" y="3"/>
                  </a:lnTo>
                  <a:lnTo>
                    <a:pt x="201" y="4"/>
                  </a:lnTo>
                  <a:lnTo>
                    <a:pt x="201" y="7"/>
                  </a:lnTo>
                  <a:lnTo>
                    <a:pt x="201" y="8"/>
                  </a:lnTo>
                  <a:lnTo>
                    <a:pt x="202" y="9"/>
                  </a:lnTo>
                  <a:lnTo>
                    <a:pt x="202" y="10"/>
                  </a:lnTo>
                  <a:lnTo>
                    <a:pt x="203" y="13"/>
                  </a:lnTo>
                  <a:lnTo>
                    <a:pt x="204" y="16"/>
                  </a:lnTo>
                  <a:lnTo>
                    <a:pt x="204" y="17"/>
                  </a:lnTo>
                  <a:lnTo>
                    <a:pt x="204" y="19"/>
                  </a:lnTo>
                  <a:lnTo>
                    <a:pt x="204" y="20"/>
                  </a:lnTo>
                  <a:lnTo>
                    <a:pt x="205" y="22"/>
                  </a:lnTo>
                  <a:lnTo>
                    <a:pt x="205" y="23"/>
                  </a:lnTo>
                  <a:lnTo>
                    <a:pt x="207" y="24"/>
                  </a:lnTo>
                  <a:lnTo>
                    <a:pt x="207" y="25"/>
                  </a:lnTo>
                  <a:lnTo>
                    <a:pt x="207" y="26"/>
                  </a:lnTo>
                  <a:lnTo>
                    <a:pt x="207" y="27"/>
                  </a:lnTo>
                  <a:lnTo>
                    <a:pt x="208" y="30"/>
                  </a:lnTo>
                  <a:lnTo>
                    <a:pt x="208" y="31"/>
                  </a:lnTo>
                  <a:lnTo>
                    <a:pt x="208" y="32"/>
                  </a:lnTo>
                  <a:lnTo>
                    <a:pt x="208" y="33"/>
                  </a:lnTo>
                  <a:lnTo>
                    <a:pt x="209" y="35"/>
                  </a:lnTo>
                  <a:lnTo>
                    <a:pt x="209" y="39"/>
                  </a:lnTo>
                  <a:lnTo>
                    <a:pt x="209" y="40"/>
                  </a:lnTo>
                  <a:lnTo>
                    <a:pt x="209" y="43"/>
                  </a:lnTo>
                  <a:lnTo>
                    <a:pt x="209" y="45"/>
                  </a:lnTo>
                  <a:lnTo>
                    <a:pt x="209" y="48"/>
                  </a:lnTo>
                  <a:lnTo>
                    <a:pt x="209" y="49"/>
                  </a:lnTo>
                  <a:lnTo>
                    <a:pt x="210" y="50"/>
                  </a:lnTo>
                  <a:lnTo>
                    <a:pt x="211" y="52"/>
                  </a:lnTo>
                  <a:lnTo>
                    <a:pt x="211" y="53"/>
                  </a:lnTo>
                  <a:lnTo>
                    <a:pt x="212" y="54"/>
                  </a:lnTo>
                  <a:lnTo>
                    <a:pt x="215" y="55"/>
                  </a:lnTo>
                  <a:lnTo>
                    <a:pt x="217" y="57"/>
                  </a:lnTo>
                  <a:lnTo>
                    <a:pt x="218" y="57"/>
                  </a:lnTo>
                  <a:lnTo>
                    <a:pt x="219" y="57"/>
                  </a:lnTo>
                  <a:lnTo>
                    <a:pt x="220" y="57"/>
                  </a:lnTo>
                  <a:lnTo>
                    <a:pt x="222" y="57"/>
                  </a:lnTo>
                  <a:lnTo>
                    <a:pt x="224" y="55"/>
                  </a:lnTo>
                  <a:lnTo>
                    <a:pt x="224" y="54"/>
                  </a:lnTo>
                  <a:lnTo>
                    <a:pt x="226" y="53"/>
                  </a:lnTo>
                  <a:lnTo>
                    <a:pt x="227" y="52"/>
                  </a:lnTo>
                  <a:lnTo>
                    <a:pt x="228" y="50"/>
                  </a:lnTo>
                  <a:lnTo>
                    <a:pt x="231" y="49"/>
                  </a:lnTo>
                  <a:lnTo>
                    <a:pt x="232" y="49"/>
                  </a:lnTo>
                  <a:lnTo>
                    <a:pt x="234" y="48"/>
                  </a:lnTo>
                  <a:lnTo>
                    <a:pt x="237" y="47"/>
                  </a:lnTo>
                  <a:lnTo>
                    <a:pt x="239" y="46"/>
                  </a:lnTo>
                  <a:lnTo>
                    <a:pt x="241" y="45"/>
                  </a:lnTo>
                  <a:lnTo>
                    <a:pt x="242" y="43"/>
                  </a:lnTo>
                  <a:lnTo>
                    <a:pt x="243" y="41"/>
                  </a:lnTo>
                  <a:lnTo>
                    <a:pt x="245" y="40"/>
                  </a:lnTo>
                  <a:lnTo>
                    <a:pt x="246" y="38"/>
                  </a:lnTo>
                  <a:lnTo>
                    <a:pt x="246" y="37"/>
                  </a:lnTo>
                  <a:lnTo>
                    <a:pt x="247" y="34"/>
                  </a:lnTo>
                  <a:lnTo>
                    <a:pt x="247" y="33"/>
                  </a:lnTo>
                  <a:lnTo>
                    <a:pt x="248" y="33"/>
                  </a:lnTo>
                  <a:lnTo>
                    <a:pt x="249" y="32"/>
                  </a:lnTo>
                  <a:lnTo>
                    <a:pt x="250" y="30"/>
                  </a:lnTo>
                  <a:lnTo>
                    <a:pt x="254" y="27"/>
                  </a:lnTo>
                  <a:lnTo>
                    <a:pt x="256" y="26"/>
                  </a:lnTo>
                  <a:lnTo>
                    <a:pt x="258" y="25"/>
                  </a:lnTo>
                  <a:lnTo>
                    <a:pt x="261" y="24"/>
                  </a:lnTo>
                  <a:lnTo>
                    <a:pt x="263" y="24"/>
                  </a:lnTo>
                  <a:lnTo>
                    <a:pt x="264" y="23"/>
                  </a:lnTo>
                  <a:lnTo>
                    <a:pt x="265" y="24"/>
                  </a:lnTo>
                  <a:lnTo>
                    <a:pt x="267" y="24"/>
                  </a:lnTo>
                  <a:lnTo>
                    <a:pt x="269" y="25"/>
                  </a:lnTo>
                  <a:lnTo>
                    <a:pt x="270" y="25"/>
                  </a:lnTo>
                  <a:lnTo>
                    <a:pt x="271" y="25"/>
                  </a:lnTo>
                  <a:lnTo>
                    <a:pt x="273" y="26"/>
                  </a:lnTo>
                  <a:lnTo>
                    <a:pt x="275" y="26"/>
                  </a:lnTo>
                  <a:lnTo>
                    <a:pt x="276" y="26"/>
                  </a:lnTo>
                  <a:lnTo>
                    <a:pt x="277" y="26"/>
                  </a:lnTo>
                  <a:lnTo>
                    <a:pt x="278" y="27"/>
                  </a:lnTo>
                  <a:lnTo>
                    <a:pt x="279" y="27"/>
                  </a:lnTo>
                  <a:lnTo>
                    <a:pt x="280" y="27"/>
                  </a:lnTo>
                  <a:lnTo>
                    <a:pt x="284" y="28"/>
                  </a:lnTo>
                  <a:lnTo>
                    <a:pt x="286" y="30"/>
                  </a:lnTo>
                  <a:lnTo>
                    <a:pt x="290" y="31"/>
                  </a:lnTo>
                  <a:lnTo>
                    <a:pt x="292" y="32"/>
                  </a:lnTo>
                  <a:lnTo>
                    <a:pt x="294" y="34"/>
                  </a:lnTo>
                  <a:lnTo>
                    <a:pt x="295" y="35"/>
                  </a:lnTo>
                  <a:lnTo>
                    <a:pt x="297" y="37"/>
                  </a:lnTo>
                  <a:lnTo>
                    <a:pt x="298" y="38"/>
                  </a:lnTo>
                  <a:lnTo>
                    <a:pt x="299" y="38"/>
                  </a:lnTo>
                  <a:lnTo>
                    <a:pt x="299" y="39"/>
                  </a:lnTo>
                  <a:lnTo>
                    <a:pt x="299" y="40"/>
                  </a:lnTo>
                  <a:lnTo>
                    <a:pt x="300" y="40"/>
                  </a:lnTo>
                  <a:lnTo>
                    <a:pt x="302" y="41"/>
                  </a:lnTo>
                  <a:lnTo>
                    <a:pt x="306" y="41"/>
                  </a:lnTo>
                  <a:lnTo>
                    <a:pt x="308" y="41"/>
                  </a:lnTo>
                  <a:lnTo>
                    <a:pt x="310" y="41"/>
                  </a:lnTo>
                  <a:lnTo>
                    <a:pt x="313" y="41"/>
                  </a:lnTo>
                  <a:lnTo>
                    <a:pt x="314" y="40"/>
                  </a:lnTo>
                  <a:lnTo>
                    <a:pt x="315" y="40"/>
                  </a:lnTo>
                  <a:lnTo>
                    <a:pt x="316" y="40"/>
                  </a:lnTo>
                  <a:lnTo>
                    <a:pt x="317" y="40"/>
                  </a:lnTo>
                  <a:lnTo>
                    <a:pt x="319" y="39"/>
                  </a:lnTo>
                  <a:lnTo>
                    <a:pt x="319" y="38"/>
                  </a:lnTo>
                  <a:lnTo>
                    <a:pt x="320" y="37"/>
                  </a:lnTo>
                  <a:lnTo>
                    <a:pt x="321" y="35"/>
                  </a:lnTo>
                  <a:lnTo>
                    <a:pt x="322" y="35"/>
                  </a:lnTo>
                  <a:lnTo>
                    <a:pt x="323" y="35"/>
                  </a:lnTo>
                  <a:lnTo>
                    <a:pt x="325" y="34"/>
                  </a:lnTo>
                  <a:lnTo>
                    <a:pt x="327" y="34"/>
                  </a:lnTo>
                  <a:lnTo>
                    <a:pt x="328" y="34"/>
                  </a:lnTo>
                  <a:lnTo>
                    <a:pt x="330" y="34"/>
                  </a:lnTo>
                  <a:lnTo>
                    <a:pt x="331" y="33"/>
                  </a:lnTo>
                  <a:lnTo>
                    <a:pt x="334" y="33"/>
                  </a:lnTo>
                  <a:lnTo>
                    <a:pt x="335" y="33"/>
                  </a:lnTo>
                  <a:lnTo>
                    <a:pt x="336" y="33"/>
                  </a:lnTo>
                  <a:lnTo>
                    <a:pt x="337" y="33"/>
                  </a:lnTo>
                  <a:lnTo>
                    <a:pt x="338" y="34"/>
                  </a:lnTo>
                  <a:lnTo>
                    <a:pt x="339" y="33"/>
                  </a:lnTo>
                  <a:lnTo>
                    <a:pt x="340" y="32"/>
                  </a:lnTo>
                  <a:lnTo>
                    <a:pt x="342" y="32"/>
                  </a:lnTo>
                  <a:lnTo>
                    <a:pt x="343" y="33"/>
                  </a:lnTo>
                  <a:lnTo>
                    <a:pt x="344" y="34"/>
                  </a:lnTo>
                  <a:lnTo>
                    <a:pt x="344" y="35"/>
                  </a:lnTo>
                  <a:lnTo>
                    <a:pt x="344" y="37"/>
                  </a:lnTo>
                  <a:lnTo>
                    <a:pt x="343" y="39"/>
                  </a:lnTo>
                  <a:lnTo>
                    <a:pt x="343" y="40"/>
                  </a:lnTo>
                  <a:lnTo>
                    <a:pt x="344" y="41"/>
                  </a:lnTo>
                  <a:lnTo>
                    <a:pt x="344" y="42"/>
                  </a:lnTo>
                  <a:lnTo>
                    <a:pt x="345" y="42"/>
                  </a:lnTo>
                  <a:lnTo>
                    <a:pt x="345" y="43"/>
                  </a:lnTo>
                  <a:lnTo>
                    <a:pt x="346" y="43"/>
                  </a:lnTo>
                  <a:lnTo>
                    <a:pt x="347" y="45"/>
                  </a:lnTo>
                  <a:lnTo>
                    <a:pt x="349" y="46"/>
                  </a:lnTo>
                  <a:lnTo>
                    <a:pt x="349" y="47"/>
                  </a:lnTo>
                  <a:lnTo>
                    <a:pt x="350" y="48"/>
                  </a:lnTo>
                  <a:lnTo>
                    <a:pt x="351" y="49"/>
                  </a:lnTo>
                  <a:lnTo>
                    <a:pt x="351" y="50"/>
                  </a:lnTo>
                  <a:lnTo>
                    <a:pt x="352" y="50"/>
                  </a:lnTo>
                  <a:lnTo>
                    <a:pt x="353" y="49"/>
                  </a:lnTo>
                  <a:lnTo>
                    <a:pt x="354" y="49"/>
                  </a:lnTo>
                  <a:lnTo>
                    <a:pt x="355" y="49"/>
                  </a:lnTo>
                  <a:lnTo>
                    <a:pt x="357" y="49"/>
                  </a:lnTo>
                  <a:lnTo>
                    <a:pt x="359" y="48"/>
                  </a:lnTo>
                  <a:lnTo>
                    <a:pt x="360" y="48"/>
                  </a:lnTo>
                  <a:lnTo>
                    <a:pt x="361" y="48"/>
                  </a:lnTo>
                  <a:lnTo>
                    <a:pt x="362" y="48"/>
                  </a:lnTo>
                  <a:lnTo>
                    <a:pt x="365" y="49"/>
                  </a:lnTo>
                  <a:lnTo>
                    <a:pt x="367" y="50"/>
                  </a:lnTo>
                  <a:lnTo>
                    <a:pt x="368" y="52"/>
                  </a:lnTo>
                  <a:lnTo>
                    <a:pt x="370" y="52"/>
                  </a:lnTo>
                  <a:lnTo>
                    <a:pt x="372" y="52"/>
                  </a:lnTo>
                  <a:lnTo>
                    <a:pt x="374" y="52"/>
                  </a:lnTo>
                  <a:lnTo>
                    <a:pt x="375" y="50"/>
                  </a:lnTo>
                  <a:lnTo>
                    <a:pt x="376" y="50"/>
                  </a:lnTo>
                  <a:lnTo>
                    <a:pt x="379" y="52"/>
                  </a:lnTo>
                  <a:lnTo>
                    <a:pt x="381" y="52"/>
                  </a:lnTo>
                  <a:lnTo>
                    <a:pt x="382" y="52"/>
                  </a:lnTo>
                  <a:lnTo>
                    <a:pt x="383" y="52"/>
                  </a:lnTo>
                  <a:lnTo>
                    <a:pt x="384" y="53"/>
                  </a:lnTo>
                  <a:lnTo>
                    <a:pt x="386" y="54"/>
                  </a:lnTo>
                  <a:lnTo>
                    <a:pt x="387" y="54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85" name="Freeform 37"/>
            <p:cNvSpPr>
              <a:spLocks/>
            </p:cNvSpPr>
            <p:nvPr/>
          </p:nvSpPr>
          <p:spPr bwMode="auto">
            <a:xfrm>
              <a:off x="8323853" y="3094666"/>
              <a:ext cx="2080181" cy="1835589"/>
            </a:xfrm>
            <a:custGeom>
              <a:avLst/>
              <a:gdLst>
                <a:gd name="T0" fmla="*/ 1698 w 1820"/>
                <a:gd name="T1" fmla="*/ 186 h 1619"/>
                <a:gd name="T2" fmla="*/ 1736 w 1820"/>
                <a:gd name="T3" fmla="*/ 237 h 1619"/>
                <a:gd name="T4" fmla="*/ 1771 w 1820"/>
                <a:gd name="T5" fmla="*/ 282 h 1619"/>
                <a:gd name="T6" fmla="*/ 1784 w 1820"/>
                <a:gd name="T7" fmla="*/ 333 h 1619"/>
                <a:gd name="T8" fmla="*/ 1790 w 1820"/>
                <a:gd name="T9" fmla="*/ 373 h 1619"/>
                <a:gd name="T10" fmla="*/ 1796 w 1820"/>
                <a:gd name="T11" fmla="*/ 406 h 1619"/>
                <a:gd name="T12" fmla="*/ 1795 w 1820"/>
                <a:gd name="T13" fmla="*/ 445 h 1619"/>
                <a:gd name="T14" fmla="*/ 1817 w 1820"/>
                <a:gd name="T15" fmla="*/ 477 h 1619"/>
                <a:gd name="T16" fmla="*/ 1726 w 1820"/>
                <a:gd name="T17" fmla="*/ 510 h 1619"/>
                <a:gd name="T18" fmla="*/ 1671 w 1820"/>
                <a:gd name="T19" fmla="*/ 570 h 1619"/>
                <a:gd name="T20" fmla="*/ 1608 w 1820"/>
                <a:gd name="T21" fmla="*/ 642 h 1619"/>
                <a:gd name="T22" fmla="*/ 1564 w 1820"/>
                <a:gd name="T23" fmla="*/ 736 h 1619"/>
                <a:gd name="T24" fmla="*/ 1418 w 1820"/>
                <a:gd name="T25" fmla="*/ 869 h 1619"/>
                <a:gd name="T26" fmla="*/ 1338 w 1820"/>
                <a:gd name="T27" fmla="*/ 1056 h 1619"/>
                <a:gd name="T28" fmla="*/ 1286 w 1820"/>
                <a:gd name="T29" fmla="*/ 1139 h 1619"/>
                <a:gd name="T30" fmla="*/ 1307 w 1820"/>
                <a:gd name="T31" fmla="*/ 1171 h 1619"/>
                <a:gd name="T32" fmla="*/ 1323 w 1820"/>
                <a:gd name="T33" fmla="*/ 1199 h 1619"/>
                <a:gd name="T34" fmla="*/ 1330 w 1820"/>
                <a:gd name="T35" fmla="*/ 1229 h 1619"/>
                <a:gd name="T36" fmla="*/ 1285 w 1820"/>
                <a:gd name="T37" fmla="*/ 1312 h 1619"/>
                <a:gd name="T38" fmla="*/ 1250 w 1820"/>
                <a:gd name="T39" fmla="*/ 1399 h 1619"/>
                <a:gd name="T40" fmla="*/ 1222 w 1820"/>
                <a:gd name="T41" fmla="*/ 1454 h 1619"/>
                <a:gd name="T42" fmla="*/ 1191 w 1820"/>
                <a:gd name="T43" fmla="*/ 1509 h 1619"/>
                <a:gd name="T44" fmla="*/ 1187 w 1820"/>
                <a:gd name="T45" fmla="*/ 1546 h 1619"/>
                <a:gd name="T46" fmla="*/ 1120 w 1820"/>
                <a:gd name="T47" fmla="*/ 1618 h 1619"/>
                <a:gd name="T48" fmla="*/ 1013 w 1820"/>
                <a:gd name="T49" fmla="*/ 1502 h 1619"/>
                <a:gd name="T50" fmla="*/ 912 w 1820"/>
                <a:gd name="T51" fmla="*/ 1474 h 1619"/>
                <a:gd name="T52" fmla="*/ 808 w 1820"/>
                <a:gd name="T53" fmla="*/ 1434 h 1619"/>
                <a:gd name="T54" fmla="*/ 702 w 1820"/>
                <a:gd name="T55" fmla="*/ 1400 h 1619"/>
                <a:gd name="T56" fmla="*/ 561 w 1820"/>
                <a:gd name="T57" fmla="*/ 1359 h 1619"/>
                <a:gd name="T58" fmla="*/ 495 w 1820"/>
                <a:gd name="T59" fmla="*/ 1381 h 1619"/>
                <a:gd name="T60" fmla="*/ 409 w 1820"/>
                <a:gd name="T61" fmla="*/ 1379 h 1619"/>
                <a:gd name="T62" fmla="*/ 289 w 1820"/>
                <a:gd name="T63" fmla="*/ 1336 h 1619"/>
                <a:gd name="T64" fmla="*/ 218 w 1820"/>
                <a:gd name="T65" fmla="*/ 1298 h 1619"/>
                <a:gd name="T66" fmla="*/ 163 w 1820"/>
                <a:gd name="T67" fmla="*/ 1303 h 1619"/>
                <a:gd name="T68" fmla="*/ 119 w 1820"/>
                <a:gd name="T69" fmla="*/ 1245 h 1619"/>
                <a:gd name="T70" fmla="*/ 64 w 1820"/>
                <a:gd name="T71" fmla="*/ 1223 h 1619"/>
                <a:gd name="T72" fmla="*/ 12 w 1820"/>
                <a:gd name="T73" fmla="*/ 1183 h 1619"/>
                <a:gd name="T74" fmla="*/ 91 w 1820"/>
                <a:gd name="T75" fmla="*/ 1036 h 1619"/>
                <a:gd name="T76" fmla="*/ 164 w 1820"/>
                <a:gd name="T77" fmla="*/ 989 h 1619"/>
                <a:gd name="T78" fmla="*/ 196 w 1820"/>
                <a:gd name="T79" fmla="*/ 945 h 1619"/>
                <a:gd name="T80" fmla="*/ 212 w 1820"/>
                <a:gd name="T81" fmla="*/ 898 h 1619"/>
                <a:gd name="T82" fmla="*/ 109 w 1820"/>
                <a:gd name="T83" fmla="*/ 850 h 1619"/>
                <a:gd name="T84" fmla="*/ 221 w 1820"/>
                <a:gd name="T85" fmla="*/ 744 h 1619"/>
                <a:gd name="T86" fmla="*/ 328 w 1820"/>
                <a:gd name="T87" fmla="*/ 705 h 1619"/>
                <a:gd name="T88" fmla="*/ 402 w 1820"/>
                <a:gd name="T89" fmla="*/ 618 h 1619"/>
                <a:gd name="T90" fmla="*/ 475 w 1820"/>
                <a:gd name="T91" fmla="*/ 523 h 1619"/>
                <a:gd name="T92" fmla="*/ 573 w 1820"/>
                <a:gd name="T93" fmla="*/ 420 h 1619"/>
                <a:gd name="T94" fmla="*/ 540 w 1820"/>
                <a:gd name="T95" fmla="*/ 357 h 1619"/>
                <a:gd name="T96" fmla="*/ 520 w 1820"/>
                <a:gd name="T97" fmla="*/ 231 h 1619"/>
                <a:gd name="T98" fmla="*/ 576 w 1820"/>
                <a:gd name="T99" fmla="*/ 207 h 1619"/>
                <a:gd name="T100" fmla="*/ 680 w 1820"/>
                <a:gd name="T101" fmla="*/ 181 h 1619"/>
                <a:gd name="T102" fmla="*/ 781 w 1820"/>
                <a:gd name="T103" fmla="*/ 106 h 1619"/>
                <a:gd name="T104" fmla="*/ 964 w 1820"/>
                <a:gd name="T105" fmla="*/ 52 h 1619"/>
                <a:gd name="T106" fmla="*/ 1081 w 1820"/>
                <a:gd name="T107" fmla="*/ 3 h 1619"/>
                <a:gd name="T108" fmla="*/ 1125 w 1820"/>
                <a:gd name="T109" fmla="*/ 30 h 1619"/>
                <a:gd name="T110" fmla="*/ 1184 w 1820"/>
                <a:gd name="T111" fmla="*/ 52 h 1619"/>
                <a:gd name="T112" fmla="*/ 1241 w 1820"/>
                <a:gd name="T113" fmla="*/ 59 h 1619"/>
                <a:gd name="T114" fmla="*/ 1349 w 1820"/>
                <a:gd name="T115" fmla="*/ 186 h 1619"/>
                <a:gd name="T116" fmla="*/ 1385 w 1820"/>
                <a:gd name="T117" fmla="*/ 294 h 1619"/>
                <a:gd name="T118" fmla="*/ 1471 w 1820"/>
                <a:gd name="T119" fmla="*/ 296 h 1619"/>
                <a:gd name="T120" fmla="*/ 1550 w 1820"/>
                <a:gd name="T121" fmla="*/ 200 h 1619"/>
                <a:gd name="T122" fmla="*/ 1604 w 1820"/>
                <a:gd name="T123" fmla="*/ 185 h 1619"/>
                <a:gd name="T124" fmla="*/ 1651 w 1820"/>
                <a:gd name="T125" fmla="*/ 149 h 1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20" h="1619">
                  <a:moveTo>
                    <a:pt x="1692" y="112"/>
                  </a:moveTo>
                  <a:lnTo>
                    <a:pt x="1692" y="114"/>
                  </a:lnTo>
                  <a:lnTo>
                    <a:pt x="1691" y="114"/>
                  </a:lnTo>
                  <a:lnTo>
                    <a:pt x="1691" y="116"/>
                  </a:lnTo>
                  <a:lnTo>
                    <a:pt x="1691" y="117"/>
                  </a:lnTo>
                  <a:lnTo>
                    <a:pt x="1691" y="118"/>
                  </a:lnTo>
                  <a:lnTo>
                    <a:pt x="1691" y="119"/>
                  </a:lnTo>
                  <a:lnTo>
                    <a:pt x="1688" y="121"/>
                  </a:lnTo>
                  <a:lnTo>
                    <a:pt x="1687" y="122"/>
                  </a:lnTo>
                  <a:lnTo>
                    <a:pt x="1687" y="123"/>
                  </a:lnTo>
                  <a:lnTo>
                    <a:pt x="1687" y="124"/>
                  </a:lnTo>
                  <a:lnTo>
                    <a:pt x="1687" y="125"/>
                  </a:lnTo>
                  <a:lnTo>
                    <a:pt x="1687" y="126"/>
                  </a:lnTo>
                  <a:lnTo>
                    <a:pt x="1688" y="129"/>
                  </a:lnTo>
                  <a:lnTo>
                    <a:pt x="1689" y="130"/>
                  </a:lnTo>
                  <a:lnTo>
                    <a:pt x="1689" y="131"/>
                  </a:lnTo>
                  <a:lnTo>
                    <a:pt x="1689" y="133"/>
                  </a:lnTo>
                  <a:lnTo>
                    <a:pt x="1691" y="133"/>
                  </a:lnTo>
                  <a:lnTo>
                    <a:pt x="1691" y="134"/>
                  </a:lnTo>
                  <a:lnTo>
                    <a:pt x="1689" y="134"/>
                  </a:lnTo>
                  <a:lnTo>
                    <a:pt x="1689" y="136"/>
                  </a:lnTo>
                  <a:lnTo>
                    <a:pt x="1691" y="137"/>
                  </a:lnTo>
                  <a:lnTo>
                    <a:pt x="1692" y="137"/>
                  </a:lnTo>
                  <a:lnTo>
                    <a:pt x="1692" y="138"/>
                  </a:lnTo>
                  <a:lnTo>
                    <a:pt x="1692" y="139"/>
                  </a:lnTo>
                  <a:lnTo>
                    <a:pt x="1692" y="140"/>
                  </a:lnTo>
                  <a:lnTo>
                    <a:pt x="1692" y="142"/>
                  </a:lnTo>
                  <a:lnTo>
                    <a:pt x="1691" y="146"/>
                  </a:lnTo>
                  <a:lnTo>
                    <a:pt x="1689" y="151"/>
                  </a:lnTo>
                  <a:lnTo>
                    <a:pt x="1688" y="153"/>
                  </a:lnTo>
                  <a:lnTo>
                    <a:pt x="1686" y="159"/>
                  </a:lnTo>
                  <a:lnTo>
                    <a:pt x="1686" y="161"/>
                  </a:lnTo>
                  <a:lnTo>
                    <a:pt x="1687" y="163"/>
                  </a:lnTo>
                  <a:lnTo>
                    <a:pt x="1687" y="168"/>
                  </a:lnTo>
                  <a:lnTo>
                    <a:pt x="1688" y="170"/>
                  </a:lnTo>
                  <a:lnTo>
                    <a:pt x="1689" y="172"/>
                  </a:lnTo>
                  <a:lnTo>
                    <a:pt x="1694" y="176"/>
                  </a:lnTo>
                  <a:lnTo>
                    <a:pt x="1695" y="176"/>
                  </a:lnTo>
                  <a:lnTo>
                    <a:pt x="1696" y="177"/>
                  </a:lnTo>
                  <a:lnTo>
                    <a:pt x="1696" y="178"/>
                  </a:lnTo>
                  <a:lnTo>
                    <a:pt x="1696" y="181"/>
                  </a:lnTo>
                  <a:lnTo>
                    <a:pt x="1696" y="182"/>
                  </a:lnTo>
                  <a:lnTo>
                    <a:pt x="1696" y="184"/>
                  </a:lnTo>
                  <a:lnTo>
                    <a:pt x="1698" y="184"/>
                  </a:lnTo>
                  <a:lnTo>
                    <a:pt x="1698" y="186"/>
                  </a:lnTo>
                  <a:lnTo>
                    <a:pt x="1699" y="192"/>
                  </a:lnTo>
                  <a:lnTo>
                    <a:pt x="1699" y="198"/>
                  </a:lnTo>
                  <a:lnTo>
                    <a:pt x="1700" y="201"/>
                  </a:lnTo>
                  <a:lnTo>
                    <a:pt x="1701" y="206"/>
                  </a:lnTo>
                  <a:lnTo>
                    <a:pt x="1702" y="208"/>
                  </a:lnTo>
                  <a:lnTo>
                    <a:pt x="1702" y="212"/>
                  </a:lnTo>
                  <a:lnTo>
                    <a:pt x="1703" y="213"/>
                  </a:lnTo>
                  <a:lnTo>
                    <a:pt x="1703" y="214"/>
                  </a:lnTo>
                  <a:lnTo>
                    <a:pt x="1706" y="215"/>
                  </a:lnTo>
                  <a:lnTo>
                    <a:pt x="1707" y="216"/>
                  </a:lnTo>
                  <a:lnTo>
                    <a:pt x="1708" y="216"/>
                  </a:lnTo>
                  <a:lnTo>
                    <a:pt x="1709" y="218"/>
                  </a:lnTo>
                  <a:lnTo>
                    <a:pt x="1709" y="219"/>
                  </a:lnTo>
                  <a:lnTo>
                    <a:pt x="1710" y="220"/>
                  </a:lnTo>
                  <a:lnTo>
                    <a:pt x="1711" y="220"/>
                  </a:lnTo>
                  <a:lnTo>
                    <a:pt x="1711" y="219"/>
                  </a:lnTo>
                  <a:lnTo>
                    <a:pt x="1713" y="219"/>
                  </a:lnTo>
                  <a:lnTo>
                    <a:pt x="1713" y="220"/>
                  </a:lnTo>
                  <a:lnTo>
                    <a:pt x="1714" y="220"/>
                  </a:lnTo>
                  <a:lnTo>
                    <a:pt x="1714" y="221"/>
                  </a:lnTo>
                  <a:lnTo>
                    <a:pt x="1715" y="220"/>
                  </a:lnTo>
                  <a:lnTo>
                    <a:pt x="1715" y="221"/>
                  </a:lnTo>
                  <a:lnTo>
                    <a:pt x="1716" y="221"/>
                  </a:lnTo>
                  <a:lnTo>
                    <a:pt x="1717" y="221"/>
                  </a:lnTo>
                  <a:lnTo>
                    <a:pt x="1718" y="221"/>
                  </a:lnTo>
                  <a:lnTo>
                    <a:pt x="1720" y="222"/>
                  </a:lnTo>
                  <a:lnTo>
                    <a:pt x="1721" y="223"/>
                  </a:lnTo>
                  <a:lnTo>
                    <a:pt x="1723" y="224"/>
                  </a:lnTo>
                  <a:lnTo>
                    <a:pt x="1723" y="226"/>
                  </a:lnTo>
                  <a:lnTo>
                    <a:pt x="1724" y="226"/>
                  </a:lnTo>
                  <a:lnTo>
                    <a:pt x="1725" y="226"/>
                  </a:lnTo>
                  <a:lnTo>
                    <a:pt x="1726" y="227"/>
                  </a:lnTo>
                  <a:lnTo>
                    <a:pt x="1728" y="227"/>
                  </a:lnTo>
                  <a:lnTo>
                    <a:pt x="1729" y="227"/>
                  </a:lnTo>
                  <a:lnTo>
                    <a:pt x="1729" y="228"/>
                  </a:lnTo>
                  <a:lnTo>
                    <a:pt x="1730" y="229"/>
                  </a:lnTo>
                  <a:lnTo>
                    <a:pt x="1731" y="229"/>
                  </a:lnTo>
                  <a:lnTo>
                    <a:pt x="1731" y="230"/>
                  </a:lnTo>
                  <a:lnTo>
                    <a:pt x="1731" y="231"/>
                  </a:lnTo>
                  <a:lnTo>
                    <a:pt x="1732" y="231"/>
                  </a:lnTo>
                  <a:lnTo>
                    <a:pt x="1732" y="233"/>
                  </a:lnTo>
                  <a:lnTo>
                    <a:pt x="1733" y="234"/>
                  </a:lnTo>
                  <a:lnTo>
                    <a:pt x="1735" y="235"/>
                  </a:lnTo>
                  <a:lnTo>
                    <a:pt x="1736" y="236"/>
                  </a:lnTo>
                  <a:lnTo>
                    <a:pt x="1736" y="237"/>
                  </a:lnTo>
                  <a:lnTo>
                    <a:pt x="1737" y="238"/>
                  </a:lnTo>
                  <a:lnTo>
                    <a:pt x="1737" y="239"/>
                  </a:lnTo>
                  <a:lnTo>
                    <a:pt x="1738" y="241"/>
                  </a:lnTo>
                  <a:lnTo>
                    <a:pt x="1738" y="242"/>
                  </a:lnTo>
                  <a:lnTo>
                    <a:pt x="1738" y="243"/>
                  </a:lnTo>
                  <a:lnTo>
                    <a:pt x="1739" y="243"/>
                  </a:lnTo>
                  <a:lnTo>
                    <a:pt x="1738" y="243"/>
                  </a:lnTo>
                  <a:lnTo>
                    <a:pt x="1738" y="244"/>
                  </a:lnTo>
                  <a:lnTo>
                    <a:pt x="1738" y="245"/>
                  </a:lnTo>
                  <a:lnTo>
                    <a:pt x="1739" y="245"/>
                  </a:lnTo>
                  <a:lnTo>
                    <a:pt x="1739" y="246"/>
                  </a:lnTo>
                  <a:lnTo>
                    <a:pt x="1739" y="248"/>
                  </a:lnTo>
                  <a:lnTo>
                    <a:pt x="1740" y="248"/>
                  </a:lnTo>
                  <a:lnTo>
                    <a:pt x="1740" y="249"/>
                  </a:lnTo>
                  <a:lnTo>
                    <a:pt x="1741" y="249"/>
                  </a:lnTo>
                  <a:lnTo>
                    <a:pt x="1741" y="250"/>
                  </a:lnTo>
                  <a:lnTo>
                    <a:pt x="1743" y="251"/>
                  </a:lnTo>
                  <a:lnTo>
                    <a:pt x="1744" y="252"/>
                  </a:lnTo>
                  <a:lnTo>
                    <a:pt x="1744" y="254"/>
                  </a:lnTo>
                  <a:lnTo>
                    <a:pt x="1745" y="256"/>
                  </a:lnTo>
                  <a:lnTo>
                    <a:pt x="1745" y="257"/>
                  </a:lnTo>
                  <a:lnTo>
                    <a:pt x="1745" y="258"/>
                  </a:lnTo>
                  <a:lnTo>
                    <a:pt x="1746" y="260"/>
                  </a:lnTo>
                  <a:lnTo>
                    <a:pt x="1748" y="263"/>
                  </a:lnTo>
                  <a:lnTo>
                    <a:pt x="1750" y="266"/>
                  </a:lnTo>
                  <a:lnTo>
                    <a:pt x="1751" y="269"/>
                  </a:lnTo>
                  <a:lnTo>
                    <a:pt x="1752" y="271"/>
                  </a:lnTo>
                  <a:lnTo>
                    <a:pt x="1753" y="273"/>
                  </a:lnTo>
                  <a:lnTo>
                    <a:pt x="1754" y="275"/>
                  </a:lnTo>
                  <a:lnTo>
                    <a:pt x="1756" y="276"/>
                  </a:lnTo>
                  <a:lnTo>
                    <a:pt x="1759" y="278"/>
                  </a:lnTo>
                  <a:lnTo>
                    <a:pt x="1760" y="278"/>
                  </a:lnTo>
                  <a:lnTo>
                    <a:pt x="1759" y="276"/>
                  </a:lnTo>
                  <a:lnTo>
                    <a:pt x="1760" y="276"/>
                  </a:lnTo>
                  <a:lnTo>
                    <a:pt x="1761" y="276"/>
                  </a:lnTo>
                  <a:lnTo>
                    <a:pt x="1762" y="276"/>
                  </a:lnTo>
                  <a:lnTo>
                    <a:pt x="1763" y="276"/>
                  </a:lnTo>
                  <a:lnTo>
                    <a:pt x="1765" y="278"/>
                  </a:lnTo>
                  <a:lnTo>
                    <a:pt x="1766" y="278"/>
                  </a:lnTo>
                  <a:lnTo>
                    <a:pt x="1767" y="280"/>
                  </a:lnTo>
                  <a:lnTo>
                    <a:pt x="1768" y="280"/>
                  </a:lnTo>
                  <a:lnTo>
                    <a:pt x="1769" y="280"/>
                  </a:lnTo>
                  <a:lnTo>
                    <a:pt x="1770" y="281"/>
                  </a:lnTo>
                  <a:lnTo>
                    <a:pt x="1770" y="282"/>
                  </a:lnTo>
                  <a:lnTo>
                    <a:pt x="1771" y="282"/>
                  </a:lnTo>
                  <a:lnTo>
                    <a:pt x="1773" y="283"/>
                  </a:lnTo>
                  <a:lnTo>
                    <a:pt x="1775" y="283"/>
                  </a:lnTo>
                  <a:lnTo>
                    <a:pt x="1776" y="283"/>
                  </a:lnTo>
                  <a:lnTo>
                    <a:pt x="1778" y="283"/>
                  </a:lnTo>
                  <a:lnTo>
                    <a:pt x="1780" y="284"/>
                  </a:lnTo>
                  <a:lnTo>
                    <a:pt x="1780" y="286"/>
                  </a:lnTo>
                  <a:lnTo>
                    <a:pt x="1782" y="286"/>
                  </a:lnTo>
                  <a:lnTo>
                    <a:pt x="1782" y="287"/>
                  </a:lnTo>
                  <a:lnTo>
                    <a:pt x="1784" y="288"/>
                  </a:lnTo>
                  <a:lnTo>
                    <a:pt x="1785" y="288"/>
                  </a:lnTo>
                  <a:lnTo>
                    <a:pt x="1785" y="290"/>
                  </a:lnTo>
                  <a:lnTo>
                    <a:pt x="1784" y="290"/>
                  </a:lnTo>
                  <a:lnTo>
                    <a:pt x="1784" y="291"/>
                  </a:lnTo>
                  <a:lnTo>
                    <a:pt x="1784" y="294"/>
                  </a:lnTo>
                  <a:lnTo>
                    <a:pt x="1783" y="295"/>
                  </a:lnTo>
                  <a:lnTo>
                    <a:pt x="1783" y="297"/>
                  </a:lnTo>
                  <a:lnTo>
                    <a:pt x="1783" y="298"/>
                  </a:lnTo>
                  <a:lnTo>
                    <a:pt x="1783" y="299"/>
                  </a:lnTo>
                  <a:lnTo>
                    <a:pt x="1783" y="301"/>
                  </a:lnTo>
                  <a:lnTo>
                    <a:pt x="1783" y="302"/>
                  </a:lnTo>
                  <a:lnTo>
                    <a:pt x="1783" y="303"/>
                  </a:lnTo>
                  <a:lnTo>
                    <a:pt x="1784" y="302"/>
                  </a:lnTo>
                  <a:lnTo>
                    <a:pt x="1785" y="303"/>
                  </a:lnTo>
                  <a:lnTo>
                    <a:pt x="1785" y="304"/>
                  </a:lnTo>
                  <a:lnTo>
                    <a:pt x="1786" y="306"/>
                  </a:lnTo>
                  <a:lnTo>
                    <a:pt x="1788" y="309"/>
                  </a:lnTo>
                  <a:lnTo>
                    <a:pt x="1789" y="310"/>
                  </a:lnTo>
                  <a:lnTo>
                    <a:pt x="1788" y="311"/>
                  </a:lnTo>
                  <a:lnTo>
                    <a:pt x="1788" y="312"/>
                  </a:lnTo>
                  <a:lnTo>
                    <a:pt x="1786" y="313"/>
                  </a:lnTo>
                  <a:lnTo>
                    <a:pt x="1785" y="313"/>
                  </a:lnTo>
                  <a:lnTo>
                    <a:pt x="1785" y="315"/>
                  </a:lnTo>
                  <a:lnTo>
                    <a:pt x="1785" y="316"/>
                  </a:lnTo>
                  <a:lnTo>
                    <a:pt x="1784" y="317"/>
                  </a:lnTo>
                  <a:lnTo>
                    <a:pt x="1784" y="318"/>
                  </a:lnTo>
                  <a:lnTo>
                    <a:pt x="1784" y="320"/>
                  </a:lnTo>
                  <a:lnTo>
                    <a:pt x="1783" y="321"/>
                  </a:lnTo>
                  <a:lnTo>
                    <a:pt x="1782" y="325"/>
                  </a:lnTo>
                  <a:lnTo>
                    <a:pt x="1782" y="326"/>
                  </a:lnTo>
                  <a:lnTo>
                    <a:pt x="1782" y="327"/>
                  </a:lnTo>
                  <a:lnTo>
                    <a:pt x="1783" y="330"/>
                  </a:lnTo>
                  <a:lnTo>
                    <a:pt x="1783" y="331"/>
                  </a:lnTo>
                  <a:lnTo>
                    <a:pt x="1783" y="332"/>
                  </a:lnTo>
                  <a:lnTo>
                    <a:pt x="1783" y="333"/>
                  </a:lnTo>
                  <a:lnTo>
                    <a:pt x="1784" y="333"/>
                  </a:lnTo>
                  <a:lnTo>
                    <a:pt x="1785" y="333"/>
                  </a:lnTo>
                  <a:lnTo>
                    <a:pt x="1785" y="334"/>
                  </a:lnTo>
                  <a:lnTo>
                    <a:pt x="1785" y="335"/>
                  </a:lnTo>
                  <a:lnTo>
                    <a:pt x="1785" y="336"/>
                  </a:lnTo>
                  <a:lnTo>
                    <a:pt x="1785" y="338"/>
                  </a:lnTo>
                  <a:lnTo>
                    <a:pt x="1785" y="339"/>
                  </a:lnTo>
                  <a:lnTo>
                    <a:pt x="1785" y="340"/>
                  </a:lnTo>
                  <a:lnTo>
                    <a:pt x="1785" y="341"/>
                  </a:lnTo>
                  <a:lnTo>
                    <a:pt x="1784" y="341"/>
                  </a:lnTo>
                  <a:lnTo>
                    <a:pt x="1784" y="342"/>
                  </a:lnTo>
                  <a:lnTo>
                    <a:pt x="1784" y="343"/>
                  </a:lnTo>
                  <a:lnTo>
                    <a:pt x="1784" y="345"/>
                  </a:lnTo>
                  <a:lnTo>
                    <a:pt x="1784" y="346"/>
                  </a:lnTo>
                  <a:lnTo>
                    <a:pt x="1784" y="347"/>
                  </a:lnTo>
                  <a:lnTo>
                    <a:pt x="1784" y="348"/>
                  </a:lnTo>
                  <a:lnTo>
                    <a:pt x="1783" y="348"/>
                  </a:lnTo>
                  <a:lnTo>
                    <a:pt x="1783" y="349"/>
                  </a:lnTo>
                  <a:lnTo>
                    <a:pt x="1783" y="350"/>
                  </a:lnTo>
                  <a:lnTo>
                    <a:pt x="1782" y="351"/>
                  </a:lnTo>
                  <a:lnTo>
                    <a:pt x="1783" y="351"/>
                  </a:lnTo>
                  <a:lnTo>
                    <a:pt x="1783" y="353"/>
                  </a:lnTo>
                  <a:lnTo>
                    <a:pt x="1783" y="354"/>
                  </a:lnTo>
                  <a:lnTo>
                    <a:pt x="1784" y="355"/>
                  </a:lnTo>
                  <a:lnTo>
                    <a:pt x="1784" y="354"/>
                  </a:lnTo>
                  <a:lnTo>
                    <a:pt x="1785" y="354"/>
                  </a:lnTo>
                  <a:lnTo>
                    <a:pt x="1785" y="355"/>
                  </a:lnTo>
                  <a:lnTo>
                    <a:pt x="1785" y="356"/>
                  </a:lnTo>
                  <a:lnTo>
                    <a:pt x="1785" y="357"/>
                  </a:lnTo>
                  <a:lnTo>
                    <a:pt x="1786" y="358"/>
                  </a:lnTo>
                  <a:lnTo>
                    <a:pt x="1786" y="360"/>
                  </a:lnTo>
                  <a:lnTo>
                    <a:pt x="1786" y="361"/>
                  </a:lnTo>
                  <a:lnTo>
                    <a:pt x="1788" y="362"/>
                  </a:lnTo>
                  <a:lnTo>
                    <a:pt x="1788" y="363"/>
                  </a:lnTo>
                  <a:lnTo>
                    <a:pt x="1789" y="364"/>
                  </a:lnTo>
                  <a:lnTo>
                    <a:pt x="1790" y="364"/>
                  </a:lnTo>
                  <a:lnTo>
                    <a:pt x="1791" y="365"/>
                  </a:lnTo>
                  <a:lnTo>
                    <a:pt x="1792" y="365"/>
                  </a:lnTo>
                  <a:lnTo>
                    <a:pt x="1792" y="366"/>
                  </a:lnTo>
                  <a:lnTo>
                    <a:pt x="1792" y="368"/>
                  </a:lnTo>
                  <a:lnTo>
                    <a:pt x="1793" y="369"/>
                  </a:lnTo>
                  <a:lnTo>
                    <a:pt x="1792" y="369"/>
                  </a:lnTo>
                  <a:lnTo>
                    <a:pt x="1792" y="370"/>
                  </a:lnTo>
                  <a:lnTo>
                    <a:pt x="1791" y="372"/>
                  </a:lnTo>
                  <a:lnTo>
                    <a:pt x="1791" y="373"/>
                  </a:lnTo>
                  <a:lnTo>
                    <a:pt x="1790" y="373"/>
                  </a:lnTo>
                  <a:lnTo>
                    <a:pt x="1790" y="375"/>
                  </a:lnTo>
                  <a:lnTo>
                    <a:pt x="1790" y="376"/>
                  </a:lnTo>
                  <a:lnTo>
                    <a:pt x="1791" y="377"/>
                  </a:lnTo>
                  <a:lnTo>
                    <a:pt x="1791" y="378"/>
                  </a:lnTo>
                  <a:lnTo>
                    <a:pt x="1791" y="379"/>
                  </a:lnTo>
                  <a:lnTo>
                    <a:pt x="1792" y="379"/>
                  </a:lnTo>
                  <a:lnTo>
                    <a:pt x="1791" y="379"/>
                  </a:lnTo>
                  <a:lnTo>
                    <a:pt x="1791" y="380"/>
                  </a:lnTo>
                  <a:lnTo>
                    <a:pt x="1791" y="381"/>
                  </a:lnTo>
                  <a:lnTo>
                    <a:pt x="1790" y="381"/>
                  </a:lnTo>
                  <a:lnTo>
                    <a:pt x="1791" y="381"/>
                  </a:lnTo>
                  <a:lnTo>
                    <a:pt x="1791" y="383"/>
                  </a:lnTo>
                  <a:lnTo>
                    <a:pt x="1790" y="383"/>
                  </a:lnTo>
                  <a:lnTo>
                    <a:pt x="1790" y="384"/>
                  </a:lnTo>
                  <a:lnTo>
                    <a:pt x="1790" y="385"/>
                  </a:lnTo>
                  <a:lnTo>
                    <a:pt x="1790" y="386"/>
                  </a:lnTo>
                  <a:lnTo>
                    <a:pt x="1789" y="387"/>
                  </a:lnTo>
                  <a:lnTo>
                    <a:pt x="1789" y="388"/>
                  </a:lnTo>
                  <a:lnTo>
                    <a:pt x="1790" y="390"/>
                  </a:lnTo>
                  <a:lnTo>
                    <a:pt x="1790" y="391"/>
                  </a:lnTo>
                  <a:lnTo>
                    <a:pt x="1791" y="391"/>
                  </a:lnTo>
                  <a:lnTo>
                    <a:pt x="1791" y="392"/>
                  </a:lnTo>
                  <a:lnTo>
                    <a:pt x="1792" y="392"/>
                  </a:lnTo>
                  <a:lnTo>
                    <a:pt x="1793" y="392"/>
                  </a:lnTo>
                  <a:lnTo>
                    <a:pt x="1795" y="392"/>
                  </a:lnTo>
                  <a:lnTo>
                    <a:pt x="1795" y="393"/>
                  </a:lnTo>
                  <a:lnTo>
                    <a:pt x="1796" y="393"/>
                  </a:lnTo>
                  <a:lnTo>
                    <a:pt x="1796" y="394"/>
                  </a:lnTo>
                  <a:lnTo>
                    <a:pt x="1797" y="394"/>
                  </a:lnTo>
                  <a:lnTo>
                    <a:pt x="1797" y="395"/>
                  </a:lnTo>
                  <a:lnTo>
                    <a:pt x="1798" y="396"/>
                  </a:lnTo>
                  <a:lnTo>
                    <a:pt x="1799" y="396"/>
                  </a:lnTo>
                  <a:lnTo>
                    <a:pt x="1799" y="398"/>
                  </a:lnTo>
                  <a:lnTo>
                    <a:pt x="1800" y="396"/>
                  </a:lnTo>
                  <a:lnTo>
                    <a:pt x="1800" y="398"/>
                  </a:lnTo>
                  <a:lnTo>
                    <a:pt x="1802" y="399"/>
                  </a:lnTo>
                  <a:lnTo>
                    <a:pt x="1802" y="400"/>
                  </a:lnTo>
                  <a:lnTo>
                    <a:pt x="1802" y="401"/>
                  </a:lnTo>
                  <a:lnTo>
                    <a:pt x="1800" y="401"/>
                  </a:lnTo>
                  <a:lnTo>
                    <a:pt x="1799" y="402"/>
                  </a:lnTo>
                  <a:lnTo>
                    <a:pt x="1798" y="403"/>
                  </a:lnTo>
                  <a:lnTo>
                    <a:pt x="1797" y="403"/>
                  </a:lnTo>
                  <a:lnTo>
                    <a:pt x="1797" y="405"/>
                  </a:lnTo>
                  <a:lnTo>
                    <a:pt x="1796" y="405"/>
                  </a:lnTo>
                  <a:lnTo>
                    <a:pt x="1796" y="406"/>
                  </a:lnTo>
                  <a:lnTo>
                    <a:pt x="1796" y="407"/>
                  </a:lnTo>
                  <a:lnTo>
                    <a:pt x="1795" y="408"/>
                  </a:lnTo>
                  <a:lnTo>
                    <a:pt x="1793" y="408"/>
                  </a:lnTo>
                  <a:lnTo>
                    <a:pt x="1793" y="409"/>
                  </a:lnTo>
                  <a:lnTo>
                    <a:pt x="1792" y="409"/>
                  </a:lnTo>
                  <a:lnTo>
                    <a:pt x="1792" y="410"/>
                  </a:lnTo>
                  <a:lnTo>
                    <a:pt x="1792" y="411"/>
                  </a:lnTo>
                  <a:lnTo>
                    <a:pt x="1791" y="411"/>
                  </a:lnTo>
                  <a:lnTo>
                    <a:pt x="1791" y="413"/>
                  </a:lnTo>
                  <a:lnTo>
                    <a:pt x="1791" y="414"/>
                  </a:lnTo>
                  <a:lnTo>
                    <a:pt x="1792" y="414"/>
                  </a:lnTo>
                  <a:lnTo>
                    <a:pt x="1792" y="415"/>
                  </a:lnTo>
                  <a:lnTo>
                    <a:pt x="1791" y="415"/>
                  </a:lnTo>
                  <a:lnTo>
                    <a:pt x="1792" y="415"/>
                  </a:lnTo>
                  <a:lnTo>
                    <a:pt x="1792" y="416"/>
                  </a:lnTo>
                  <a:lnTo>
                    <a:pt x="1792" y="417"/>
                  </a:lnTo>
                  <a:lnTo>
                    <a:pt x="1792" y="418"/>
                  </a:lnTo>
                  <a:lnTo>
                    <a:pt x="1792" y="420"/>
                  </a:lnTo>
                  <a:lnTo>
                    <a:pt x="1792" y="421"/>
                  </a:lnTo>
                  <a:lnTo>
                    <a:pt x="1791" y="421"/>
                  </a:lnTo>
                  <a:lnTo>
                    <a:pt x="1791" y="422"/>
                  </a:lnTo>
                  <a:lnTo>
                    <a:pt x="1790" y="423"/>
                  </a:lnTo>
                  <a:lnTo>
                    <a:pt x="1790" y="424"/>
                  </a:lnTo>
                  <a:lnTo>
                    <a:pt x="1791" y="424"/>
                  </a:lnTo>
                  <a:lnTo>
                    <a:pt x="1791" y="425"/>
                  </a:lnTo>
                  <a:lnTo>
                    <a:pt x="1791" y="426"/>
                  </a:lnTo>
                  <a:lnTo>
                    <a:pt x="1792" y="428"/>
                  </a:lnTo>
                  <a:lnTo>
                    <a:pt x="1792" y="429"/>
                  </a:lnTo>
                  <a:lnTo>
                    <a:pt x="1792" y="430"/>
                  </a:lnTo>
                  <a:lnTo>
                    <a:pt x="1792" y="431"/>
                  </a:lnTo>
                  <a:lnTo>
                    <a:pt x="1791" y="431"/>
                  </a:lnTo>
                  <a:lnTo>
                    <a:pt x="1792" y="432"/>
                  </a:lnTo>
                  <a:lnTo>
                    <a:pt x="1792" y="433"/>
                  </a:lnTo>
                  <a:lnTo>
                    <a:pt x="1792" y="435"/>
                  </a:lnTo>
                  <a:lnTo>
                    <a:pt x="1792" y="436"/>
                  </a:lnTo>
                  <a:lnTo>
                    <a:pt x="1793" y="437"/>
                  </a:lnTo>
                  <a:lnTo>
                    <a:pt x="1793" y="438"/>
                  </a:lnTo>
                  <a:lnTo>
                    <a:pt x="1793" y="439"/>
                  </a:lnTo>
                  <a:lnTo>
                    <a:pt x="1793" y="440"/>
                  </a:lnTo>
                  <a:lnTo>
                    <a:pt x="1793" y="441"/>
                  </a:lnTo>
                  <a:lnTo>
                    <a:pt x="1793" y="443"/>
                  </a:lnTo>
                  <a:lnTo>
                    <a:pt x="1795" y="443"/>
                  </a:lnTo>
                  <a:lnTo>
                    <a:pt x="1795" y="444"/>
                  </a:lnTo>
                  <a:lnTo>
                    <a:pt x="1793" y="444"/>
                  </a:lnTo>
                  <a:lnTo>
                    <a:pt x="1795" y="445"/>
                  </a:lnTo>
                  <a:lnTo>
                    <a:pt x="1796" y="445"/>
                  </a:lnTo>
                  <a:lnTo>
                    <a:pt x="1797" y="446"/>
                  </a:lnTo>
                  <a:lnTo>
                    <a:pt x="1798" y="446"/>
                  </a:lnTo>
                  <a:lnTo>
                    <a:pt x="1799" y="446"/>
                  </a:lnTo>
                  <a:lnTo>
                    <a:pt x="1800" y="446"/>
                  </a:lnTo>
                  <a:lnTo>
                    <a:pt x="1802" y="446"/>
                  </a:lnTo>
                  <a:lnTo>
                    <a:pt x="1802" y="447"/>
                  </a:lnTo>
                  <a:lnTo>
                    <a:pt x="1804" y="447"/>
                  </a:lnTo>
                  <a:lnTo>
                    <a:pt x="1805" y="446"/>
                  </a:lnTo>
                  <a:lnTo>
                    <a:pt x="1806" y="446"/>
                  </a:lnTo>
                  <a:lnTo>
                    <a:pt x="1807" y="446"/>
                  </a:lnTo>
                  <a:lnTo>
                    <a:pt x="1808" y="446"/>
                  </a:lnTo>
                  <a:lnTo>
                    <a:pt x="1808" y="447"/>
                  </a:lnTo>
                  <a:lnTo>
                    <a:pt x="1808" y="448"/>
                  </a:lnTo>
                  <a:lnTo>
                    <a:pt x="1807" y="450"/>
                  </a:lnTo>
                  <a:lnTo>
                    <a:pt x="1806" y="450"/>
                  </a:lnTo>
                  <a:lnTo>
                    <a:pt x="1806" y="451"/>
                  </a:lnTo>
                  <a:lnTo>
                    <a:pt x="1806" y="453"/>
                  </a:lnTo>
                  <a:lnTo>
                    <a:pt x="1807" y="453"/>
                  </a:lnTo>
                  <a:lnTo>
                    <a:pt x="1807" y="454"/>
                  </a:lnTo>
                  <a:lnTo>
                    <a:pt x="1808" y="455"/>
                  </a:lnTo>
                  <a:lnTo>
                    <a:pt x="1810" y="458"/>
                  </a:lnTo>
                  <a:lnTo>
                    <a:pt x="1810" y="459"/>
                  </a:lnTo>
                  <a:lnTo>
                    <a:pt x="1808" y="460"/>
                  </a:lnTo>
                  <a:lnTo>
                    <a:pt x="1807" y="462"/>
                  </a:lnTo>
                  <a:lnTo>
                    <a:pt x="1807" y="463"/>
                  </a:lnTo>
                  <a:lnTo>
                    <a:pt x="1808" y="463"/>
                  </a:lnTo>
                  <a:lnTo>
                    <a:pt x="1808" y="465"/>
                  </a:lnTo>
                  <a:lnTo>
                    <a:pt x="1810" y="465"/>
                  </a:lnTo>
                  <a:lnTo>
                    <a:pt x="1811" y="466"/>
                  </a:lnTo>
                  <a:lnTo>
                    <a:pt x="1812" y="467"/>
                  </a:lnTo>
                  <a:lnTo>
                    <a:pt x="1813" y="466"/>
                  </a:lnTo>
                  <a:lnTo>
                    <a:pt x="1814" y="466"/>
                  </a:lnTo>
                  <a:lnTo>
                    <a:pt x="1814" y="467"/>
                  </a:lnTo>
                  <a:lnTo>
                    <a:pt x="1815" y="467"/>
                  </a:lnTo>
                  <a:lnTo>
                    <a:pt x="1815" y="468"/>
                  </a:lnTo>
                  <a:lnTo>
                    <a:pt x="1817" y="468"/>
                  </a:lnTo>
                  <a:lnTo>
                    <a:pt x="1819" y="469"/>
                  </a:lnTo>
                  <a:lnTo>
                    <a:pt x="1820" y="469"/>
                  </a:lnTo>
                  <a:lnTo>
                    <a:pt x="1819" y="470"/>
                  </a:lnTo>
                  <a:lnTo>
                    <a:pt x="1818" y="472"/>
                  </a:lnTo>
                  <a:lnTo>
                    <a:pt x="1817" y="473"/>
                  </a:lnTo>
                  <a:lnTo>
                    <a:pt x="1815" y="475"/>
                  </a:lnTo>
                  <a:lnTo>
                    <a:pt x="1817" y="476"/>
                  </a:lnTo>
                  <a:lnTo>
                    <a:pt x="1817" y="477"/>
                  </a:lnTo>
                  <a:lnTo>
                    <a:pt x="1818" y="478"/>
                  </a:lnTo>
                  <a:lnTo>
                    <a:pt x="1818" y="480"/>
                  </a:lnTo>
                  <a:lnTo>
                    <a:pt x="1817" y="480"/>
                  </a:lnTo>
                  <a:lnTo>
                    <a:pt x="1815" y="481"/>
                  </a:lnTo>
                  <a:lnTo>
                    <a:pt x="1813" y="482"/>
                  </a:lnTo>
                  <a:lnTo>
                    <a:pt x="1811" y="482"/>
                  </a:lnTo>
                  <a:lnTo>
                    <a:pt x="1808" y="483"/>
                  </a:lnTo>
                  <a:lnTo>
                    <a:pt x="1806" y="483"/>
                  </a:lnTo>
                  <a:lnTo>
                    <a:pt x="1804" y="483"/>
                  </a:lnTo>
                  <a:lnTo>
                    <a:pt x="1802" y="484"/>
                  </a:lnTo>
                  <a:lnTo>
                    <a:pt x="1800" y="484"/>
                  </a:lnTo>
                  <a:lnTo>
                    <a:pt x="1798" y="484"/>
                  </a:lnTo>
                  <a:lnTo>
                    <a:pt x="1796" y="484"/>
                  </a:lnTo>
                  <a:lnTo>
                    <a:pt x="1795" y="484"/>
                  </a:lnTo>
                  <a:lnTo>
                    <a:pt x="1793" y="483"/>
                  </a:lnTo>
                  <a:lnTo>
                    <a:pt x="1792" y="483"/>
                  </a:lnTo>
                  <a:lnTo>
                    <a:pt x="1790" y="483"/>
                  </a:lnTo>
                  <a:lnTo>
                    <a:pt x="1789" y="484"/>
                  </a:lnTo>
                  <a:lnTo>
                    <a:pt x="1786" y="484"/>
                  </a:lnTo>
                  <a:lnTo>
                    <a:pt x="1785" y="484"/>
                  </a:lnTo>
                  <a:lnTo>
                    <a:pt x="1782" y="484"/>
                  </a:lnTo>
                  <a:lnTo>
                    <a:pt x="1780" y="484"/>
                  </a:lnTo>
                  <a:lnTo>
                    <a:pt x="1778" y="484"/>
                  </a:lnTo>
                  <a:lnTo>
                    <a:pt x="1776" y="485"/>
                  </a:lnTo>
                  <a:lnTo>
                    <a:pt x="1771" y="487"/>
                  </a:lnTo>
                  <a:lnTo>
                    <a:pt x="1768" y="488"/>
                  </a:lnTo>
                  <a:lnTo>
                    <a:pt x="1767" y="488"/>
                  </a:lnTo>
                  <a:lnTo>
                    <a:pt x="1765" y="489"/>
                  </a:lnTo>
                  <a:lnTo>
                    <a:pt x="1763" y="489"/>
                  </a:lnTo>
                  <a:lnTo>
                    <a:pt x="1761" y="490"/>
                  </a:lnTo>
                  <a:lnTo>
                    <a:pt x="1759" y="492"/>
                  </a:lnTo>
                  <a:lnTo>
                    <a:pt x="1756" y="495"/>
                  </a:lnTo>
                  <a:lnTo>
                    <a:pt x="1754" y="496"/>
                  </a:lnTo>
                  <a:lnTo>
                    <a:pt x="1752" y="497"/>
                  </a:lnTo>
                  <a:lnTo>
                    <a:pt x="1750" y="499"/>
                  </a:lnTo>
                  <a:lnTo>
                    <a:pt x="1747" y="500"/>
                  </a:lnTo>
                  <a:lnTo>
                    <a:pt x="1745" y="502"/>
                  </a:lnTo>
                  <a:lnTo>
                    <a:pt x="1743" y="504"/>
                  </a:lnTo>
                  <a:lnTo>
                    <a:pt x="1740" y="506"/>
                  </a:lnTo>
                  <a:lnTo>
                    <a:pt x="1737" y="508"/>
                  </a:lnTo>
                  <a:lnTo>
                    <a:pt x="1736" y="508"/>
                  </a:lnTo>
                  <a:lnTo>
                    <a:pt x="1735" y="508"/>
                  </a:lnTo>
                  <a:lnTo>
                    <a:pt x="1733" y="510"/>
                  </a:lnTo>
                  <a:lnTo>
                    <a:pt x="1730" y="510"/>
                  </a:lnTo>
                  <a:lnTo>
                    <a:pt x="1726" y="510"/>
                  </a:lnTo>
                  <a:lnTo>
                    <a:pt x="1723" y="510"/>
                  </a:lnTo>
                  <a:lnTo>
                    <a:pt x="1720" y="511"/>
                  </a:lnTo>
                  <a:lnTo>
                    <a:pt x="1716" y="511"/>
                  </a:lnTo>
                  <a:lnTo>
                    <a:pt x="1715" y="511"/>
                  </a:lnTo>
                  <a:lnTo>
                    <a:pt x="1714" y="511"/>
                  </a:lnTo>
                  <a:lnTo>
                    <a:pt x="1713" y="511"/>
                  </a:lnTo>
                  <a:lnTo>
                    <a:pt x="1713" y="512"/>
                  </a:lnTo>
                  <a:lnTo>
                    <a:pt x="1709" y="512"/>
                  </a:lnTo>
                  <a:lnTo>
                    <a:pt x="1705" y="512"/>
                  </a:lnTo>
                  <a:lnTo>
                    <a:pt x="1703" y="512"/>
                  </a:lnTo>
                  <a:lnTo>
                    <a:pt x="1699" y="512"/>
                  </a:lnTo>
                  <a:lnTo>
                    <a:pt x="1699" y="515"/>
                  </a:lnTo>
                  <a:lnTo>
                    <a:pt x="1698" y="519"/>
                  </a:lnTo>
                  <a:lnTo>
                    <a:pt x="1696" y="521"/>
                  </a:lnTo>
                  <a:lnTo>
                    <a:pt x="1696" y="523"/>
                  </a:lnTo>
                  <a:lnTo>
                    <a:pt x="1696" y="525"/>
                  </a:lnTo>
                  <a:lnTo>
                    <a:pt x="1695" y="526"/>
                  </a:lnTo>
                  <a:lnTo>
                    <a:pt x="1695" y="527"/>
                  </a:lnTo>
                  <a:lnTo>
                    <a:pt x="1695" y="529"/>
                  </a:lnTo>
                  <a:lnTo>
                    <a:pt x="1694" y="532"/>
                  </a:lnTo>
                  <a:lnTo>
                    <a:pt x="1693" y="535"/>
                  </a:lnTo>
                  <a:lnTo>
                    <a:pt x="1693" y="537"/>
                  </a:lnTo>
                  <a:lnTo>
                    <a:pt x="1693" y="540"/>
                  </a:lnTo>
                  <a:lnTo>
                    <a:pt x="1692" y="542"/>
                  </a:lnTo>
                  <a:lnTo>
                    <a:pt x="1691" y="545"/>
                  </a:lnTo>
                  <a:lnTo>
                    <a:pt x="1691" y="548"/>
                  </a:lnTo>
                  <a:lnTo>
                    <a:pt x="1689" y="549"/>
                  </a:lnTo>
                  <a:lnTo>
                    <a:pt x="1688" y="550"/>
                  </a:lnTo>
                  <a:lnTo>
                    <a:pt x="1687" y="551"/>
                  </a:lnTo>
                  <a:lnTo>
                    <a:pt x="1687" y="552"/>
                  </a:lnTo>
                  <a:lnTo>
                    <a:pt x="1686" y="553"/>
                  </a:lnTo>
                  <a:lnTo>
                    <a:pt x="1684" y="556"/>
                  </a:lnTo>
                  <a:lnTo>
                    <a:pt x="1683" y="557"/>
                  </a:lnTo>
                  <a:lnTo>
                    <a:pt x="1681" y="558"/>
                  </a:lnTo>
                  <a:lnTo>
                    <a:pt x="1681" y="562"/>
                  </a:lnTo>
                  <a:lnTo>
                    <a:pt x="1681" y="563"/>
                  </a:lnTo>
                  <a:lnTo>
                    <a:pt x="1681" y="564"/>
                  </a:lnTo>
                  <a:lnTo>
                    <a:pt x="1680" y="564"/>
                  </a:lnTo>
                  <a:lnTo>
                    <a:pt x="1679" y="564"/>
                  </a:lnTo>
                  <a:lnTo>
                    <a:pt x="1677" y="564"/>
                  </a:lnTo>
                  <a:lnTo>
                    <a:pt x="1676" y="565"/>
                  </a:lnTo>
                  <a:lnTo>
                    <a:pt x="1674" y="567"/>
                  </a:lnTo>
                  <a:lnTo>
                    <a:pt x="1673" y="567"/>
                  </a:lnTo>
                  <a:lnTo>
                    <a:pt x="1672" y="568"/>
                  </a:lnTo>
                  <a:lnTo>
                    <a:pt x="1671" y="570"/>
                  </a:lnTo>
                  <a:lnTo>
                    <a:pt x="1670" y="572"/>
                  </a:lnTo>
                  <a:lnTo>
                    <a:pt x="1668" y="574"/>
                  </a:lnTo>
                  <a:lnTo>
                    <a:pt x="1666" y="577"/>
                  </a:lnTo>
                  <a:lnTo>
                    <a:pt x="1665" y="577"/>
                  </a:lnTo>
                  <a:lnTo>
                    <a:pt x="1664" y="578"/>
                  </a:lnTo>
                  <a:lnTo>
                    <a:pt x="1663" y="580"/>
                  </a:lnTo>
                  <a:lnTo>
                    <a:pt x="1662" y="580"/>
                  </a:lnTo>
                  <a:lnTo>
                    <a:pt x="1661" y="581"/>
                  </a:lnTo>
                  <a:lnTo>
                    <a:pt x="1661" y="582"/>
                  </a:lnTo>
                  <a:lnTo>
                    <a:pt x="1658" y="585"/>
                  </a:lnTo>
                  <a:lnTo>
                    <a:pt x="1657" y="586"/>
                  </a:lnTo>
                  <a:lnTo>
                    <a:pt x="1656" y="587"/>
                  </a:lnTo>
                  <a:lnTo>
                    <a:pt x="1655" y="588"/>
                  </a:lnTo>
                  <a:lnTo>
                    <a:pt x="1654" y="589"/>
                  </a:lnTo>
                  <a:lnTo>
                    <a:pt x="1654" y="590"/>
                  </a:lnTo>
                  <a:lnTo>
                    <a:pt x="1653" y="590"/>
                  </a:lnTo>
                  <a:lnTo>
                    <a:pt x="1650" y="594"/>
                  </a:lnTo>
                  <a:lnTo>
                    <a:pt x="1648" y="596"/>
                  </a:lnTo>
                  <a:lnTo>
                    <a:pt x="1647" y="599"/>
                  </a:lnTo>
                  <a:lnTo>
                    <a:pt x="1646" y="600"/>
                  </a:lnTo>
                  <a:lnTo>
                    <a:pt x="1643" y="602"/>
                  </a:lnTo>
                  <a:lnTo>
                    <a:pt x="1640" y="605"/>
                  </a:lnTo>
                  <a:lnTo>
                    <a:pt x="1638" y="608"/>
                  </a:lnTo>
                  <a:lnTo>
                    <a:pt x="1635" y="610"/>
                  </a:lnTo>
                  <a:lnTo>
                    <a:pt x="1633" y="614"/>
                  </a:lnTo>
                  <a:lnTo>
                    <a:pt x="1631" y="616"/>
                  </a:lnTo>
                  <a:lnTo>
                    <a:pt x="1629" y="617"/>
                  </a:lnTo>
                  <a:lnTo>
                    <a:pt x="1629" y="618"/>
                  </a:lnTo>
                  <a:lnTo>
                    <a:pt x="1627" y="620"/>
                  </a:lnTo>
                  <a:lnTo>
                    <a:pt x="1625" y="623"/>
                  </a:lnTo>
                  <a:lnTo>
                    <a:pt x="1623" y="625"/>
                  </a:lnTo>
                  <a:lnTo>
                    <a:pt x="1621" y="626"/>
                  </a:lnTo>
                  <a:lnTo>
                    <a:pt x="1620" y="627"/>
                  </a:lnTo>
                  <a:lnTo>
                    <a:pt x="1619" y="630"/>
                  </a:lnTo>
                  <a:lnTo>
                    <a:pt x="1618" y="630"/>
                  </a:lnTo>
                  <a:lnTo>
                    <a:pt x="1618" y="631"/>
                  </a:lnTo>
                  <a:lnTo>
                    <a:pt x="1616" y="633"/>
                  </a:lnTo>
                  <a:lnTo>
                    <a:pt x="1614" y="634"/>
                  </a:lnTo>
                  <a:lnTo>
                    <a:pt x="1613" y="635"/>
                  </a:lnTo>
                  <a:lnTo>
                    <a:pt x="1612" y="637"/>
                  </a:lnTo>
                  <a:lnTo>
                    <a:pt x="1612" y="638"/>
                  </a:lnTo>
                  <a:lnTo>
                    <a:pt x="1610" y="640"/>
                  </a:lnTo>
                  <a:lnTo>
                    <a:pt x="1609" y="641"/>
                  </a:lnTo>
                  <a:lnTo>
                    <a:pt x="1608" y="641"/>
                  </a:lnTo>
                  <a:lnTo>
                    <a:pt x="1608" y="642"/>
                  </a:lnTo>
                  <a:lnTo>
                    <a:pt x="1606" y="644"/>
                  </a:lnTo>
                  <a:lnTo>
                    <a:pt x="1605" y="645"/>
                  </a:lnTo>
                  <a:lnTo>
                    <a:pt x="1602" y="648"/>
                  </a:lnTo>
                  <a:lnTo>
                    <a:pt x="1602" y="649"/>
                  </a:lnTo>
                  <a:lnTo>
                    <a:pt x="1601" y="650"/>
                  </a:lnTo>
                  <a:lnTo>
                    <a:pt x="1599" y="652"/>
                  </a:lnTo>
                  <a:lnTo>
                    <a:pt x="1597" y="653"/>
                  </a:lnTo>
                  <a:lnTo>
                    <a:pt x="1595" y="656"/>
                  </a:lnTo>
                  <a:lnTo>
                    <a:pt x="1594" y="659"/>
                  </a:lnTo>
                  <a:lnTo>
                    <a:pt x="1591" y="660"/>
                  </a:lnTo>
                  <a:lnTo>
                    <a:pt x="1589" y="662"/>
                  </a:lnTo>
                  <a:lnTo>
                    <a:pt x="1588" y="663"/>
                  </a:lnTo>
                  <a:lnTo>
                    <a:pt x="1587" y="665"/>
                  </a:lnTo>
                  <a:lnTo>
                    <a:pt x="1587" y="667"/>
                  </a:lnTo>
                  <a:lnTo>
                    <a:pt x="1586" y="667"/>
                  </a:lnTo>
                  <a:lnTo>
                    <a:pt x="1584" y="668"/>
                  </a:lnTo>
                  <a:lnTo>
                    <a:pt x="1582" y="670"/>
                  </a:lnTo>
                  <a:lnTo>
                    <a:pt x="1581" y="672"/>
                  </a:lnTo>
                  <a:lnTo>
                    <a:pt x="1580" y="674"/>
                  </a:lnTo>
                  <a:lnTo>
                    <a:pt x="1577" y="676"/>
                  </a:lnTo>
                  <a:lnTo>
                    <a:pt x="1576" y="677"/>
                  </a:lnTo>
                  <a:lnTo>
                    <a:pt x="1576" y="678"/>
                  </a:lnTo>
                  <a:lnTo>
                    <a:pt x="1576" y="679"/>
                  </a:lnTo>
                  <a:lnTo>
                    <a:pt x="1576" y="682"/>
                  </a:lnTo>
                  <a:lnTo>
                    <a:pt x="1575" y="685"/>
                  </a:lnTo>
                  <a:lnTo>
                    <a:pt x="1575" y="687"/>
                  </a:lnTo>
                  <a:lnTo>
                    <a:pt x="1575" y="690"/>
                  </a:lnTo>
                  <a:lnTo>
                    <a:pt x="1576" y="691"/>
                  </a:lnTo>
                  <a:lnTo>
                    <a:pt x="1576" y="692"/>
                  </a:lnTo>
                  <a:lnTo>
                    <a:pt x="1576" y="695"/>
                  </a:lnTo>
                  <a:lnTo>
                    <a:pt x="1576" y="698"/>
                  </a:lnTo>
                  <a:lnTo>
                    <a:pt x="1576" y="700"/>
                  </a:lnTo>
                  <a:lnTo>
                    <a:pt x="1575" y="702"/>
                  </a:lnTo>
                  <a:lnTo>
                    <a:pt x="1576" y="702"/>
                  </a:lnTo>
                  <a:lnTo>
                    <a:pt x="1577" y="705"/>
                  </a:lnTo>
                  <a:lnTo>
                    <a:pt x="1576" y="707"/>
                  </a:lnTo>
                  <a:lnTo>
                    <a:pt x="1576" y="708"/>
                  </a:lnTo>
                  <a:lnTo>
                    <a:pt x="1575" y="709"/>
                  </a:lnTo>
                  <a:lnTo>
                    <a:pt x="1574" y="710"/>
                  </a:lnTo>
                  <a:lnTo>
                    <a:pt x="1573" y="714"/>
                  </a:lnTo>
                  <a:lnTo>
                    <a:pt x="1572" y="717"/>
                  </a:lnTo>
                  <a:lnTo>
                    <a:pt x="1569" y="722"/>
                  </a:lnTo>
                  <a:lnTo>
                    <a:pt x="1567" y="727"/>
                  </a:lnTo>
                  <a:lnTo>
                    <a:pt x="1566" y="732"/>
                  </a:lnTo>
                  <a:lnTo>
                    <a:pt x="1564" y="736"/>
                  </a:lnTo>
                  <a:lnTo>
                    <a:pt x="1562" y="739"/>
                  </a:lnTo>
                  <a:lnTo>
                    <a:pt x="1559" y="743"/>
                  </a:lnTo>
                  <a:lnTo>
                    <a:pt x="1557" y="745"/>
                  </a:lnTo>
                  <a:lnTo>
                    <a:pt x="1552" y="750"/>
                  </a:lnTo>
                  <a:lnTo>
                    <a:pt x="1545" y="754"/>
                  </a:lnTo>
                  <a:lnTo>
                    <a:pt x="1539" y="761"/>
                  </a:lnTo>
                  <a:lnTo>
                    <a:pt x="1530" y="768"/>
                  </a:lnTo>
                  <a:lnTo>
                    <a:pt x="1529" y="769"/>
                  </a:lnTo>
                  <a:lnTo>
                    <a:pt x="1526" y="773"/>
                  </a:lnTo>
                  <a:lnTo>
                    <a:pt x="1522" y="776"/>
                  </a:lnTo>
                  <a:lnTo>
                    <a:pt x="1521" y="776"/>
                  </a:lnTo>
                  <a:lnTo>
                    <a:pt x="1520" y="779"/>
                  </a:lnTo>
                  <a:lnTo>
                    <a:pt x="1519" y="779"/>
                  </a:lnTo>
                  <a:lnTo>
                    <a:pt x="1517" y="780"/>
                  </a:lnTo>
                  <a:lnTo>
                    <a:pt x="1514" y="783"/>
                  </a:lnTo>
                  <a:lnTo>
                    <a:pt x="1510" y="787"/>
                  </a:lnTo>
                  <a:lnTo>
                    <a:pt x="1507" y="789"/>
                  </a:lnTo>
                  <a:lnTo>
                    <a:pt x="1507" y="790"/>
                  </a:lnTo>
                  <a:lnTo>
                    <a:pt x="1502" y="794"/>
                  </a:lnTo>
                  <a:lnTo>
                    <a:pt x="1498" y="798"/>
                  </a:lnTo>
                  <a:lnTo>
                    <a:pt x="1492" y="803"/>
                  </a:lnTo>
                  <a:lnTo>
                    <a:pt x="1486" y="809"/>
                  </a:lnTo>
                  <a:lnTo>
                    <a:pt x="1480" y="813"/>
                  </a:lnTo>
                  <a:lnTo>
                    <a:pt x="1477" y="817"/>
                  </a:lnTo>
                  <a:lnTo>
                    <a:pt x="1474" y="820"/>
                  </a:lnTo>
                  <a:lnTo>
                    <a:pt x="1468" y="825"/>
                  </a:lnTo>
                  <a:lnTo>
                    <a:pt x="1463" y="829"/>
                  </a:lnTo>
                  <a:lnTo>
                    <a:pt x="1459" y="833"/>
                  </a:lnTo>
                  <a:lnTo>
                    <a:pt x="1454" y="837"/>
                  </a:lnTo>
                  <a:lnTo>
                    <a:pt x="1452" y="840"/>
                  </a:lnTo>
                  <a:lnTo>
                    <a:pt x="1449" y="841"/>
                  </a:lnTo>
                  <a:lnTo>
                    <a:pt x="1448" y="842"/>
                  </a:lnTo>
                  <a:lnTo>
                    <a:pt x="1444" y="847"/>
                  </a:lnTo>
                  <a:lnTo>
                    <a:pt x="1439" y="851"/>
                  </a:lnTo>
                  <a:lnTo>
                    <a:pt x="1435" y="854"/>
                  </a:lnTo>
                  <a:lnTo>
                    <a:pt x="1433" y="855"/>
                  </a:lnTo>
                  <a:lnTo>
                    <a:pt x="1432" y="856"/>
                  </a:lnTo>
                  <a:lnTo>
                    <a:pt x="1432" y="857"/>
                  </a:lnTo>
                  <a:lnTo>
                    <a:pt x="1429" y="861"/>
                  </a:lnTo>
                  <a:lnTo>
                    <a:pt x="1427" y="861"/>
                  </a:lnTo>
                  <a:lnTo>
                    <a:pt x="1424" y="864"/>
                  </a:lnTo>
                  <a:lnTo>
                    <a:pt x="1422" y="865"/>
                  </a:lnTo>
                  <a:lnTo>
                    <a:pt x="1422" y="866"/>
                  </a:lnTo>
                  <a:lnTo>
                    <a:pt x="1419" y="867"/>
                  </a:lnTo>
                  <a:lnTo>
                    <a:pt x="1418" y="869"/>
                  </a:lnTo>
                  <a:lnTo>
                    <a:pt x="1418" y="870"/>
                  </a:lnTo>
                  <a:lnTo>
                    <a:pt x="1416" y="871"/>
                  </a:lnTo>
                  <a:lnTo>
                    <a:pt x="1412" y="873"/>
                  </a:lnTo>
                  <a:lnTo>
                    <a:pt x="1410" y="876"/>
                  </a:lnTo>
                  <a:lnTo>
                    <a:pt x="1408" y="879"/>
                  </a:lnTo>
                  <a:lnTo>
                    <a:pt x="1407" y="879"/>
                  </a:lnTo>
                  <a:lnTo>
                    <a:pt x="1405" y="880"/>
                  </a:lnTo>
                  <a:lnTo>
                    <a:pt x="1403" y="883"/>
                  </a:lnTo>
                  <a:lnTo>
                    <a:pt x="1402" y="884"/>
                  </a:lnTo>
                  <a:lnTo>
                    <a:pt x="1401" y="885"/>
                  </a:lnTo>
                  <a:lnTo>
                    <a:pt x="1400" y="886"/>
                  </a:lnTo>
                  <a:lnTo>
                    <a:pt x="1375" y="907"/>
                  </a:lnTo>
                  <a:lnTo>
                    <a:pt x="1370" y="911"/>
                  </a:lnTo>
                  <a:lnTo>
                    <a:pt x="1366" y="914"/>
                  </a:lnTo>
                  <a:lnTo>
                    <a:pt x="1365" y="914"/>
                  </a:lnTo>
                  <a:lnTo>
                    <a:pt x="1364" y="915"/>
                  </a:lnTo>
                  <a:lnTo>
                    <a:pt x="1364" y="916"/>
                  </a:lnTo>
                  <a:lnTo>
                    <a:pt x="1365" y="917"/>
                  </a:lnTo>
                  <a:lnTo>
                    <a:pt x="1366" y="918"/>
                  </a:lnTo>
                  <a:lnTo>
                    <a:pt x="1366" y="919"/>
                  </a:lnTo>
                  <a:lnTo>
                    <a:pt x="1367" y="922"/>
                  </a:lnTo>
                  <a:lnTo>
                    <a:pt x="1367" y="923"/>
                  </a:lnTo>
                  <a:lnTo>
                    <a:pt x="1367" y="928"/>
                  </a:lnTo>
                  <a:lnTo>
                    <a:pt x="1366" y="929"/>
                  </a:lnTo>
                  <a:lnTo>
                    <a:pt x="1363" y="955"/>
                  </a:lnTo>
                  <a:lnTo>
                    <a:pt x="1363" y="960"/>
                  </a:lnTo>
                  <a:lnTo>
                    <a:pt x="1362" y="967"/>
                  </a:lnTo>
                  <a:lnTo>
                    <a:pt x="1362" y="970"/>
                  </a:lnTo>
                  <a:lnTo>
                    <a:pt x="1360" y="979"/>
                  </a:lnTo>
                  <a:lnTo>
                    <a:pt x="1359" y="984"/>
                  </a:lnTo>
                  <a:lnTo>
                    <a:pt x="1353" y="1029"/>
                  </a:lnTo>
                  <a:lnTo>
                    <a:pt x="1355" y="1031"/>
                  </a:lnTo>
                  <a:lnTo>
                    <a:pt x="1355" y="1033"/>
                  </a:lnTo>
                  <a:lnTo>
                    <a:pt x="1353" y="1033"/>
                  </a:lnTo>
                  <a:lnTo>
                    <a:pt x="1352" y="1034"/>
                  </a:lnTo>
                  <a:lnTo>
                    <a:pt x="1352" y="1035"/>
                  </a:lnTo>
                  <a:lnTo>
                    <a:pt x="1351" y="1036"/>
                  </a:lnTo>
                  <a:lnTo>
                    <a:pt x="1351" y="1037"/>
                  </a:lnTo>
                  <a:lnTo>
                    <a:pt x="1352" y="1037"/>
                  </a:lnTo>
                  <a:lnTo>
                    <a:pt x="1352" y="1038"/>
                  </a:lnTo>
                  <a:lnTo>
                    <a:pt x="1351" y="1041"/>
                  </a:lnTo>
                  <a:lnTo>
                    <a:pt x="1344" y="1048"/>
                  </a:lnTo>
                  <a:lnTo>
                    <a:pt x="1341" y="1052"/>
                  </a:lnTo>
                  <a:lnTo>
                    <a:pt x="1340" y="1053"/>
                  </a:lnTo>
                  <a:lnTo>
                    <a:pt x="1338" y="1056"/>
                  </a:lnTo>
                  <a:lnTo>
                    <a:pt x="1335" y="1059"/>
                  </a:lnTo>
                  <a:lnTo>
                    <a:pt x="1331" y="1063"/>
                  </a:lnTo>
                  <a:lnTo>
                    <a:pt x="1331" y="1064"/>
                  </a:lnTo>
                  <a:lnTo>
                    <a:pt x="1329" y="1066"/>
                  </a:lnTo>
                  <a:lnTo>
                    <a:pt x="1326" y="1071"/>
                  </a:lnTo>
                  <a:lnTo>
                    <a:pt x="1323" y="1074"/>
                  </a:lnTo>
                  <a:lnTo>
                    <a:pt x="1321" y="1078"/>
                  </a:lnTo>
                  <a:lnTo>
                    <a:pt x="1321" y="1079"/>
                  </a:lnTo>
                  <a:lnTo>
                    <a:pt x="1321" y="1080"/>
                  </a:lnTo>
                  <a:lnTo>
                    <a:pt x="1320" y="1082"/>
                  </a:lnTo>
                  <a:lnTo>
                    <a:pt x="1319" y="1083"/>
                  </a:lnTo>
                  <a:lnTo>
                    <a:pt x="1319" y="1085"/>
                  </a:lnTo>
                  <a:lnTo>
                    <a:pt x="1318" y="1086"/>
                  </a:lnTo>
                  <a:lnTo>
                    <a:pt x="1318" y="1087"/>
                  </a:lnTo>
                  <a:lnTo>
                    <a:pt x="1316" y="1088"/>
                  </a:lnTo>
                  <a:lnTo>
                    <a:pt x="1316" y="1089"/>
                  </a:lnTo>
                  <a:lnTo>
                    <a:pt x="1315" y="1090"/>
                  </a:lnTo>
                  <a:lnTo>
                    <a:pt x="1314" y="1091"/>
                  </a:lnTo>
                  <a:lnTo>
                    <a:pt x="1313" y="1091"/>
                  </a:lnTo>
                  <a:lnTo>
                    <a:pt x="1313" y="1093"/>
                  </a:lnTo>
                  <a:lnTo>
                    <a:pt x="1311" y="1095"/>
                  </a:lnTo>
                  <a:lnTo>
                    <a:pt x="1307" y="1098"/>
                  </a:lnTo>
                  <a:lnTo>
                    <a:pt x="1305" y="1102"/>
                  </a:lnTo>
                  <a:lnTo>
                    <a:pt x="1304" y="1103"/>
                  </a:lnTo>
                  <a:lnTo>
                    <a:pt x="1303" y="1104"/>
                  </a:lnTo>
                  <a:lnTo>
                    <a:pt x="1301" y="1105"/>
                  </a:lnTo>
                  <a:lnTo>
                    <a:pt x="1301" y="1106"/>
                  </a:lnTo>
                  <a:lnTo>
                    <a:pt x="1300" y="1108"/>
                  </a:lnTo>
                  <a:lnTo>
                    <a:pt x="1300" y="1111"/>
                  </a:lnTo>
                  <a:lnTo>
                    <a:pt x="1299" y="1117"/>
                  </a:lnTo>
                  <a:lnTo>
                    <a:pt x="1299" y="1118"/>
                  </a:lnTo>
                  <a:lnTo>
                    <a:pt x="1298" y="1119"/>
                  </a:lnTo>
                  <a:lnTo>
                    <a:pt x="1296" y="1124"/>
                  </a:lnTo>
                  <a:lnTo>
                    <a:pt x="1293" y="1130"/>
                  </a:lnTo>
                  <a:lnTo>
                    <a:pt x="1293" y="1131"/>
                  </a:lnTo>
                  <a:lnTo>
                    <a:pt x="1292" y="1131"/>
                  </a:lnTo>
                  <a:lnTo>
                    <a:pt x="1291" y="1132"/>
                  </a:lnTo>
                  <a:lnTo>
                    <a:pt x="1291" y="1133"/>
                  </a:lnTo>
                  <a:lnTo>
                    <a:pt x="1290" y="1134"/>
                  </a:lnTo>
                  <a:lnTo>
                    <a:pt x="1290" y="1135"/>
                  </a:lnTo>
                  <a:lnTo>
                    <a:pt x="1289" y="1135"/>
                  </a:lnTo>
                  <a:lnTo>
                    <a:pt x="1288" y="1136"/>
                  </a:lnTo>
                  <a:lnTo>
                    <a:pt x="1286" y="1136"/>
                  </a:lnTo>
                  <a:lnTo>
                    <a:pt x="1286" y="1138"/>
                  </a:lnTo>
                  <a:lnTo>
                    <a:pt x="1286" y="1139"/>
                  </a:lnTo>
                  <a:lnTo>
                    <a:pt x="1288" y="1139"/>
                  </a:lnTo>
                  <a:lnTo>
                    <a:pt x="1289" y="1139"/>
                  </a:lnTo>
                  <a:lnTo>
                    <a:pt x="1290" y="1140"/>
                  </a:lnTo>
                  <a:lnTo>
                    <a:pt x="1291" y="1141"/>
                  </a:lnTo>
                  <a:lnTo>
                    <a:pt x="1292" y="1141"/>
                  </a:lnTo>
                  <a:lnTo>
                    <a:pt x="1292" y="1142"/>
                  </a:lnTo>
                  <a:lnTo>
                    <a:pt x="1292" y="1143"/>
                  </a:lnTo>
                  <a:lnTo>
                    <a:pt x="1292" y="1145"/>
                  </a:lnTo>
                  <a:lnTo>
                    <a:pt x="1293" y="1145"/>
                  </a:lnTo>
                  <a:lnTo>
                    <a:pt x="1293" y="1146"/>
                  </a:lnTo>
                  <a:lnTo>
                    <a:pt x="1293" y="1147"/>
                  </a:lnTo>
                  <a:lnTo>
                    <a:pt x="1295" y="1147"/>
                  </a:lnTo>
                  <a:lnTo>
                    <a:pt x="1295" y="1148"/>
                  </a:lnTo>
                  <a:lnTo>
                    <a:pt x="1295" y="1149"/>
                  </a:lnTo>
                  <a:lnTo>
                    <a:pt x="1296" y="1149"/>
                  </a:lnTo>
                  <a:lnTo>
                    <a:pt x="1296" y="1150"/>
                  </a:lnTo>
                  <a:lnTo>
                    <a:pt x="1295" y="1150"/>
                  </a:lnTo>
                  <a:lnTo>
                    <a:pt x="1295" y="1151"/>
                  </a:lnTo>
                  <a:lnTo>
                    <a:pt x="1296" y="1151"/>
                  </a:lnTo>
                  <a:lnTo>
                    <a:pt x="1296" y="1153"/>
                  </a:lnTo>
                  <a:lnTo>
                    <a:pt x="1297" y="1153"/>
                  </a:lnTo>
                  <a:lnTo>
                    <a:pt x="1297" y="1154"/>
                  </a:lnTo>
                  <a:lnTo>
                    <a:pt x="1297" y="1155"/>
                  </a:lnTo>
                  <a:lnTo>
                    <a:pt x="1296" y="1155"/>
                  </a:lnTo>
                  <a:lnTo>
                    <a:pt x="1296" y="1156"/>
                  </a:lnTo>
                  <a:lnTo>
                    <a:pt x="1296" y="1157"/>
                  </a:lnTo>
                  <a:lnTo>
                    <a:pt x="1297" y="1158"/>
                  </a:lnTo>
                  <a:lnTo>
                    <a:pt x="1297" y="1160"/>
                  </a:lnTo>
                  <a:lnTo>
                    <a:pt x="1297" y="1161"/>
                  </a:lnTo>
                  <a:lnTo>
                    <a:pt x="1297" y="1162"/>
                  </a:lnTo>
                  <a:lnTo>
                    <a:pt x="1298" y="1162"/>
                  </a:lnTo>
                  <a:lnTo>
                    <a:pt x="1299" y="1162"/>
                  </a:lnTo>
                  <a:lnTo>
                    <a:pt x="1299" y="1163"/>
                  </a:lnTo>
                  <a:lnTo>
                    <a:pt x="1300" y="1164"/>
                  </a:lnTo>
                  <a:lnTo>
                    <a:pt x="1301" y="1164"/>
                  </a:lnTo>
                  <a:lnTo>
                    <a:pt x="1301" y="1165"/>
                  </a:lnTo>
                  <a:lnTo>
                    <a:pt x="1303" y="1165"/>
                  </a:lnTo>
                  <a:lnTo>
                    <a:pt x="1303" y="1167"/>
                  </a:lnTo>
                  <a:lnTo>
                    <a:pt x="1304" y="1167"/>
                  </a:lnTo>
                  <a:lnTo>
                    <a:pt x="1304" y="1168"/>
                  </a:lnTo>
                  <a:lnTo>
                    <a:pt x="1305" y="1168"/>
                  </a:lnTo>
                  <a:lnTo>
                    <a:pt x="1305" y="1169"/>
                  </a:lnTo>
                  <a:lnTo>
                    <a:pt x="1305" y="1170"/>
                  </a:lnTo>
                  <a:lnTo>
                    <a:pt x="1306" y="1170"/>
                  </a:lnTo>
                  <a:lnTo>
                    <a:pt x="1307" y="1171"/>
                  </a:lnTo>
                  <a:lnTo>
                    <a:pt x="1308" y="1171"/>
                  </a:lnTo>
                  <a:lnTo>
                    <a:pt x="1308" y="1172"/>
                  </a:lnTo>
                  <a:lnTo>
                    <a:pt x="1310" y="1172"/>
                  </a:lnTo>
                  <a:lnTo>
                    <a:pt x="1310" y="1173"/>
                  </a:lnTo>
                  <a:lnTo>
                    <a:pt x="1311" y="1173"/>
                  </a:lnTo>
                  <a:lnTo>
                    <a:pt x="1311" y="1172"/>
                  </a:lnTo>
                  <a:lnTo>
                    <a:pt x="1311" y="1173"/>
                  </a:lnTo>
                  <a:lnTo>
                    <a:pt x="1312" y="1173"/>
                  </a:lnTo>
                  <a:lnTo>
                    <a:pt x="1311" y="1175"/>
                  </a:lnTo>
                  <a:lnTo>
                    <a:pt x="1310" y="1176"/>
                  </a:lnTo>
                  <a:lnTo>
                    <a:pt x="1310" y="1177"/>
                  </a:lnTo>
                  <a:lnTo>
                    <a:pt x="1311" y="1178"/>
                  </a:lnTo>
                  <a:lnTo>
                    <a:pt x="1310" y="1178"/>
                  </a:lnTo>
                  <a:lnTo>
                    <a:pt x="1310" y="1179"/>
                  </a:lnTo>
                  <a:lnTo>
                    <a:pt x="1311" y="1179"/>
                  </a:lnTo>
                  <a:lnTo>
                    <a:pt x="1311" y="1180"/>
                  </a:lnTo>
                  <a:lnTo>
                    <a:pt x="1310" y="1180"/>
                  </a:lnTo>
                  <a:lnTo>
                    <a:pt x="1311" y="1182"/>
                  </a:lnTo>
                  <a:lnTo>
                    <a:pt x="1312" y="1183"/>
                  </a:lnTo>
                  <a:lnTo>
                    <a:pt x="1312" y="1184"/>
                  </a:lnTo>
                  <a:lnTo>
                    <a:pt x="1312" y="1185"/>
                  </a:lnTo>
                  <a:lnTo>
                    <a:pt x="1312" y="1186"/>
                  </a:lnTo>
                  <a:lnTo>
                    <a:pt x="1313" y="1186"/>
                  </a:lnTo>
                  <a:lnTo>
                    <a:pt x="1313" y="1187"/>
                  </a:lnTo>
                  <a:lnTo>
                    <a:pt x="1313" y="1188"/>
                  </a:lnTo>
                  <a:lnTo>
                    <a:pt x="1314" y="1188"/>
                  </a:lnTo>
                  <a:lnTo>
                    <a:pt x="1314" y="1190"/>
                  </a:lnTo>
                  <a:lnTo>
                    <a:pt x="1314" y="1191"/>
                  </a:lnTo>
                  <a:lnTo>
                    <a:pt x="1315" y="1191"/>
                  </a:lnTo>
                  <a:lnTo>
                    <a:pt x="1316" y="1191"/>
                  </a:lnTo>
                  <a:lnTo>
                    <a:pt x="1318" y="1191"/>
                  </a:lnTo>
                  <a:lnTo>
                    <a:pt x="1318" y="1192"/>
                  </a:lnTo>
                  <a:lnTo>
                    <a:pt x="1319" y="1192"/>
                  </a:lnTo>
                  <a:lnTo>
                    <a:pt x="1319" y="1193"/>
                  </a:lnTo>
                  <a:lnTo>
                    <a:pt x="1320" y="1193"/>
                  </a:lnTo>
                  <a:lnTo>
                    <a:pt x="1320" y="1194"/>
                  </a:lnTo>
                  <a:lnTo>
                    <a:pt x="1321" y="1194"/>
                  </a:lnTo>
                  <a:lnTo>
                    <a:pt x="1321" y="1195"/>
                  </a:lnTo>
                  <a:lnTo>
                    <a:pt x="1321" y="1194"/>
                  </a:lnTo>
                  <a:lnTo>
                    <a:pt x="1322" y="1195"/>
                  </a:lnTo>
                  <a:lnTo>
                    <a:pt x="1323" y="1197"/>
                  </a:lnTo>
                  <a:lnTo>
                    <a:pt x="1322" y="1197"/>
                  </a:lnTo>
                  <a:lnTo>
                    <a:pt x="1323" y="1197"/>
                  </a:lnTo>
                  <a:lnTo>
                    <a:pt x="1323" y="1198"/>
                  </a:lnTo>
                  <a:lnTo>
                    <a:pt x="1323" y="1199"/>
                  </a:lnTo>
                  <a:lnTo>
                    <a:pt x="1325" y="1199"/>
                  </a:lnTo>
                  <a:lnTo>
                    <a:pt x="1325" y="1200"/>
                  </a:lnTo>
                  <a:lnTo>
                    <a:pt x="1325" y="1201"/>
                  </a:lnTo>
                  <a:lnTo>
                    <a:pt x="1326" y="1201"/>
                  </a:lnTo>
                  <a:lnTo>
                    <a:pt x="1326" y="1202"/>
                  </a:lnTo>
                  <a:lnTo>
                    <a:pt x="1326" y="1203"/>
                  </a:lnTo>
                  <a:lnTo>
                    <a:pt x="1327" y="1203"/>
                  </a:lnTo>
                  <a:lnTo>
                    <a:pt x="1328" y="1203"/>
                  </a:lnTo>
                  <a:lnTo>
                    <a:pt x="1328" y="1202"/>
                  </a:lnTo>
                  <a:lnTo>
                    <a:pt x="1329" y="1202"/>
                  </a:lnTo>
                  <a:lnTo>
                    <a:pt x="1329" y="1203"/>
                  </a:lnTo>
                  <a:lnTo>
                    <a:pt x="1330" y="1203"/>
                  </a:lnTo>
                  <a:lnTo>
                    <a:pt x="1330" y="1205"/>
                  </a:lnTo>
                  <a:lnTo>
                    <a:pt x="1331" y="1205"/>
                  </a:lnTo>
                  <a:lnTo>
                    <a:pt x="1331" y="1206"/>
                  </a:lnTo>
                  <a:lnTo>
                    <a:pt x="1331" y="1207"/>
                  </a:lnTo>
                  <a:lnTo>
                    <a:pt x="1333" y="1208"/>
                  </a:lnTo>
                  <a:lnTo>
                    <a:pt x="1331" y="1208"/>
                  </a:lnTo>
                  <a:lnTo>
                    <a:pt x="1330" y="1208"/>
                  </a:lnTo>
                  <a:lnTo>
                    <a:pt x="1330" y="1209"/>
                  </a:lnTo>
                  <a:lnTo>
                    <a:pt x="1330" y="1210"/>
                  </a:lnTo>
                  <a:lnTo>
                    <a:pt x="1330" y="1212"/>
                  </a:lnTo>
                  <a:lnTo>
                    <a:pt x="1331" y="1212"/>
                  </a:lnTo>
                  <a:lnTo>
                    <a:pt x="1331" y="1213"/>
                  </a:lnTo>
                  <a:lnTo>
                    <a:pt x="1331" y="1214"/>
                  </a:lnTo>
                  <a:lnTo>
                    <a:pt x="1333" y="1214"/>
                  </a:lnTo>
                  <a:lnTo>
                    <a:pt x="1333" y="1215"/>
                  </a:lnTo>
                  <a:lnTo>
                    <a:pt x="1333" y="1214"/>
                  </a:lnTo>
                  <a:lnTo>
                    <a:pt x="1333" y="1213"/>
                  </a:lnTo>
                  <a:lnTo>
                    <a:pt x="1333" y="1214"/>
                  </a:lnTo>
                  <a:lnTo>
                    <a:pt x="1334" y="1215"/>
                  </a:lnTo>
                  <a:lnTo>
                    <a:pt x="1333" y="1216"/>
                  </a:lnTo>
                  <a:lnTo>
                    <a:pt x="1334" y="1217"/>
                  </a:lnTo>
                  <a:lnTo>
                    <a:pt x="1334" y="1218"/>
                  </a:lnTo>
                  <a:lnTo>
                    <a:pt x="1333" y="1218"/>
                  </a:lnTo>
                  <a:lnTo>
                    <a:pt x="1333" y="1220"/>
                  </a:lnTo>
                  <a:lnTo>
                    <a:pt x="1333" y="1221"/>
                  </a:lnTo>
                  <a:lnTo>
                    <a:pt x="1334" y="1222"/>
                  </a:lnTo>
                  <a:lnTo>
                    <a:pt x="1334" y="1223"/>
                  </a:lnTo>
                  <a:lnTo>
                    <a:pt x="1333" y="1223"/>
                  </a:lnTo>
                  <a:lnTo>
                    <a:pt x="1333" y="1224"/>
                  </a:lnTo>
                  <a:lnTo>
                    <a:pt x="1331" y="1225"/>
                  </a:lnTo>
                  <a:lnTo>
                    <a:pt x="1330" y="1225"/>
                  </a:lnTo>
                  <a:lnTo>
                    <a:pt x="1330" y="1228"/>
                  </a:lnTo>
                  <a:lnTo>
                    <a:pt x="1330" y="1229"/>
                  </a:lnTo>
                  <a:lnTo>
                    <a:pt x="1329" y="1230"/>
                  </a:lnTo>
                  <a:lnTo>
                    <a:pt x="1329" y="1232"/>
                  </a:lnTo>
                  <a:lnTo>
                    <a:pt x="1328" y="1237"/>
                  </a:lnTo>
                  <a:lnTo>
                    <a:pt x="1328" y="1242"/>
                  </a:lnTo>
                  <a:lnTo>
                    <a:pt x="1328" y="1243"/>
                  </a:lnTo>
                  <a:lnTo>
                    <a:pt x="1327" y="1245"/>
                  </a:lnTo>
                  <a:lnTo>
                    <a:pt x="1327" y="1246"/>
                  </a:lnTo>
                  <a:lnTo>
                    <a:pt x="1327" y="1247"/>
                  </a:lnTo>
                  <a:lnTo>
                    <a:pt x="1327" y="1248"/>
                  </a:lnTo>
                  <a:lnTo>
                    <a:pt x="1326" y="1252"/>
                  </a:lnTo>
                  <a:lnTo>
                    <a:pt x="1325" y="1255"/>
                  </a:lnTo>
                  <a:lnTo>
                    <a:pt x="1325" y="1257"/>
                  </a:lnTo>
                  <a:lnTo>
                    <a:pt x="1323" y="1259"/>
                  </a:lnTo>
                  <a:lnTo>
                    <a:pt x="1323" y="1260"/>
                  </a:lnTo>
                  <a:lnTo>
                    <a:pt x="1322" y="1261"/>
                  </a:lnTo>
                  <a:lnTo>
                    <a:pt x="1322" y="1262"/>
                  </a:lnTo>
                  <a:lnTo>
                    <a:pt x="1320" y="1266"/>
                  </a:lnTo>
                  <a:lnTo>
                    <a:pt x="1319" y="1268"/>
                  </a:lnTo>
                  <a:lnTo>
                    <a:pt x="1318" y="1269"/>
                  </a:lnTo>
                  <a:lnTo>
                    <a:pt x="1315" y="1273"/>
                  </a:lnTo>
                  <a:lnTo>
                    <a:pt x="1313" y="1276"/>
                  </a:lnTo>
                  <a:lnTo>
                    <a:pt x="1312" y="1280"/>
                  </a:lnTo>
                  <a:lnTo>
                    <a:pt x="1307" y="1282"/>
                  </a:lnTo>
                  <a:lnTo>
                    <a:pt x="1306" y="1284"/>
                  </a:lnTo>
                  <a:lnTo>
                    <a:pt x="1305" y="1285"/>
                  </a:lnTo>
                  <a:lnTo>
                    <a:pt x="1304" y="1285"/>
                  </a:lnTo>
                  <a:lnTo>
                    <a:pt x="1304" y="1287"/>
                  </a:lnTo>
                  <a:lnTo>
                    <a:pt x="1301" y="1289"/>
                  </a:lnTo>
                  <a:lnTo>
                    <a:pt x="1300" y="1291"/>
                  </a:lnTo>
                  <a:lnTo>
                    <a:pt x="1298" y="1295"/>
                  </a:lnTo>
                  <a:lnTo>
                    <a:pt x="1298" y="1297"/>
                  </a:lnTo>
                  <a:lnTo>
                    <a:pt x="1296" y="1299"/>
                  </a:lnTo>
                  <a:lnTo>
                    <a:pt x="1295" y="1300"/>
                  </a:lnTo>
                  <a:lnTo>
                    <a:pt x="1295" y="1302"/>
                  </a:lnTo>
                  <a:lnTo>
                    <a:pt x="1293" y="1303"/>
                  </a:lnTo>
                  <a:lnTo>
                    <a:pt x="1292" y="1304"/>
                  </a:lnTo>
                  <a:lnTo>
                    <a:pt x="1291" y="1305"/>
                  </a:lnTo>
                  <a:lnTo>
                    <a:pt x="1291" y="1306"/>
                  </a:lnTo>
                  <a:lnTo>
                    <a:pt x="1290" y="1307"/>
                  </a:lnTo>
                  <a:lnTo>
                    <a:pt x="1289" y="1309"/>
                  </a:lnTo>
                  <a:lnTo>
                    <a:pt x="1288" y="1310"/>
                  </a:lnTo>
                  <a:lnTo>
                    <a:pt x="1288" y="1311"/>
                  </a:lnTo>
                  <a:lnTo>
                    <a:pt x="1286" y="1311"/>
                  </a:lnTo>
                  <a:lnTo>
                    <a:pt x="1286" y="1312"/>
                  </a:lnTo>
                  <a:lnTo>
                    <a:pt x="1285" y="1312"/>
                  </a:lnTo>
                  <a:lnTo>
                    <a:pt x="1285" y="1313"/>
                  </a:lnTo>
                  <a:lnTo>
                    <a:pt x="1285" y="1314"/>
                  </a:lnTo>
                  <a:lnTo>
                    <a:pt x="1285" y="1315"/>
                  </a:lnTo>
                  <a:lnTo>
                    <a:pt x="1284" y="1317"/>
                  </a:lnTo>
                  <a:lnTo>
                    <a:pt x="1282" y="1319"/>
                  </a:lnTo>
                  <a:lnTo>
                    <a:pt x="1278" y="1321"/>
                  </a:lnTo>
                  <a:lnTo>
                    <a:pt x="1277" y="1322"/>
                  </a:lnTo>
                  <a:lnTo>
                    <a:pt x="1277" y="1324"/>
                  </a:lnTo>
                  <a:lnTo>
                    <a:pt x="1276" y="1325"/>
                  </a:lnTo>
                  <a:lnTo>
                    <a:pt x="1276" y="1326"/>
                  </a:lnTo>
                  <a:lnTo>
                    <a:pt x="1276" y="1327"/>
                  </a:lnTo>
                  <a:lnTo>
                    <a:pt x="1275" y="1328"/>
                  </a:lnTo>
                  <a:lnTo>
                    <a:pt x="1275" y="1329"/>
                  </a:lnTo>
                  <a:lnTo>
                    <a:pt x="1275" y="1332"/>
                  </a:lnTo>
                  <a:lnTo>
                    <a:pt x="1274" y="1334"/>
                  </a:lnTo>
                  <a:lnTo>
                    <a:pt x="1274" y="1335"/>
                  </a:lnTo>
                  <a:lnTo>
                    <a:pt x="1274" y="1337"/>
                  </a:lnTo>
                  <a:lnTo>
                    <a:pt x="1274" y="1339"/>
                  </a:lnTo>
                  <a:lnTo>
                    <a:pt x="1274" y="1340"/>
                  </a:lnTo>
                  <a:lnTo>
                    <a:pt x="1273" y="1341"/>
                  </a:lnTo>
                  <a:lnTo>
                    <a:pt x="1273" y="1344"/>
                  </a:lnTo>
                  <a:lnTo>
                    <a:pt x="1270" y="1348"/>
                  </a:lnTo>
                  <a:lnTo>
                    <a:pt x="1269" y="1352"/>
                  </a:lnTo>
                  <a:lnTo>
                    <a:pt x="1268" y="1355"/>
                  </a:lnTo>
                  <a:lnTo>
                    <a:pt x="1266" y="1358"/>
                  </a:lnTo>
                  <a:lnTo>
                    <a:pt x="1263" y="1363"/>
                  </a:lnTo>
                  <a:lnTo>
                    <a:pt x="1261" y="1366"/>
                  </a:lnTo>
                  <a:lnTo>
                    <a:pt x="1260" y="1370"/>
                  </a:lnTo>
                  <a:lnTo>
                    <a:pt x="1259" y="1374"/>
                  </a:lnTo>
                  <a:lnTo>
                    <a:pt x="1258" y="1377"/>
                  </a:lnTo>
                  <a:lnTo>
                    <a:pt x="1258" y="1378"/>
                  </a:lnTo>
                  <a:lnTo>
                    <a:pt x="1256" y="1380"/>
                  </a:lnTo>
                  <a:lnTo>
                    <a:pt x="1255" y="1382"/>
                  </a:lnTo>
                  <a:lnTo>
                    <a:pt x="1255" y="1384"/>
                  </a:lnTo>
                  <a:lnTo>
                    <a:pt x="1255" y="1385"/>
                  </a:lnTo>
                  <a:lnTo>
                    <a:pt x="1254" y="1386"/>
                  </a:lnTo>
                  <a:lnTo>
                    <a:pt x="1254" y="1387"/>
                  </a:lnTo>
                  <a:lnTo>
                    <a:pt x="1254" y="1388"/>
                  </a:lnTo>
                  <a:lnTo>
                    <a:pt x="1253" y="1390"/>
                  </a:lnTo>
                  <a:lnTo>
                    <a:pt x="1253" y="1392"/>
                  </a:lnTo>
                  <a:lnTo>
                    <a:pt x="1253" y="1393"/>
                  </a:lnTo>
                  <a:lnTo>
                    <a:pt x="1252" y="1396"/>
                  </a:lnTo>
                  <a:lnTo>
                    <a:pt x="1252" y="1397"/>
                  </a:lnTo>
                  <a:lnTo>
                    <a:pt x="1251" y="1397"/>
                  </a:lnTo>
                  <a:lnTo>
                    <a:pt x="1250" y="1399"/>
                  </a:lnTo>
                  <a:lnTo>
                    <a:pt x="1250" y="1400"/>
                  </a:lnTo>
                  <a:lnTo>
                    <a:pt x="1248" y="1400"/>
                  </a:lnTo>
                  <a:lnTo>
                    <a:pt x="1248" y="1401"/>
                  </a:lnTo>
                  <a:lnTo>
                    <a:pt x="1250" y="1401"/>
                  </a:lnTo>
                  <a:lnTo>
                    <a:pt x="1250" y="1402"/>
                  </a:lnTo>
                  <a:lnTo>
                    <a:pt x="1248" y="1403"/>
                  </a:lnTo>
                  <a:lnTo>
                    <a:pt x="1248" y="1404"/>
                  </a:lnTo>
                  <a:lnTo>
                    <a:pt x="1248" y="1405"/>
                  </a:lnTo>
                  <a:lnTo>
                    <a:pt x="1248" y="1407"/>
                  </a:lnTo>
                  <a:lnTo>
                    <a:pt x="1248" y="1405"/>
                  </a:lnTo>
                  <a:lnTo>
                    <a:pt x="1248" y="1407"/>
                  </a:lnTo>
                  <a:lnTo>
                    <a:pt x="1247" y="1407"/>
                  </a:lnTo>
                  <a:lnTo>
                    <a:pt x="1247" y="1408"/>
                  </a:lnTo>
                  <a:lnTo>
                    <a:pt x="1246" y="1409"/>
                  </a:lnTo>
                  <a:lnTo>
                    <a:pt x="1246" y="1410"/>
                  </a:lnTo>
                  <a:lnTo>
                    <a:pt x="1245" y="1412"/>
                  </a:lnTo>
                  <a:lnTo>
                    <a:pt x="1243" y="1416"/>
                  </a:lnTo>
                  <a:lnTo>
                    <a:pt x="1241" y="1418"/>
                  </a:lnTo>
                  <a:lnTo>
                    <a:pt x="1240" y="1418"/>
                  </a:lnTo>
                  <a:lnTo>
                    <a:pt x="1240" y="1419"/>
                  </a:lnTo>
                  <a:lnTo>
                    <a:pt x="1239" y="1420"/>
                  </a:lnTo>
                  <a:lnTo>
                    <a:pt x="1239" y="1422"/>
                  </a:lnTo>
                  <a:lnTo>
                    <a:pt x="1238" y="1423"/>
                  </a:lnTo>
                  <a:lnTo>
                    <a:pt x="1237" y="1424"/>
                  </a:lnTo>
                  <a:lnTo>
                    <a:pt x="1237" y="1425"/>
                  </a:lnTo>
                  <a:lnTo>
                    <a:pt x="1236" y="1426"/>
                  </a:lnTo>
                  <a:lnTo>
                    <a:pt x="1236" y="1427"/>
                  </a:lnTo>
                  <a:lnTo>
                    <a:pt x="1234" y="1427"/>
                  </a:lnTo>
                  <a:lnTo>
                    <a:pt x="1234" y="1429"/>
                  </a:lnTo>
                  <a:lnTo>
                    <a:pt x="1233" y="1429"/>
                  </a:lnTo>
                  <a:lnTo>
                    <a:pt x="1232" y="1429"/>
                  </a:lnTo>
                  <a:lnTo>
                    <a:pt x="1231" y="1429"/>
                  </a:lnTo>
                  <a:lnTo>
                    <a:pt x="1230" y="1429"/>
                  </a:lnTo>
                  <a:lnTo>
                    <a:pt x="1229" y="1429"/>
                  </a:lnTo>
                  <a:lnTo>
                    <a:pt x="1228" y="1430"/>
                  </a:lnTo>
                  <a:lnTo>
                    <a:pt x="1228" y="1431"/>
                  </a:lnTo>
                  <a:lnTo>
                    <a:pt x="1226" y="1431"/>
                  </a:lnTo>
                  <a:lnTo>
                    <a:pt x="1225" y="1432"/>
                  </a:lnTo>
                  <a:lnTo>
                    <a:pt x="1224" y="1434"/>
                  </a:lnTo>
                  <a:lnTo>
                    <a:pt x="1223" y="1436"/>
                  </a:lnTo>
                  <a:lnTo>
                    <a:pt x="1223" y="1437"/>
                  </a:lnTo>
                  <a:lnTo>
                    <a:pt x="1222" y="1439"/>
                  </a:lnTo>
                  <a:lnTo>
                    <a:pt x="1222" y="1446"/>
                  </a:lnTo>
                  <a:lnTo>
                    <a:pt x="1222" y="1449"/>
                  </a:lnTo>
                  <a:lnTo>
                    <a:pt x="1222" y="1454"/>
                  </a:lnTo>
                  <a:lnTo>
                    <a:pt x="1221" y="1457"/>
                  </a:lnTo>
                  <a:lnTo>
                    <a:pt x="1221" y="1460"/>
                  </a:lnTo>
                  <a:lnTo>
                    <a:pt x="1221" y="1462"/>
                  </a:lnTo>
                  <a:lnTo>
                    <a:pt x="1221" y="1466"/>
                  </a:lnTo>
                  <a:lnTo>
                    <a:pt x="1219" y="1469"/>
                  </a:lnTo>
                  <a:lnTo>
                    <a:pt x="1219" y="1472"/>
                  </a:lnTo>
                  <a:lnTo>
                    <a:pt x="1218" y="1475"/>
                  </a:lnTo>
                  <a:lnTo>
                    <a:pt x="1218" y="1476"/>
                  </a:lnTo>
                  <a:lnTo>
                    <a:pt x="1215" y="1478"/>
                  </a:lnTo>
                  <a:lnTo>
                    <a:pt x="1213" y="1479"/>
                  </a:lnTo>
                  <a:lnTo>
                    <a:pt x="1209" y="1481"/>
                  </a:lnTo>
                  <a:lnTo>
                    <a:pt x="1207" y="1482"/>
                  </a:lnTo>
                  <a:lnTo>
                    <a:pt x="1204" y="1483"/>
                  </a:lnTo>
                  <a:lnTo>
                    <a:pt x="1203" y="1484"/>
                  </a:lnTo>
                  <a:lnTo>
                    <a:pt x="1202" y="1484"/>
                  </a:lnTo>
                  <a:lnTo>
                    <a:pt x="1201" y="1485"/>
                  </a:lnTo>
                  <a:lnTo>
                    <a:pt x="1200" y="1485"/>
                  </a:lnTo>
                  <a:lnTo>
                    <a:pt x="1198" y="1484"/>
                  </a:lnTo>
                  <a:lnTo>
                    <a:pt x="1196" y="1484"/>
                  </a:lnTo>
                  <a:lnTo>
                    <a:pt x="1195" y="1484"/>
                  </a:lnTo>
                  <a:lnTo>
                    <a:pt x="1194" y="1483"/>
                  </a:lnTo>
                  <a:lnTo>
                    <a:pt x="1192" y="1483"/>
                  </a:lnTo>
                  <a:lnTo>
                    <a:pt x="1191" y="1483"/>
                  </a:lnTo>
                  <a:lnTo>
                    <a:pt x="1189" y="1484"/>
                  </a:lnTo>
                  <a:lnTo>
                    <a:pt x="1188" y="1485"/>
                  </a:lnTo>
                  <a:lnTo>
                    <a:pt x="1188" y="1486"/>
                  </a:lnTo>
                  <a:lnTo>
                    <a:pt x="1188" y="1487"/>
                  </a:lnTo>
                  <a:lnTo>
                    <a:pt x="1187" y="1489"/>
                  </a:lnTo>
                  <a:lnTo>
                    <a:pt x="1186" y="1490"/>
                  </a:lnTo>
                  <a:lnTo>
                    <a:pt x="1185" y="1490"/>
                  </a:lnTo>
                  <a:lnTo>
                    <a:pt x="1185" y="1491"/>
                  </a:lnTo>
                  <a:lnTo>
                    <a:pt x="1184" y="1492"/>
                  </a:lnTo>
                  <a:lnTo>
                    <a:pt x="1184" y="1493"/>
                  </a:lnTo>
                  <a:lnTo>
                    <a:pt x="1183" y="1496"/>
                  </a:lnTo>
                  <a:lnTo>
                    <a:pt x="1181" y="1498"/>
                  </a:lnTo>
                  <a:lnTo>
                    <a:pt x="1183" y="1500"/>
                  </a:lnTo>
                  <a:lnTo>
                    <a:pt x="1184" y="1501"/>
                  </a:lnTo>
                  <a:lnTo>
                    <a:pt x="1185" y="1502"/>
                  </a:lnTo>
                  <a:lnTo>
                    <a:pt x="1185" y="1504"/>
                  </a:lnTo>
                  <a:lnTo>
                    <a:pt x="1186" y="1505"/>
                  </a:lnTo>
                  <a:lnTo>
                    <a:pt x="1186" y="1506"/>
                  </a:lnTo>
                  <a:lnTo>
                    <a:pt x="1187" y="1506"/>
                  </a:lnTo>
                  <a:lnTo>
                    <a:pt x="1189" y="1508"/>
                  </a:lnTo>
                  <a:lnTo>
                    <a:pt x="1189" y="1509"/>
                  </a:lnTo>
                  <a:lnTo>
                    <a:pt x="1191" y="1509"/>
                  </a:lnTo>
                  <a:lnTo>
                    <a:pt x="1192" y="1511"/>
                  </a:lnTo>
                  <a:lnTo>
                    <a:pt x="1193" y="1511"/>
                  </a:lnTo>
                  <a:lnTo>
                    <a:pt x="1195" y="1512"/>
                  </a:lnTo>
                  <a:lnTo>
                    <a:pt x="1196" y="1512"/>
                  </a:lnTo>
                  <a:lnTo>
                    <a:pt x="1199" y="1512"/>
                  </a:lnTo>
                  <a:lnTo>
                    <a:pt x="1201" y="1512"/>
                  </a:lnTo>
                  <a:lnTo>
                    <a:pt x="1203" y="1512"/>
                  </a:lnTo>
                  <a:lnTo>
                    <a:pt x="1208" y="1511"/>
                  </a:lnTo>
                  <a:lnTo>
                    <a:pt x="1210" y="1509"/>
                  </a:lnTo>
                  <a:lnTo>
                    <a:pt x="1211" y="1509"/>
                  </a:lnTo>
                  <a:lnTo>
                    <a:pt x="1213" y="1509"/>
                  </a:lnTo>
                  <a:lnTo>
                    <a:pt x="1214" y="1509"/>
                  </a:lnTo>
                  <a:lnTo>
                    <a:pt x="1214" y="1513"/>
                  </a:lnTo>
                  <a:lnTo>
                    <a:pt x="1213" y="1514"/>
                  </a:lnTo>
                  <a:lnTo>
                    <a:pt x="1213" y="1515"/>
                  </a:lnTo>
                  <a:lnTo>
                    <a:pt x="1213" y="1516"/>
                  </a:lnTo>
                  <a:lnTo>
                    <a:pt x="1213" y="1519"/>
                  </a:lnTo>
                  <a:lnTo>
                    <a:pt x="1214" y="1521"/>
                  </a:lnTo>
                  <a:lnTo>
                    <a:pt x="1214" y="1522"/>
                  </a:lnTo>
                  <a:lnTo>
                    <a:pt x="1213" y="1522"/>
                  </a:lnTo>
                  <a:lnTo>
                    <a:pt x="1213" y="1523"/>
                  </a:lnTo>
                  <a:lnTo>
                    <a:pt x="1210" y="1523"/>
                  </a:lnTo>
                  <a:lnTo>
                    <a:pt x="1209" y="1526"/>
                  </a:lnTo>
                  <a:lnTo>
                    <a:pt x="1208" y="1527"/>
                  </a:lnTo>
                  <a:lnTo>
                    <a:pt x="1206" y="1527"/>
                  </a:lnTo>
                  <a:lnTo>
                    <a:pt x="1204" y="1528"/>
                  </a:lnTo>
                  <a:lnTo>
                    <a:pt x="1203" y="1530"/>
                  </a:lnTo>
                  <a:lnTo>
                    <a:pt x="1201" y="1531"/>
                  </a:lnTo>
                  <a:lnTo>
                    <a:pt x="1200" y="1532"/>
                  </a:lnTo>
                  <a:lnTo>
                    <a:pt x="1199" y="1534"/>
                  </a:lnTo>
                  <a:lnTo>
                    <a:pt x="1198" y="1535"/>
                  </a:lnTo>
                  <a:lnTo>
                    <a:pt x="1198" y="1536"/>
                  </a:lnTo>
                  <a:lnTo>
                    <a:pt x="1196" y="1537"/>
                  </a:lnTo>
                  <a:lnTo>
                    <a:pt x="1195" y="1537"/>
                  </a:lnTo>
                  <a:lnTo>
                    <a:pt x="1194" y="1537"/>
                  </a:lnTo>
                  <a:lnTo>
                    <a:pt x="1193" y="1538"/>
                  </a:lnTo>
                  <a:lnTo>
                    <a:pt x="1192" y="1539"/>
                  </a:lnTo>
                  <a:lnTo>
                    <a:pt x="1191" y="1539"/>
                  </a:lnTo>
                  <a:lnTo>
                    <a:pt x="1191" y="1541"/>
                  </a:lnTo>
                  <a:lnTo>
                    <a:pt x="1191" y="1542"/>
                  </a:lnTo>
                  <a:lnTo>
                    <a:pt x="1189" y="1543"/>
                  </a:lnTo>
                  <a:lnTo>
                    <a:pt x="1188" y="1543"/>
                  </a:lnTo>
                  <a:lnTo>
                    <a:pt x="1188" y="1544"/>
                  </a:lnTo>
                  <a:lnTo>
                    <a:pt x="1187" y="1545"/>
                  </a:lnTo>
                  <a:lnTo>
                    <a:pt x="1187" y="1546"/>
                  </a:lnTo>
                  <a:lnTo>
                    <a:pt x="1187" y="1547"/>
                  </a:lnTo>
                  <a:lnTo>
                    <a:pt x="1187" y="1549"/>
                  </a:lnTo>
                  <a:lnTo>
                    <a:pt x="1186" y="1549"/>
                  </a:lnTo>
                  <a:lnTo>
                    <a:pt x="1186" y="1550"/>
                  </a:lnTo>
                  <a:lnTo>
                    <a:pt x="1185" y="1551"/>
                  </a:lnTo>
                  <a:lnTo>
                    <a:pt x="1183" y="1552"/>
                  </a:lnTo>
                  <a:lnTo>
                    <a:pt x="1181" y="1552"/>
                  </a:lnTo>
                  <a:lnTo>
                    <a:pt x="1180" y="1552"/>
                  </a:lnTo>
                  <a:lnTo>
                    <a:pt x="1178" y="1553"/>
                  </a:lnTo>
                  <a:lnTo>
                    <a:pt x="1177" y="1553"/>
                  </a:lnTo>
                  <a:lnTo>
                    <a:pt x="1177" y="1554"/>
                  </a:lnTo>
                  <a:lnTo>
                    <a:pt x="1176" y="1554"/>
                  </a:lnTo>
                  <a:lnTo>
                    <a:pt x="1176" y="1556"/>
                  </a:lnTo>
                  <a:lnTo>
                    <a:pt x="1174" y="1556"/>
                  </a:lnTo>
                  <a:lnTo>
                    <a:pt x="1173" y="1556"/>
                  </a:lnTo>
                  <a:lnTo>
                    <a:pt x="1173" y="1557"/>
                  </a:lnTo>
                  <a:lnTo>
                    <a:pt x="1172" y="1557"/>
                  </a:lnTo>
                  <a:lnTo>
                    <a:pt x="1170" y="1557"/>
                  </a:lnTo>
                  <a:lnTo>
                    <a:pt x="1168" y="1558"/>
                  </a:lnTo>
                  <a:lnTo>
                    <a:pt x="1168" y="1557"/>
                  </a:lnTo>
                  <a:lnTo>
                    <a:pt x="1165" y="1557"/>
                  </a:lnTo>
                  <a:lnTo>
                    <a:pt x="1164" y="1557"/>
                  </a:lnTo>
                  <a:lnTo>
                    <a:pt x="1164" y="1556"/>
                  </a:lnTo>
                  <a:lnTo>
                    <a:pt x="1163" y="1560"/>
                  </a:lnTo>
                  <a:lnTo>
                    <a:pt x="1162" y="1569"/>
                  </a:lnTo>
                  <a:lnTo>
                    <a:pt x="1162" y="1572"/>
                  </a:lnTo>
                  <a:lnTo>
                    <a:pt x="1161" y="1576"/>
                  </a:lnTo>
                  <a:lnTo>
                    <a:pt x="1158" y="1586"/>
                  </a:lnTo>
                  <a:lnTo>
                    <a:pt x="1158" y="1588"/>
                  </a:lnTo>
                  <a:lnTo>
                    <a:pt x="1157" y="1590"/>
                  </a:lnTo>
                  <a:lnTo>
                    <a:pt x="1157" y="1595"/>
                  </a:lnTo>
                  <a:lnTo>
                    <a:pt x="1156" y="1598"/>
                  </a:lnTo>
                  <a:lnTo>
                    <a:pt x="1155" y="1603"/>
                  </a:lnTo>
                  <a:lnTo>
                    <a:pt x="1154" y="1605"/>
                  </a:lnTo>
                  <a:lnTo>
                    <a:pt x="1154" y="1608"/>
                  </a:lnTo>
                  <a:lnTo>
                    <a:pt x="1153" y="1608"/>
                  </a:lnTo>
                  <a:lnTo>
                    <a:pt x="1149" y="1609"/>
                  </a:lnTo>
                  <a:lnTo>
                    <a:pt x="1146" y="1610"/>
                  </a:lnTo>
                  <a:lnTo>
                    <a:pt x="1141" y="1611"/>
                  </a:lnTo>
                  <a:lnTo>
                    <a:pt x="1137" y="1612"/>
                  </a:lnTo>
                  <a:lnTo>
                    <a:pt x="1135" y="1613"/>
                  </a:lnTo>
                  <a:lnTo>
                    <a:pt x="1132" y="1614"/>
                  </a:lnTo>
                  <a:lnTo>
                    <a:pt x="1128" y="1617"/>
                  </a:lnTo>
                  <a:lnTo>
                    <a:pt x="1125" y="1619"/>
                  </a:lnTo>
                  <a:lnTo>
                    <a:pt x="1120" y="1618"/>
                  </a:lnTo>
                  <a:lnTo>
                    <a:pt x="1117" y="1617"/>
                  </a:lnTo>
                  <a:lnTo>
                    <a:pt x="1112" y="1616"/>
                  </a:lnTo>
                  <a:lnTo>
                    <a:pt x="1110" y="1614"/>
                  </a:lnTo>
                  <a:lnTo>
                    <a:pt x="1107" y="1614"/>
                  </a:lnTo>
                  <a:lnTo>
                    <a:pt x="1106" y="1614"/>
                  </a:lnTo>
                  <a:lnTo>
                    <a:pt x="1105" y="1613"/>
                  </a:lnTo>
                  <a:lnTo>
                    <a:pt x="1103" y="1613"/>
                  </a:lnTo>
                  <a:lnTo>
                    <a:pt x="1102" y="1612"/>
                  </a:lnTo>
                  <a:lnTo>
                    <a:pt x="1099" y="1612"/>
                  </a:lnTo>
                  <a:lnTo>
                    <a:pt x="1098" y="1611"/>
                  </a:lnTo>
                  <a:lnTo>
                    <a:pt x="1097" y="1610"/>
                  </a:lnTo>
                  <a:lnTo>
                    <a:pt x="1096" y="1609"/>
                  </a:lnTo>
                  <a:lnTo>
                    <a:pt x="1095" y="1606"/>
                  </a:lnTo>
                  <a:lnTo>
                    <a:pt x="1094" y="1605"/>
                  </a:lnTo>
                  <a:lnTo>
                    <a:pt x="1092" y="1602"/>
                  </a:lnTo>
                  <a:lnTo>
                    <a:pt x="1091" y="1602"/>
                  </a:lnTo>
                  <a:lnTo>
                    <a:pt x="1090" y="1598"/>
                  </a:lnTo>
                  <a:lnTo>
                    <a:pt x="1089" y="1596"/>
                  </a:lnTo>
                  <a:lnTo>
                    <a:pt x="1088" y="1594"/>
                  </a:lnTo>
                  <a:lnTo>
                    <a:pt x="1086" y="1591"/>
                  </a:lnTo>
                  <a:lnTo>
                    <a:pt x="1086" y="1589"/>
                  </a:lnTo>
                  <a:lnTo>
                    <a:pt x="1084" y="1588"/>
                  </a:lnTo>
                  <a:lnTo>
                    <a:pt x="1083" y="1587"/>
                  </a:lnTo>
                  <a:lnTo>
                    <a:pt x="1082" y="1584"/>
                  </a:lnTo>
                  <a:lnTo>
                    <a:pt x="1069" y="1561"/>
                  </a:lnTo>
                  <a:lnTo>
                    <a:pt x="1067" y="1558"/>
                  </a:lnTo>
                  <a:lnTo>
                    <a:pt x="1065" y="1554"/>
                  </a:lnTo>
                  <a:lnTo>
                    <a:pt x="1064" y="1552"/>
                  </a:lnTo>
                  <a:lnTo>
                    <a:pt x="1059" y="1543"/>
                  </a:lnTo>
                  <a:lnTo>
                    <a:pt x="1057" y="1538"/>
                  </a:lnTo>
                  <a:lnTo>
                    <a:pt x="1054" y="1536"/>
                  </a:lnTo>
                  <a:lnTo>
                    <a:pt x="1051" y="1528"/>
                  </a:lnTo>
                  <a:lnTo>
                    <a:pt x="1046" y="1521"/>
                  </a:lnTo>
                  <a:lnTo>
                    <a:pt x="1043" y="1515"/>
                  </a:lnTo>
                  <a:lnTo>
                    <a:pt x="1040" y="1513"/>
                  </a:lnTo>
                  <a:lnTo>
                    <a:pt x="1032" y="1511"/>
                  </a:lnTo>
                  <a:lnTo>
                    <a:pt x="1028" y="1509"/>
                  </a:lnTo>
                  <a:lnTo>
                    <a:pt x="1027" y="1508"/>
                  </a:lnTo>
                  <a:lnTo>
                    <a:pt x="1025" y="1508"/>
                  </a:lnTo>
                  <a:lnTo>
                    <a:pt x="1024" y="1508"/>
                  </a:lnTo>
                  <a:lnTo>
                    <a:pt x="1023" y="1507"/>
                  </a:lnTo>
                  <a:lnTo>
                    <a:pt x="1022" y="1507"/>
                  </a:lnTo>
                  <a:lnTo>
                    <a:pt x="1020" y="1506"/>
                  </a:lnTo>
                  <a:lnTo>
                    <a:pt x="1016" y="1505"/>
                  </a:lnTo>
                  <a:lnTo>
                    <a:pt x="1013" y="1502"/>
                  </a:lnTo>
                  <a:lnTo>
                    <a:pt x="1006" y="1499"/>
                  </a:lnTo>
                  <a:lnTo>
                    <a:pt x="995" y="1497"/>
                  </a:lnTo>
                  <a:lnTo>
                    <a:pt x="992" y="1496"/>
                  </a:lnTo>
                  <a:lnTo>
                    <a:pt x="989" y="1494"/>
                  </a:lnTo>
                  <a:lnTo>
                    <a:pt x="984" y="1494"/>
                  </a:lnTo>
                  <a:lnTo>
                    <a:pt x="980" y="1494"/>
                  </a:lnTo>
                  <a:lnTo>
                    <a:pt x="979" y="1493"/>
                  </a:lnTo>
                  <a:lnTo>
                    <a:pt x="975" y="1493"/>
                  </a:lnTo>
                  <a:lnTo>
                    <a:pt x="972" y="1493"/>
                  </a:lnTo>
                  <a:lnTo>
                    <a:pt x="970" y="1492"/>
                  </a:lnTo>
                  <a:lnTo>
                    <a:pt x="969" y="1492"/>
                  </a:lnTo>
                  <a:lnTo>
                    <a:pt x="968" y="1492"/>
                  </a:lnTo>
                  <a:lnTo>
                    <a:pt x="967" y="1492"/>
                  </a:lnTo>
                  <a:lnTo>
                    <a:pt x="967" y="1491"/>
                  </a:lnTo>
                  <a:lnTo>
                    <a:pt x="964" y="1490"/>
                  </a:lnTo>
                  <a:lnTo>
                    <a:pt x="963" y="1490"/>
                  </a:lnTo>
                  <a:lnTo>
                    <a:pt x="962" y="1489"/>
                  </a:lnTo>
                  <a:lnTo>
                    <a:pt x="960" y="1489"/>
                  </a:lnTo>
                  <a:lnTo>
                    <a:pt x="958" y="1487"/>
                  </a:lnTo>
                  <a:lnTo>
                    <a:pt x="956" y="1487"/>
                  </a:lnTo>
                  <a:lnTo>
                    <a:pt x="955" y="1487"/>
                  </a:lnTo>
                  <a:lnTo>
                    <a:pt x="954" y="1487"/>
                  </a:lnTo>
                  <a:lnTo>
                    <a:pt x="953" y="1486"/>
                  </a:lnTo>
                  <a:lnTo>
                    <a:pt x="952" y="1486"/>
                  </a:lnTo>
                  <a:lnTo>
                    <a:pt x="950" y="1486"/>
                  </a:lnTo>
                  <a:lnTo>
                    <a:pt x="949" y="1485"/>
                  </a:lnTo>
                  <a:lnTo>
                    <a:pt x="948" y="1485"/>
                  </a:lnTo>
                  <a:lnTo>
                    <a:pt x="947" y="1485"/>
                  </a:lnTo>
                  <a:lnTo>
                    <a:pt x="945" y="1485"/>
                  </a:lnTo>
                  <a:lnTo>
                    <a:pt x="942" y="1484"/>
                  </a:lnTo>
                  <a:lnTo>
                    <a:pt x="940" y="1484"/>
                  </a:lnTo>
                  <a:lnTo>
                    <a:pt x="939" y="1483"/>
                  </a:lnTo>
                  <a:lnTo>
                    <a:pt x="938" y="1483"/>
                  </a:lnTo>
                  <a:lnTo>
                    <a:pt x="937" y="1483"/>
                  </a:lnTo>
                  <a:lnTo>
                    <a:pt x="935" y="1483"/>
                  </a:lnTo>
                  <a:lnTo>
                    <a:pt x="934" y="1483"/>
                  </a:lnTo>
                  <a:lnTo>
                    <a:pt x="932" y="1483"/>
                  </a:lnTo>
                  <a:lnTo>
                    <a:pt x="931" y="1483"/>
                  </a:lnTo>
                  <a:lnTo>
                    <a:pt x="930" y="1483"/>
                  </a:lnTo>
                  <a:lnTo>
                    <a:pt x="927" y="1482"/>
                  </a:lnTo>
                  <a:lnTo>
                    <a:pt x="926" y="1481"/>
                  </a:lnTo>
                  <a:lnTo>
                    <a:pt x="925" y="1481"/>
                  </a:lnTo>
                  <a:lnTo>
                    <a:pt x="919" y="1476"/>
                  </a:lnTo>
                  <a:lnTo>
                    <a:pt x="915" y="1476"/>
                  </a:lnTo>
                  <a:lnTo>
                    <a:pt x="912" y="1474"/>
                  </a:lnTo>
                  <a:lnTo>
                    <a:pt x="911" y="1472"/>
                  </a:lnTo>
                  <a:lnTo>
                    <a:pt x="910" y="1472"/>
                  </a:lnTo>
                  <a:lnTo>
                    <a:pt x="908" y="1472"/>
                  </a:lnTo>
                  <a:lnTo>
                    <a:pt x="905" y="1469"/>
                  </a:lnTo>
                  <a:lnTo>
                    <a:pt x="904" y="1468"/>
                  </a:lnTo>
                  <a:lnTo>
                    <a:pt x="897" y="1464"/>
                  </a:lnTo>
                  <a:lnTo>
                    <a:pt x="894" y="1464"/>
                  </a:lnTo>
                  <a:lnTo>
                    <a:pt x="894" y="1463"/>
                  </a:lnTo>
                  <a:lnTo>
                    <a:pt x="890" y="1461"/>
                  </a:lnTo>
                  <a:lnTo>
                    <a:pt x="889" y="1460"/>
                  </a:lnTo>
                  <a:lnTo>
                    <a:pt x="887" y="1457"/>
                  </a:lnTo>
                  <a:lnTo>
                    <a:pt x="885" y="1455"/>
                  </a:lnTo>
                  <a:lnTo>
                    <a:pt x="882" y="1453"/>
                  </a:lnTo>
                  <a:lnTo>
                    <a:pt x="881" y="1452"/>
                  </a:lnTo>
                  <a:lnTo>
                    <a:pt x="880" y="1452"/>
                  </a:lnTo>
                  <a:lnTo>
                    <a:pt x="878" y="1452"/>
                  </a:lnTo>
                  <a:lnTo>
                    <a:pt x="874" y="1452"/>
                  </a:lnTo>
                  <a:lnTo>
                    <a:pt x="872" y="1451"/>
                  </a:lnTo>
                  <a:lnTo>
                    <a:pt x="871" y="1451"/>
                  </a:lnTo>
                  <a:lnTo>
                    <a:pt x="868" y="1451"/>
                  </a:lnTo>
                  <a:lnTo>
                    <a:pt x="866" y="1449"/>
                  </a:lnTo>
                  <a:lnTo>
                    <a:pt x="865" y="1449"/>
                  </a:lnTo>
                  <a:lnTo>
                    <a:pt x="863" y="1449"/>
                  </a:lnTo>
                  <a:lnTo>
                    <a:pt x="860" y="1448"/>
                  </a:lnTo>
                  <a:lnTo>
                    <a:pt x="859" y="1448"/>
                  </a:lnTo>
                  <a:lnTo>
                    <a:pt x="853" y="1447"/>
                  </a:lnTo>
                  <a:lnTo>
                    <a:pt x="852" y="1446"/>
                  </a:lnTo>
                  <a:lnTo>
                    <a:pt x="851" y="1446"/>
                  </a:lnTo>
                  <a:lnTo>
                    <a:pt x="845" y="1442"/>
                  </a:lnTo>
                  <a:lnTo>
                    <a:pt x="843" y="1441"/>
                  </a:lnTo>
                  <a:lnTo>
                    <a:pt x="838" y="1440"/>
                  </a:lnTo>
                  <a:lnTo>
                    <a:pt x="821" y="1436"/>
                  </a:lnTo>
                  <a:lnTo>
                    <a:pt x="820" y="1434"/>
                  </a:lnTo>
                  <a:lnTo>
                    <a:pt x="819" y="1434"/>
                  </a:lnTo>
                  <a:lnTo>
                    <a:pt x="818" y="1434"/>
                  </a:lnTo>
                  <a:lnTo>
                    <a:pt x="816" y="1434"/>
                  </a:lnTo>
                  <a:lnTo>
                    <a:pt x="815" y="1434"/>
                  </a:lnTo>
                  <a:lnTo>
                    <a:pt x="814" y="1433"/>
                  </a:lnTo>
                  <a:lnTo>
                    <a:pt x="814" y="1434"/>
                  </a:lnTo>
                  <a:lnTo>
                    <a:pt x="813" y="1434"/>
                  </a:lnTo>
                  <a:lnTo>
                    <a:pt x="812" y="1434"/>
                  </a:lnTo>
                  <a:lnTo>
                    <a:pt x="811" y="1436"/>
                  </a:lnTo>
                  <a:lnTo>
                    <a:pt x="810" y="1436"/>
                  </a:lnTo>
                  <a:lnTo>
                    <a:pt x="808" y="1436"/>
                  </a:lnTo>
                  <a:lnTo>
                    <a:pt x="808" y="1434"/>
                  </a:lnTo>
                  <a:lnTo>
                    <a:pt x="806" y="1434"/>
                  </a:lnTo>
                  <a:lnTo>
                    <a:pt x="804" y="1433"/>
                  </a:lnTo>
                  <a:lnTo>
                    <a:pt x="801" y="1432"/>
                  </a:lnTo>
                  <a:lnTo>
                    <a:pt x="798" y="1431"/>
                  </a:lnTo>
                  <a:lnTo>
                    <a:pt x="796" y="1430"/>
                  </a:lnTo>
                  <a:lnTo>
                    <a:pt x="795" y="1430"/>
                  </a:lnTo>
                  <a:lnTo>
                    <a:pt x="793" y="1429"/>
                  </a:lnTo>
                  <a:lnTo>
                    <a:pt x="792" y="1429"/>
                  </a:lnTo>
                  <a:lnTo>
                    <a:pt x="791" y="1429"/>
                  </a:lnTo>
                  <a:lnTo>
                    <a:pt x="789" y="1429"/>
                  </a:lnTo>
                  <a:lnTo>
                    <a:pt x="785" y="1429"/>
                  </a:lnTo>
                  <a:lnTo>
                    <a:pt x="784" y="1427"/>
                  </a:lnTo>
                  <a:lnTo>
                    <a:pt x="783" y="1427"/>
                  </a:lnTo>
                  <a:lnTo>
                    <a:pt x="782" y="1427"/>
                  </a:lnTo>
                  <a:lnTo>
                    <a:pt x="781" y="1426"/>
                  </a:lnTo>
                  <a:lnTo>
                    <a:pt x="779" y="1425"/>
                  </a:lnTo>
                  <a:lnTo>
                    <a:pt x="778" y="1425"/>
                  </a:lnTo>
                  <a:lnTo>
                    <a:pt x="778" y="1424"/>
                  </a:lnTo>
                  <a:lnTo>
                    <a:pt x="777" y="1424"/>
                  </a:lnTo>
                  <a:lnTo>
                    <a:pt x="776" y="1424"/>
                  </a:lnTo>
                  <a:lnTo>
                    <a:pt x="774" y="1424"/>
                  </a:lnTo>
                  <a:lnTo>
                    <a:pt x="771" y="1424"/>
                  </a:lnTo>
                  <a:lnTo>
                    <a:pt x="768" y="1423"/>
                  </a:lnTo>
                  <a:lnTo>
                    <a:pt x="766" y="1423"/>
                  </a:lnTo>
                  <a:lnTo>
                    <a:pt x="763" y="1422"/>
                  </a:lnTo>
                  <a:lnTo>
                    <a:pt x="762" y="1422"/>
                  </a:lnTo>
                  <a:lnTo>
                    <a:pt x="760" y="1419"/>
                  </a:lnTo>
                  <a:lnTo>
                    <a:pt x="759" y="1419"/>
                  </a:lnTo>
                  <a:lnTo>
                    <a:pt x="758" y="1418"/>
                  </a:lnTo>
                  <a:lnTo>
                    <a:pt x="756" y="1417"/>
                  </a:lnTo>
                  <a:lnTo>
                    <a:pt x="755" y="1416"/>
                  </a:lnTo>
                  <a:lnTo>
                    <a:pt x="754" y="1416"/>
                  </a:lnTo>
                  <a:lnTo>
                    <a:pt x="753" y="1416"/>
                  </a:lnTo>
                  <a:lnTo>
                    <a:pt x="752" y="1415"/>
                  </a:lnTo>
                  <a:lnTo>
                    <a:pt x="749" y="1414"/>
                  </a:lnTo>
                  <a:lnTo>
                    <a:pt x="744" y="1410"/>
                  </a:lnTo>
                  <a:lnTo>
                    <a:pt x="741" y="1407"/>
                  </a:lnTo>
                  <a:lnTo>
                    <a:pt x="739" y="1405"/>
                  </a:lnTo>
                  <a:lnTo>
                    <a:pt x="724" y="1403"/>
                  </a:lnTo>
                  <a:lnTo>
                    <a:pt x="716" y="1402"/>
                  </a:lnTo>
                  <a:lnTo>
                    <a:pt x="714" y="1402"/>
                  </a:lnTo>
                  <a:lnTo>
                    <a:pt x="713" y="1401"/>
                  </a:lnTo>
                  <a:lnTo>
                    <a:pt x="710" y="1401"/>
                  </a:lnTo>
                  <a:lnTo>
                    <a:pt x="707" y="1400"/>
                  </a:lnTo>
                  <a:lnTo>
                    <a:pt x="702" y="1400"/>
                  </a:lnTo>
                  <a:lnTo>
                    <a:pt x="699" y="1400"/>
                  </a:lnTo>
                  <a:lnTo>
                    <a:pt x="696" y="1400"/>
                  </a:lnTo>
                  <a:lnTo>
                    <a:pt x="694" y="1399"/>
                  </a:lnTo>
                  <a:lnTo>
                    <a:pt x="693" y="1399"/>
                  </a:lnTo>
                  <a:lnTo>
                    <a:pt x="692" y="1397"/>
                  </a:lnTo>
                  <a:lnTo>
                    <a:pt x="689" y="1396"/>
                  </a:lnTo>
                  <a:lnTo>
                    <a:pt x="688" y="1395"/>
                  </a:lnTo>
                  <a:lnTo>
                    <a:pt x="687" y="1395"/>
                  </a:lnTo>
                  <a:lnTo>
                    <a:pt x="685" y="1394"/>
                  </a:lnTo>
                  <a:lnTo>
                    <a:pt x="680" y="1392"/>
                  </a:lnTo>
                  <a:lnTo>
                    <a:pt x="677" y="1389"/>
                  </a:lnTo>
                  <a:lnTo>
                    <a:pt x="676" y="1388"/>
                  </a:lnTo>
                  <a:lnTo>
                    <a:pt x="672" y="1387"/>
                  </a:lnTo>
                  <a:lnTo>
                    <a:pt x="672" y="1386"/>
                  </a:lnTo>
                  <a:lnTo>
                    <a:pt x="671" y="1386"/>
                  </a:lnTo>
                  <a:lnTo>
                    <a:pt x="667" y="1384"/>
                  </a:lnTo>
                  <a:lnTo>
                    <a:pt x="666" y="1384"/>
                  </a:lnTo>
                  <a:lnTo>
                    <a:pt x="664" y="1381"/>
                  </a:lnTo>
                  <a:lnTo>
                    <a:pt x="663" y="1381"/>
                  </a:lnTo>
                  <a:lnTo>
                    <a:pt x="662" y="1380"/>
                  </a:lnTo>
                  <a:lnTo>
                    <a:pt x="661" y="1379"/>
                  </a:lnTo>
                  <a:lnTo>
                    <a:pt x="656" y="1377"/>
                  </a:lnTo>
                  <a:lnTo>
                    <a:pt x="648" y="1373"/>
                  </a:lnTo>
                  <a:lnTo>
                    <a:pt x="643" y="1371"/>
                  </a:lnTo>
                  <a:lnTo>
                    <a:pt x="637" y="1370"/>
                  </a:lnTo>
                  <a:lnTo>
                    <a:pt x="632" y="1367"/>
                  </a:lnTo>
                  <a:lnTo>
                    <a:pt x="624" y="1366"/>
                  </a:lnTo>
                  <a:lnTo>
                    <a:pt x="622" y="1366"/>
                  </a:lnTo>
                  <a:lnTo>
                    <a:pt x="616" y="1364"/>
                  </a:lnTo>
                  <a:lnTo>
                    <a:pt x="610" y="1363"/>
                  </a:lnTo>
                  <a:lnTo>
                    <a:pt x="605" y="1362"/>
                  </a:lnTo>
                  <a:lnTo>
                    <a:pt x="602" y="1360"/>
                  </a:lnTo>
                  <a:lnTo>
                    <a:pt x="599" y="1360"/>
                  </a:lnTo>
                  <a:lnTo>
                    <a:pt x="599" y="1359"/>
                  </a:lnTo>
                  <a:lnTo>
                    <a:pt x="598" y="1359"/>
                  </a:lnTo>
                  <a:lnTo>
                    <a:pt x="596" y="1358"/>
                  </a:lnTo>
                  <a:lnTo>
                    <a:pt x="595" y="1358"/>
                  </a:lnTo>
                  <a:lnTo>
                    <a:pt x="591" y="1358"/>
                  </a:lnTo>
                  <a:lnTo>
                    <a:pt x="587" y="1357"/>
                  </a:lnTo>
                  <a:lnTo>
                    <a:pt x="581" y="1357"/>
                  </a:lnTo>
                  <a:lnTo>
                    <a:pt x="576" y="1356"/>
                  </a:lnTo>
                  <a:lnTo>
                    <a:pt x="573" y="1357"/>
                  </a:lnTo>
                  <a:lnTo>
                    <a:pt x="569" y="1357"/>
                  </a:lnTo>
                  <a:lnTo>
                    <a:pt x="566" y="1358"/>
                  </a:lnTo>
                  <a:lnTo>
                    <a:pt x="561" y="1359"/>
                  </a:lnTo>
                  <a:lnTo>
                    <a:pt x="560" y="1360"/>
                  </a:lnTo>
                  <a:lnTo>
                    <a:pt x="557" y="1360"/>
                  </a:lnTo>
                  <a:lnTo>
                    <a:pt x="554" y="1362"/>
                  </a:lnTo>
                  <a:lnTo>
                    <a:pt x="553" y="1362"/>
                  </a:lnTo>
                  <a:lnTo>
                    <a:pt x="552" y="1362"/>
                  </a:lnTo>
                  <a:lnTo>
                    <a:pt x="552" y="1363"/>
                  </a:lnTo>
                  <a:lnTo>
                    <a:pt x="551" y="1363"/>
                  </a:lnTo>
                  <a:lnTo>
                    <a:pt x="550" y="1363"/>
                  </a:lnTo>
                  <a:lnTo>
                    <a:pt x="546" y="1364"/>
                  </a:lnTo>
                  <a:lnTo>
                    <a:pt x="544" y="1365"/>
                  </a:lnTo>
                  <a:lnTo>
                    <a:pt x="542" y="1365"/>
                  </a:lnTo>
                  <a:lnTo>
                    <a:pt x="542" y="1366"/>
                  </a:lnTo>
                  <a:lnTo>
                    <a:pt x="539" y="1366"/>
                  </a:lnTo>
                  <a:lnTo>
                    <a:pt x="537" y="1366"/>
                  </a:lnTo>
                  <a:lnTo>
                    <a:pt x="535" y="1367"/>
                  </a:lnTo>
                  <a:lnTo>
                    <a:pt x="534" y="1367"/>
                  </a:lnTo>
                  <a:lnTo>
                    <a:pt x="532" y="1367"/>
                  </a:lnTo>
                  <a:lnTo>
                    <a:pt x="531" y="1369"/>
                  </a:lnTo>
                  <a:lnTo>
                    <a:pt x="530" y="1369"/>
                  </a:lnTo>
                  <a:lnTo>
                    <a:pt x="528" y="1369"/>
                  </a:lnTo>
                  <a:lnTo>
                    <a:pt x="525" y="1370"/>
                  </a:lnTo>
                  <a:lnTo>
                    <a:pt x="524" y="1370"/>
                  </a:lnTo>
                  <a:lnTo>
                    <a:pt x="524" y="1371"/>
                  </a:lnTo>
                  <a:lnTo>
                    <a:pt x="523" y="1371"/>
                  </a:lnTo>
                  <a:lnTo>
                    <a:pt x="522" y="1372"/>
                  </a:lnTo>
                  <a:lnTo>
                    <a:pt x="521" y="1372"/>
                  </a:lnTo>
                  <a:lnTo>
                    <a:pt x="520" y="1372"/>
                  </a:lnTo>
                  <a:lnTo>
                    <a:pt x="520" y="1373"/>
                  </a:lnTo>
                  <a:lnTo>
                    <a:pt x="519" y="1373"/>
                  </a:lnTo>
                  <a:lnTo>
                    <a:pt x="516" y="1374"/>
                  </a:lnTo>
                  <a:lnTo>
                    <a:pt x="515" y="1374"/>
                  </a:lnTo>
                  <a:lnTo>
                    <a:pt x="515" y="1375"/>
                  </a:lnTo>
                  <a:lnTo>
                    <a:pt x="513" y="1377"/>
                  </a:lnTo>
                  <a:lnTo>
                    <a:pt x="512" y="1377"/>
                  </a:lnTo>
                  <a:lnTo>
                    <a:pt x="510" y="1378"/>
                  </a:lnTo>
                  <a:lnTo>
                    <a:pt x="508" y="1379"/>
                  </a:lnTo>
                  <a:lnTo>
                    <a:pt x="507" y="1379"/>
                  </a:lnTo>
                  <a:lnTo>
                    <a:pt x="506" y="1379"/>
                  </a:lnTo>
                  <a:lnTo>
                    <a:pt x="506" y="1380"/>
                  </a:lnTo>
                  <a:lnTo>
                    <a:pt x="505" y="1380"/>
                  </a:lnTo>
                  <a:lnTo>
                    <a:pt x="503" y="1380"/>
                  </a:lnTo>
                  <a:lnTo>
                    <a:pt x="502" y="1380"/>
                  </a:lnTo>
                  <a:lnTo>
                    <a:pt x="501" y="1380"/>
                  </a:lnTo>
                  <a:lnTo>
                    <a:pt x="500" y="1380"/>
                  </a:lnTo>
                  <a:lnTo>
                    <a:pt x="495" y="1381"/>
                  </a:lnTo>
                  <a:lnTo>
                    <a:pt x="494" y="1381"/>
                  </a:lnTo>
                  <a:lnTo>
                    <a:pt x="487" y="1382"/>
                  </a:lnTo>
                  <a:lnTo>
                    <a:pt x="485" y="1382"/>
                  </a:lnTo>
                  <a:lnTo>
                    <a:pt x="484" y="1382"/>
                  </a:lnTo>
                  <a:lnTo>
                    <a:pt x="483" y="1382"/>
                  </a:lnTo>
                  <a:lnTo>
                    <a:pt x="480" y="1382"/>
                  </a:lnTo>
                  <a:lnTo>
                    <a:pt x="478" y="1384"/>
                  </a:lnTo>
                  <a:lnTo>
                    <a:pt x="477" y="1385"/>
                  </a:lnTo>
                  <a:lnTo>
                    <a:pt x="476" y="1385"/>
                  </a:lnTo>
                  <a:lnTo>
                    <a:pt x="471" y="1385"/>
                  </a:lnTo>
                  <a:lnTo>
                    <a:pt x="468" y="1385"/>
                  </a:lnTo>
                  <a:lnTo>
                    <a:pt x="467" y="1385"/>
                  </a:lnTo>
                  <a:lnTo>
                    <a:pt x="464" y="1385"/>
                  </a:lnTo>
                  <a:lnTo>
                    <a:pt x="463" y="1385"/>
                  </a:lnTo>
                  <a:lnTo>
                    <a:pt x="462" y="1385"/>
                  </a:lnTo>
                  <a:lnTo>
                    <a:pt x="461" y="1385"/>
                  </a:lnTo>
                  <a:lnTo>
                    <a:pt x="457" y="1386"/>
                  </a:lnTo>
                  <a:lnTo>
                    <a:pt x="456" y="1386"/>
                  </a:lnTo>
                  <a:lnTo>
                    <a:pt x="455" y="1386"/>
                  </a:lnTo>
                  <a:lnTo>
                    <a:pt x="454" y="1385"/>
                  </a:lnTo>
                  <a:lnTo>
                    <a:pt x="450" y="1385"/>
                  </a:lnTo>
                  <a:lnTo>
                    <a:pt x="450" y="1384"/>
                  </a:lnTo>
                  <a:lnTo>
                    <a:pt x="449" y="1384"/>
                  </a:lnTo>
                  <a:lnTo>
                    <a:pt x="448" y="1384"/>
                  </a:lnTo>
                  <a:lnTo>
                    <a:pt x="446" y="1382"/>
                  </a:lnTo>
                  <a:lnTo>
                    <a:pt x="443" y="1382"/>
                  </a:lnTo>
                  <a:lnTo>
                    <a:pt x="442" y="1382"/>
                  </a:lnTo>
                  <a:lnTo>
                    <a:pt x="441" y="1382"/>
                  </a:lnTo>
                  <a:lnTo>
                    <a:pt x="440" y="1381"/>
                  </a:lnTo>
                  <a:lnTo>
                    <a:pt x="437" y="1381"/>
                  </a:lnTo>
                  <a:lnTo>
                    <a:pt x="434" y="1381"/>
                  </a:lnTo>
                  <a:lnTo>
                    <a:pt x="433" y="1381"/>
                  </a:lnTo>
                  <a:lnTo>
                    <a:pt x="431" y="1381"/>
                  </a:lnTo>
                  <a:lnTo>
                    <a:pt x="430" y="1381"/>
                  </a:lnTo>
                  <a:lnTo>
                    <a:pt x="427" y="1381"/>
                  </a:lnTo>
                  <a:lnTo>
                    <a:pt x="425" y="1380"/>
                  </a:lnTo>
                  <a:lnTo>
                    <a:pt x="424" y="1380"/>
                  </a:lnTo>
                  <a:lnTo>
                    <a:pt x="423" y="1379"/>
                  </a:lnTo>
                  <a:lnTo>
                    <a:pt x="422" y="1379"/>
                  </a:lnTo>
                  <a:lnTo>
                    <a:pt x="420" y="1379"/>
                  </a:lnTo>
                  <a:lnTo>
                    <a:pt x="418" y="1379"/>
                  </a:lnTo>
                  <a:lnTo>
                    <a:pt x="415" y="1379"/>
                  </a:lnTo>
                  <a:lnTo>
                    <a:pt x="412" y="1379"/>
                  </a:lnTo>
                  <a:lnTo>
                    <a:pt x="411" y="1379"/>
                  </a:lnTo>
                  <a:lnTo>
                    <a:pt x="409" y="1379"/>
                  </a:lnTo>
                  <a:lnTo>
                    <a:pt x="408" y="1378"/>
                  </a:lnTo>
                  <a:lnTo>
                    <a:pt x="406" y="1378"/>
                  </a:lnTo>
                  <a:lnTo>
                    <a:pt x="405" y="1378"/>
                  </a:lnTo>
                  <a:lnTo>
                    <a:pt x="404" y="1377"/>
                  </a:lnTo>
                  <a:lnTo>
                    <a:pt x="403" y="1377"/>
                  </a:lnTo>
                  <a:lnTo>
                    <a:pt x="402" y="1377"/>
                  </a:lnTo>
                  <a:lnTo>
                    <a:pt x="402" y="1375"/>
                  </a:lnTo>
                  <a:lnTo>
                    <a:pt x="401" y="1374"/>
                  </a:lnTo>
                  <a:lnTo>
                    <a:pt x="400" y="1374"/>
                  </a:lnTo>
                  <a:lnTo>
                    <a:pt x="397" y="1373"/>
                  </a:lnTo>
                  <a:lnTo>
                    <a:pt x="396" y="1373"/>
                  </a:lnTo>
                  <a:lnTo>
                    <a:pt x="395" y="1373"/>
                  </a:lnTo>
                  <a:lnTo>
                    <a:pt x="394" y="1373"/>
                  </a:lnTo>
                  <a:lnTo>
                    <a:pt x="393" y="1372"/>
                  </a:lnTo>
                  <a:lnTo>
                    <a:pt x="391" y="1372"/>
                  </a:lnTo>
                  <a:lnTo>
                    <a:pt x="389" y="1371"/>
                  </a:lnTo>
                  <a:lnTo>
                    <a:pt x="387" y="1370"/>
                  </a:lnTo>
                  <a:lnTo>
                    <a:pt x="386" y="1369"/>
                  </a:lnTo>
                  <a:lnTo>
                    <a:pt x="383" y="1369"/>
                  </a:lnTo>
                  <a:lnTo>
                    <a:pt x="382" y="1367"/>
                  </a:lnTo>
                  <a:lnTo>
                    <a:pt x="380" y="1367"/>
                  </a:lnTo>
                  <a:lnTo>
                    <a:pt x="378" y="1366"/>
                  </a:lnTo>
                  <a:lnTo>
                    <a:pt x="376" y="1365"/>
                  </a:lnTo>
                  <a:lnTo>
                    <a:pt x="376" y="1366"/>
                  </a:lnTo>
                  <a:lnTo>
                    <a:pt x="373" y="1366"/>
                  </a:lnTo>
                  <a:lnTo>
                    <a:pt x="372" y="1367"/>
                  </a:lnTo>
                  <a:lnTo>
                    <a:pt x="371" y="1367"/>
                  </a:lnTo>
                  <a:lnTo>
                    <a:pt x="370" y="1367"/>
                  </a:lnTo>
                  <a:lnTo>
                    <a:pt x="366" y="1369"/>
                  </a:lnTo>
                  <a:lnTo>
                    <a:pt x="358" y="1371"/>
                  </a:lnTo>
                  <a:lnTo>
                    <a:pt x="353" y="1373"/>
                  </a:lnTo>
                  <a:lnTo>
                    <a:pt x="351" y="1374"/>
                  </a:lnTo>
                  <a:lnTo>
                    <a:pt x="349" y="1374"/>
                  </a:lnTo>
                  <a:lnTo>
                    <a:pt x="348" y="1375"/>
                  </a:lnTo>
                  <a:lnTo>
                    <a:pt x="343" y="1377"/>
                  </a:lnTo>
                  <a:lnTo>
                    <a:pt x="337" y="1378"/>
                  </a:lnTo>
                  <a:lnTo>
                    <a:pt x="334" y="1378"/>
                  </a:lnTo>
                  <a:lnTo>
                    <a:pt x="328" y="1373"/>
                  </a:lnTo>
                  <a:lnTo>
                    <a:pt x="319" y="1365"/>
                  </a:lnTo>
                  <a:lnTo>
                    <a:pt x="318" y="1364"/>
                  </a:lnTo>
                  <a:lnTo>
                    <a:pt x="318" y="1363"/>
                  </a:lnTo>
                  <a:lnTo>
                    <a:pt x="316" y="1363"/>
                  </a:lnTo>
                  <a:lnTo>
                    <a:pt x="315" y="1362"/>
                  </a:lnTo>
                  <a:lnTo>
                    <a:pt x="305" y="1352"/>
                  </a:lnTo>
                  <a:lnTo>
                    <a:pt x="289" y="1336"/>
                  </a:lnTo>
                  <a:lnTo>
                    <a:pt x="286" y="1333"/>
                  </a:lnTo>
                  <a:lnTo>
                    <a:pt x="282" y="1329"/>
                  </a:lnTo>
                  <a:lnTo>
                    <a:pt x="281" y="1328"/>
                  </a:lnTo>
                  <a:lnTo>
                    <a:pt x="279" y="1327"/>
                  </a:lnTo>
                  <a:lnTo>
                    <a:pt x="275" y="1324"/>
                  </a:lnTo>
                  <a:lnTo>
                    <a:pt x="273" y="1322"/>
                  </a:lnTo>
                  <a:lnTo>
                    <a:pt x="271" y="1321"/>
                  </a:lnTo>
                  <a:lnTo>
                    <a:pt x="270" y="1320"/>
                  </a:lnTo>
                  <a:lnTo>
                    <a:pt x="269" y="1320"/>
                  </a:lnTo>
                  <a:lnTo>
                    <a:pt x="268" y="1318"/>
                  </a:lnTo>
                  <a:lnTo>
                    <a:pt x="267" y="1318"/>
                  </a:lnTo>
                  <a:lnTo>
                    <a:pt x="266" y="1317"/>
                  </a:lnTo>
                  <a:lnTo>
                    <a:pt x="264" y="1315"/>
                  </a:lnTo>
                  <a:lnTo>
                    <a:pt x="263" y="1314"/>
                  </a:lnTo>
                  <a:lnTo>
                    <a:pt x="261" y="1312"/>
                  </a:lnTo>
                  <a:lnTo>
                    <a:pt x="258" y="1310"/>
                  </a:lnTo>
                  <a:lnTo>
                    <a:pt x="256" y="1309"/>
                  </a:lnTo>
                  <a:lnTo>
                    <a:pt x="255" y="1307"/>
                  </a:lnTo>
                  <a:lnTo>
                    <a:pt x="254" y="1305"/>
                  </a:lnTo>
                  <a:lnTo>
                    <a:pt x="252" y="1304"/>
                  </a:lnTo>
                  <a:lnTo>
                    <a:pt x="251" y="1303"/>
                  </a:lnTo>
                  <a:lnTo>
                    <a:pt x="249" y="1303"/>
                  </a:lnTo>
                  <a:lnTo>
                    <a:pt x="248" y="1302"/>
                  </a:lnTo>
                  <a:lnTo>
                    <a:pt x="247" y="1300"/>
                  </a:lnTo>
                  <a:lnTo>
                    <a:pt x="247" y="1299"/>
                  </a:lnTo>
                  <a:lnTo>
                    <a:pt x="246" y="1296"/>
                  </a:lnTo>
                  <a:lnTo>
                    <a:pt x="246" y="1295"/>
                  </a:lnTo>
                  <a:lnTo>
                    <a:pt x="244" y="1293"/>
                  </a:lnTo>
                  <a:lnTo>
                    <a:pt x="239" y="1292"/>
                  </a:lnTo>
                  <a:lnTo>
                    <a:pt x="237" y="1292"/>
                  </a:lnTo>
                  <a:lnTo>
                    <a:pt x="234" y="1291"/>
                  </a:lnTo>
                  <a:lnTo>
                    <a:pt x="234" y="1290"/>
                  </a:lnTo>
                  <a:lnTo>
                    <a:pt x="233" y="1290"/>
                  </a:lnTo>
                  <a:lnTo>
                    <a:pt x="232" y="1291"/>
                  </a:lnTo>
                  <a:lnTo>
                    <a:pt x="227" y="1292"/>
                  </a:lnTo>
                  <a:lnTo>
                    <a:pt x="227" y="1293"/>
                  </a:lnTo>
                  <a:lnTo>
                    <a:pt x="227" y="1295"/>
                  </a:lnTo>
                  <a:lnTo>
                    <a:pt x="226" y="1296"/>
                  </a:lnTo>
                  <a:lnTo>
                    <a:pt x="226" y="1297"/>
                  </a:lnTo>
                  <a:lnTo>
                    <a:pt x="226" y="1298"/>
                  </a:lnTo>
                  <a:lnTo>
                    <a:pt x="223" y="1297"/>
                  </a:lnTo>
                  <a:lnTo>
                    <a:pt x="222" y="1297"/>
                  </a:lnTo>
                  <a:lnTo>
                    <a:pt x="221" y="1297"/>
                  </a:lnTo>
                  <a:lnTo>
                    <a:pt x="219" y="1297"/>
                  </a:lnTo>
                  <a:lnTo>
                    <a:pt x="218" y="1298"/>
                  </a:lnTo>
                  <a:lnTo>
                    <a:pt x="217" y="1298"/>
                  </a:lnTo>
                  <a:lnTo>
                    <a:pt x="215" y="1298"/>
                  </a:lnTo>
                  <a:lnTo>
                    <a:pt x="214" y="1298"/>
                  </a:lnTo>
                  <a:lnTo>
                    <a:pt x="211" y="1297"/>
                  </a:lnTo>
                  <a:lnTo>
                    <a:pt x="210" y="1298"/>
                  </a:lnTo>
                  <a:lnTo>
                    <a:pt x="209" y="1298"/>
                  </a:lnTo>
                  <a:lnTo>
                    <a:pt x="208" y="1299"/>
                  </a:lnTo>
                  <a:lnTo>
                    <a:pt x="207" y="1299"/>
                  </a:lnTo>
                  <a:lnTo>
                    <a:pt x="206" y="1299"/>
                  </a:lnTo>
                  <a:lnTo>
                    <a:pt x="206" y="1300"/>
                  </a:lnTo>
                  <a:lnTo>
                    <a:pt x="204" y="1300"/>
                  </a:lnTo>
                  <a:lnTo>
                    <a:pt x="203" y="1300"/>
                  </a:lnTo>
                  <a:lnTo>
                    <a:pt x="202" y="1300"/>
                  </a:lnTo>
                  <a:lnTo>
                    <a:pt x="201" y="1300"/>
                  </a:lnTo>
                  <a:lnTo>
                    <a:pt x="201" y="1299"/>
                  </a:lnTo>
                  <a:lnTo>
                    <a:pt x="200" y="1299"/>
                  </a:lnTo>
                  <a:lnTo>
                    <a:pt x="199" y="1300"/>
                  </a:lnTo>
                  <a:lnTo>
                    <a:pt x="196" y="1300"/>
                  </a:lnTo>
                  <a:lnTo>
                    <a:pt x="195" y="1300"/>
                  </a:lnTo>
                  <a:lnTo>
                    <a:pt x="194" y="1300"/>
                  </a:lnTo>
                  <a:lnTo>
                    <a:pt x="194" y="1302"/>
                  </a:lnTo>
                  <a:lnTo>
                    <a:pt x="193" y="1302"/>
                  </a:lnTo>
                  <a:lnTo>
                    <a:pt x="192" y="1302"/>
                  </a:lnTo>
                  <a:lnTo>
                    <a:pt x="191" y="1302"/>
                  </a:lnTo>
                  <a:lnTo>
                    <a:pt x="189" y="1303"/>
                  </a:lnTo>
                  <a:lnTo>
                    <a:pt x="187" y="1304"/>
                  </a:lnTo>
                  <a:lnTo>
                    <a:pt x="186" y="1305"/>
                  </a:lnTo>
                  <a:lnTo>
                    <a:pt x="185" y="1305"/>
                  </a:lnTo>
                  <a:lnTo>
                    <a:pt x="182" y="1305"/>
                  </a:lnTo>
                  <a:lnTo>
                    <a:pt x="181" y="1305"/>
                  </a:lnTo>
                  <a:lnTo>
                    <a:pt x="179" y="1305"/>
                  </a:lnTo>
                  <a:lnTo>
                    <a:pt x="177" y="1305"/>
                  </a:lnTo>
                  <a:lnTo>
                    <a:pt x="176" y="1305"/>
                  </a:lnTo>
                  <a:lnTo>
                    <a:pt x="174" y="1306"/>
                  </a:lnTo>
                  <a:lnTo>
                    <a:pt x="173" y="1306"/>
                  </a:lnTo>
                  <a:lnTo>
                    <a:pt x="172" y="1306"/>
                  </a:lnTo>
                  <a:lnTo>
                    <a:pt x="171" y="1306"/>
                  </a:lnTo>
                  <a:lnTo>
                    <a:pt x="170" y="1306"/>
                  </a:lnTo>
                  <a:lnTo>
                    <a:pt x="169" y="1306"/>
                  </a:lnTo>
                  <a:lnTo>
                    <a:pt x="167" y="1305"/>
                  </a:lnTo>
                  <a:lnTo>
                    <a:pt x="166" y="1305"/>
                  </a:lnTo>
                  <a:lnTo>
                    <a:pt x="166" y="1304"/>
                  </a:lnTo>
                  <a:lnTo>
                    <a:pt x="165" y="1304"/>
                  </a:lnTo>
                  <a:lnTo>
                    <a:pt x="164" y="1304"/>
                  </a:lnTo>
                  <a:lnTo>
                    <a:pt x="163" y="1303"/>
                  </a:lnTo>
                  <a:lnTo>
                    <a:pt x="163" y="1302"/>
                  </a:lnTo>
                  <a:lnTo>
                    <a:pt x="162" y="1302"/>
                  </a:lnTo>
                  <a:lnTo>
                    <a:pt x="161" y="1302"/>
                  </a:lnTo>
                  <a:lnTo>
                    <a:pt x="158" y="1300"/>
                  </a:lnTo>
                  <a:lnTo>
                    <a:pt x="157" y="1299"/>
                  </a:lnTo>
                  <a:lnTo>
                    <a:pt x="156" y="1298"/>
                  </a:lnTo>
                  <a:lnTo>
                    <a:pt x="155" y="1297"/>
                  </a:lnTo>
                  <a:lnTo>
                    <a:pt x="154" y="1295"/>
                  </a:lnTo>
                  <a:lnTo>
                    <a:pt x="152" y="1292"/>
                  </a:lnTo>
                  <a:lnTo>
                    <a:pt x="152" y="1291"/>
                  </a:lnTo>
                  <a:lnTo>
                    <a:pt x="151" y="1290"/>
                  </a:lnTo>
                  <a:lnTo>
                    <a:pt x="151" y="1288"/>
                  </a:lnTo>
                  <a:lnTo>
                    <a:pt x="150" y="1285"/>
                  </a:lnTo>
                  <a:lnTo>
                    <a:pt x="150" y="1283"/>
                  </a:lnTo>
                  <a:lnTo>
                    <a:pt x="150" y="1281"/>
                  </a:lnTo>
                  <a:lnTo>
                    <a:pt x="150" y="1280"/>
                  </a:lnTo>
                  <a:lnTo>
                    <a:pt x="150" y="1277"/>
                  </a:lnTo>
                  <a:lnTo>
                    <a:pt x="149" y="1276"/>
                  </a:lnTo>
                  <a:lnTo>
                    <a:pt x="148" y="1273"/>
                  </a:lnTo>
                  <a:lnTo>
                    <a:pt x="146" y="1270"/>
                  </a:lnTo>
                  <a:lnTo>
                    <a:pt x="146" y="1269"/>
                  </a:lnTo>
                  <a:lnTo>
                    <a:pt x="144" y="1269"/>
                  </a:lnTo>
                  <a:lnTo>
                    <a:pt x="144" y="1268"/>
                  </a:lnTo>
                  <a:lnTo>
                    <a:pt x="143" y="1268"/>
                  </a:lnTo>
                  <a:lnTo>
                    <a:pt x="142" y="1267"/>
                  </a:lnTo>
                  <a:lnTo>
                    <a:pt x="140" y="1266"/>
                  </a:lnTo>
                  <a:lnTo>
                    <a:pt x="137" y="1266"/>
                  </a:lnTo>
                  <a:lnTo>
                    <a:pt x="136" y="1265"/>
                  </a:lnTo>
                  <a:lnTo>
                    <a:pt x="134" y="1265"/>
                  </a:lnTo>
                  <a:lnTo>
                    <a:pt x="133" y="1263"/>
                  </a:lnTo>
                  <a:lnTo>
                    <a:pt x="130" y="1262"/>
                  </a:lnTo>
                  <a:lnTo>
                    <a:pt x="128" y="1261"/>
                  </a:lnTo>
                  <a:lnTo>
                    <a:pt x="127" y="1261"/>
                  </a:lnTo>
                  <a:lnTo>
                    <a:pt x="125" y="1259"/>
                  </a:lnTo>
                  <a:lnTo>
                    <a:pt x="125" y="1258"/>
                  </a:lnTo>
                  <a:lnTo>
                    <a:pt x="122" y="1257"/>
                  </a:lnTo>
                  <a:lnTo>
                    <a:pt x="122" y="1255"/>
                  </a:lnTo>
                  <a:lnTo>
                    <a:pt x="122" y="1254"/>
                  </a:lnTo>
                  <a:lnTo>
                    <a:pt x="121" y="1253"/>
                  </a:lnTo>
                  <a:lnTo>
                    <a:pt x="121" y="1252"/>
                  </a:lnTo>
                  <a:lnTo>
                    <a:pt x="121" y="1251"/>
                  </a:lnTo>
                  <a:lnTo>
                    <a:pt x="120" y="1250"/>
                  </a:lnTo>
                  <a:lnTo>
                    <a:pt x="120" y="1248"/>
                  </a:lnTo>
                  <a:lnTo>
                    <a:pt x="120" y="1247"/>
                  </a:lnTo>
                  <a:lnTo>
                    <a:pt x="119" y="1245"/>
                  </a:lnTo>
                  <a:lnTo>
                    <a:pt x="119" y="1244"/>
                  </a:lnTo>
                  <a:lnTo>
                    <a:pt x="119" y="1243"/>
                  </a:lnTo>
                  <a:lnTo>
                    <a:pt x="118" y="1242"/>
                  </a:lnTo>
                  <a:lnTo>
                    <a:pt x="118" y="1240"/>
                  </a:lnTo>
                  <a:lnTo>
                    <a:pt x="118" y="1239"/>
                  </a:lnTo>
                  <a:lnTo>
                    <a:pt x="118" y="1238"/>
                  </a:lnTo>
                  <a:lnTo>
                    <a:pt x="118" y="1237"/>
                  </a:lnTo>
                  <a:lnTo>
                    <a:pt x="118" y="1236"/>
                  </a:lnTo>
                  <a:lnTo>
                    <a:pt x="118" y="1235"/>
                  </a:lnTo>
                  <a:lnTo>
                    <a:pt x="117" y="1233"/>
                  </a:lnTo>
                  <a:lnTo>
                    <a:pt x="115" y="1230"/>
                  </a:lnTo>
                  <a:lnTo>
                    <a:pt x="114" y="1228"/>
                  </a:lnTo>
                  <a:lnTo>
                    <a:pt x="113" y="1227"/>
                  </a:lnTo>
                  <a:lnTo>
                    <a:pt x="112" y="1225"/>
                  </a:lnTo>
                  <a:lnTo>
                    <a:pt x="110" y="1225"/>
                  </a:lnTo>
                  <a:lnTo>
                    <a:pt x="109" y="1224"/>
                  </a:lnTo>
                  <a:lnTo>
                    <a:pt x="109" y="1223"/>
                  </a:lnTo>
                  <a:lnTo>
                    <a:pt x="107" y="1222"/>
                  </a:lnTo>
                  <a:lnTo>
                    <a:pt x="107" y="1221"/>
                  </a:lnTo>
                  <a:lnTo>
                    <a:pt x="107" y="1220"/>
                  </a:lnTo>
                  <a:lnTo>
                    <a:pt x="106" y="1220"/>
                  </a:lnTo>
                  <a:lnTo>
                    <a:pt x="106" y="1216"/>
                  </a:lnTo>
                  <a:lnTo>
                    <a:pt x="105" y="1215"/>
                  </a:lnTo>
                  <a:lnTo>
                    <a:pt x="104" y="1214"/>
                  </a:lnTo>
                  <a:lnTo>
                    <a:pt x="103" y="1214"/>
                  </a:lnTo>
                  <a:lnTo>
                    <a:pt x="100" y="1215"/>
                  </a:lnTo>
                  <a:lnTo>
                    <a:pt x="98" y="1217"/>
                  </a:lnTo>
                  <a:lnTo>
                    <a:pt x="95" y="1220"/>
                  </a:lnTo>
                  <a:lnTo>
                    <a:pt x="91" y="1221"/>
                  </a:lnTo>
                  <a:lnTo>
                    <a:pt x="90" y="1221"/>
                  </a:lnTo>
                  <a:lnTo>
                    <a:pt x="88" y="1222"/>
                  </a:lnTo>
                  <a:lnTo>
                    <a:pt x="80" y="1224"/>
                  </a:lnTo>
                  <a:lnTo>
                    <a:pt x="79" y="1225"/>
                  </a:lnTo>
                  <a:lnTo>
                    <a:pt x="77" y="1225"/>
                  </a:lnTo>
                  <a:lnTo>
                    <a:pt x="76" y="1225"/>
                  </a:lnTo>
                  <a:lnTo>
                    <a:pt x="76" y="1227"/>
                  </a:lnTo>
                  <a:lnTo>
                    <a:pt x="75" y="1228"/>
                  </a:lnTo>
                  <a:lnTo>
                    <a:pt x="74" y="1229"/>
                  </a:lnTo>
                  <a:lnTo>
                    <a:pt x="73" y="1228"/>
                  </a:lnTo>
                  <a:lnTo>
                    <a:pt x="72" y="1228"/>
                  </a:lnTo>
                  <a:lnTo>
                    <a:pt x="70" y="1227"/>
                  </a:lnTo>
                  <a:lnTo>
                    <a:pt x="65" y="1225"/>
                  </a:lnTo>
                  <a:lnTo>
                    <a:pt x="64" y="1225"/>
                  </a:lnTo>
                  <a:lnTo>
                    <a:pt x="65" y="1223"/>
                  </a:lnTo>
                  <a:lnTo>
                    <a:pt x="64" y="1223"/>
                  </a:lnTo>
                  <a:lnTo>
                    <a:pt x="64" y="1222"/>
                  </a:lnTo>
                  <a:lnTo>
                    <a:pt x="64" y="1221"/>
                  </a:lnTo>
                  <a:lnTo>
                    <a:pt x="61" y="1221"/>
                  </a:lnTo>
                  <a:lnTo>
                    <a:pt x="59" y="1218"/>
                  </a:lnTo>
                  <a:lnTo>
                    <a:pt x="58" y="1218"/>
                  </a:lnTo>
                  <a:lnTo>
                    <a:pt x="57" y="1217"/>
                  </a:lnTo>
                  <a:lnTo>
                    <a:pt x="54" y="1217"/>
                  </a:lnTo>
                  <a:lnTo>
                    <a:pt x="51" y="1216"/>
                  </a:lnTo>
                  <a:lnTo>
                    <a:pt x="48" y="1215"/>
                  </a:lnTo>
                  <a:lnTo>
                    <a:pt x="44" y="1213"/>
                  </a:lnTo>
                  <a:lnTo>
                    <a:pt x="44" y="1209"/>
                  </a:lnTo>
                  <a:lnTo>
                    <a:pt x="45" y="1208"/>
                  </a:lnTo>
                  <a:lnTo>
                    <a:pt x="45" y="1207"/>
                  </a:lnTo>
                  <a:lnTo>
                    <a:pt x="45" y="1205"/>
                  </a:lnTo>
                  <a:lnTo>
                    <a:pt x="45" y="1203"/>
                  </a:lnTo>
                  <a:lnTo>
                    <a:pt x="44" y="1202"/>
                  </a:lnTo>
                  <a:lnTo>
                    <a:pt x="43" y="1201"/>
                  </a:lnTo>
                  <a:lnTo>
                    <a:pt x="42" y="1200"/>
                  </a:lnTo>
                  <a:lnTo>
                    <a:pt x="40" y="1199"/>
                  </a:lnTo>
                  <a:lnTo>
                    <a:pt x="40" y="1198"/>
                  </a:lnTo>
                  <a:lnTo>
                    <a:pt x="40" y="1197"/>
                  </a:lnTo>
                  <a:lnTo>
                    <a:pt x="40" y="1195"/>
                  </a:lnTo>
                  <a:lnTo>
                    <a:pt x="39" y="1194"/>
                  </a:lnTo>
                  <a:lnTo>
                    <a:pt x="38" y="1194"/>
                  </a:lnTo>
                  <a:lnTo>
                    <a:pt x="37" y="1193"/>
                  </a:lnTo>
                  <a:lnTo>
                    <a:pt x="36" y="1192"/>
                  </a:lnTo>
                  <a:lnTo>
                    <a:pt x="36" y="1191"/>
                  </a:lnTo>
                  <a:lnTo>
                    <a:pt x="36" y="1190"/>
                  </a:lnTo>
                  <a:lnTo>
                    <a:pt x="37" y="1190"/>
                  </a:lnTo>
                  <a:lnTo>
                    <a:pt x="37" y="1188"/>
                  </a:lnTo>
                  <a:lnTo>
                    <a:pt x="37" y="1187"/>
                  </a:lnTo>
                  <a:lnTo>
                    <a:pt x="35" y="1186"/>
                  </a:lnTo>
                  <a:lnTo>
                    <a:pt x="33" y="1186"/>
                  </a:lnTo>
                  <a:lnTo>
                    <a:pt x="32" y="1186"/>
                  </a:lnTo>
                  <a:lnTo>
                    <a:pt x="31" y="1186"/>
                  </a:lnTo>
                  <a:lnTo>
                    <a:pt x="30" y="1185"/>
                  </a:lnTo>
                  <a:lnTo>
                    <a:pt x="28" y="1185"/>
                  </a:lnTo>
                  <a:lnTo>
                    <a:pt x="27" y="1185"/>
                  </a:lnTo>
                  <a:lnTo>
                    <a:pt x="24" y="1185"/>
                  </a:lnTo>
                  <a:lnTo>
                    <a:pt x="23" y="1184"/>
                  </a:lnTo>
                  <a:lnTo>
                    <a:pt x="18" y="1184"/>
                  </a:lnTo>
                  <a:lnTo>
                    <a:pt x="16" y="1184"/>
                  </a:lnTo>
                  <a:lnTo>
                    <a:pt x="15" y="1184"/>
                  </a:lnTo>
                  <a:lnTo>
                    <a:pt x="13" y="1183"/>
                  </a:lnTo>
                  <a:lnTo>
                    <a:pt x="12" y="1183"/>
                  </a:lnTo>
                  <a:lnTo>
                    <a:pt x="10" y="1183"/>
                  </a:lnTo>
                  <a:lnTo>
                    <a:pt x="6" y="1183"/>
                  </a:lnTo>
                  <a:lnTo>
                    <a:pt x="5" y="1183"/>
                  </a:lnTo>
                  <a:lnTo>
                    <a:pt x="3" y="1183"/>
                  </a:lnTo>
                  <a:lnTo>
                    <a:pt x="2" y="1183"/>
                  </a:lnTo>
                  <a:lnTo>
                    <a:pt x="1" y="1180"/>
                  </a:lnTo>
                  <a:lnTo>
                    <a:pt x="0" y="1180"/>
                  </a:lnTo>
                  <a:lnTo>
                    <a:pt x="1" y="1178"/>
                  </a:lnTo>
                  <a:lnTo>
                    <a:pt x="2" y="1177"/>
                  </a:lnTo>
                  <a:lnTo>
                    <a:pt x="16" y="1153"/>
                  </a:lnTo>
                  <a:lnTo>
                    <a:pt x="45" y="1103"/>
                  </a:lnTo>
                  <a:lnTo>
                    <a:pt x="47" y="1103"/>
                  </a:lnTo>
                  <a:lnTo>
                    <a:pt x="48" y="1102"/>
                  </a:lnTo>
                  <a:lnTo>
                    <a:pt x="48" y="1101"/>
                  </a:lnTo>
                  <a:lnTo>
                    <a:pt x="47" y="1080"/>
                  </a:lnTo>
                  <a:lnTo>
                    <a:pt x="47" y="1079"/>
                  </a:lnTo>
                  <a:lnTo>
                    <a:pt x="47" y="1072"/>
                  </a:lnTo>
                  <a:lnTo>
                    <a:pt x="47" y="1067"/>
                  </a:lnTo>
                  <a:lnTo>
                    <a:pt x="47" y="1066"/>
                  </a:lnTo>
                  <a:lnTo>
                    <a:pt x="47" y="1064"/>
                  </a:lnTo>
                  <a:lnTo>
                    <a:pt x="47" y="1052"/>
                  </a:lnTo>
                  <a:lnTo>
                    <a:pt x="53" y="1051"/>
                  </a:lnTo>
                  <a:lnTo>
                    <a:pt x="54" y="1051"/>
                  </a:lnTo>
                  <a:lnTo>
                    <a:pt x="54" y="1050"/>
                  </a:lnTo>
                  <a:lnTo>
                    <a:pt x="57" y="1049"/>
                  </a:lnTo>
                  <a:lnTo>
                    <a:pt x="60" y="1048"/>
                  </a:lnTo>
                  <a:lnTo>
                    <a:pt x="60" y="1046"/>
                  </a:lnTo>
                  <a:lnTo>
                    <a:pt x="61" y="1046"/>
                  </a:lnTo>
                  <a:lnTo>
                    <a:pt x="61" y="1045"/>
                  </a:lnTo>
                  <a:lnTo>
                    <a:pt x="62" y="1045"/>
                  </a:lnTo>
                  <a:lnTo>
                    <a:pt x="62" y="1044"/>
                  </a:lnTo>
                  <a:lnTo>
                    <a:pt x="64" y="1045"/>
                  </a:lnTo>
                  <a:lnTo>
                    <a:pt x="66" y="1043"/>
                  </a:lnTo>
                  <a:lnTo>
                    <a:pt x="67" y="1043"/>
                  </a:lnTo>
                  <a:lnTo>
                    <a:pt x="68" y="1042"/>
                  </a:lnTo>
                  <a:lnTo>
                    <a:pt x="69" y="1041"/>
                  </a:lnTo>
                  <a:lnTo>
                    <a:pt x="70" y="1040"/>
                  </a:lnTo>
                  <a:lnTo>
                    <a:pt x="75" y="1037"/>
                  </a:lnTo>
                  <a:lnTo>
                    <a:pt x="77" y="1038"/>
                  </a:lnTo>
                  <a:lnTo>
                    <a:pt x="81" y="1037"/>
                  </a:lnTo>
                  <a:lnTo>
                    <a:pt x="82" y="1037"/>
                  </a:lnTo>
                  <a:lnTo>
                    <a:pt x="88" y="1037"/>
                  </a:lnTo>
                  <a:lnTo>
                    <a:pt x="89" y="1036"/>
                  </a:lnTo>
                  <a:lnTo>
                    <a:pt x="90" y="1036"/>
                  </a:lnTo>
                  <a:lnTo>
                    <a:pt x="91" y="1036"/>
                  </a:lnTo>
                  <a:lnTo>
                    <a:pt x="92" y="1036"/>
                  </a:lnTo>
                  <a:lnTo>
                    <a:pt x="95" y="1037"/>
                  </a:lnTo>
                  <a:lnTo>
                    <a:pt x="97" y="1038"/>
                  </a:lnTo>
                  <a:lnTo>
                    <a:pt x="98" y="1037"/>
                  </a:lnTo>
                  <a:lnTo>
                    <a:pt x="98" y="1036"/>
                  </a:lnTo>
                  <a:lnTo>
                    <a:pt x="99" y="1035"/>
                  </a:lnTo>
                  <a:lnTo>
                    <a:pt x="100" y="1035"/>
                  </a:lnTo>
                  <a:lnTo>
                    <a:pt x="103" y="1034"/>
                  </a:lnTo>
                  <a:lnTo>
                    <a:pt x="103" y="1033"/>
                  </a:lnTo>
                  <a:lnTo>
                    <a:pt x="104" y="1033"/>
                  </a:lnTo>
                  <a:lnTo>
                    <a:pt x="105" y="1031"/>
                  </a:lnTo>
                  <a:lnTo>
                    <a:pt x="105" y="1030"/>
                  </a:lnTo>
                  <a:lnTo>
                    <a:pt x="106" y="1030"/>
                  </a:lnTo>
                  <a:lnTo>
                    <a:pt x="107" y="1030"/>
                  </a:lnTo>
                  <a:lnTo>
                    <a:pt x="109" y="1029"/>
                  </a:lnTo>
                  <a:lnTo>
                    <a:pt x="110" y="1029"/>
                  </a:lnTo>
                  <a:lnTo>
                    <a:pt x="111" y="1028"/>
                  </a:lnTo>
                  <a:lnTo>
                    <a:pt x="111" y="1027"/>
                  </a:lnTo>
                  <a:lnTo>
                    <a:pt x="112" y="1027"/>
                  </a:lnTo>
                  <a:lnTo>
                    <a:pt x="112" y="1026"/>
                  </a:lnTo>
                  <a:lnTo>
                    <a:pt x="118" y="1023"/>
                  </a:lnTo>
                  <a:lnTo>
                    <a:pt x="119" y="1022"/>
                  </a:lnTo>
                  <a:lnTo>
                    <a:pt x="120" y="1022"/>
                  </a:lnTo>
                  <a:lnTo>
                    <a:pt x="120" y="1021"/>
                  </a:lnTo>
                  <a:lnTo>
                    <a:pt x="121" y="1020"/>
                  </a:lnTo>
                  <a:lnTo>
                    <a:pt x="122" y="1018"/>
                  </a:lnTo>
                  <a:lnTo>
                    <a:pt x="127" y="1012"/>
                  </a:lnTo>
                  <a:lnTo>
                    <a:pt x="128" y="1011"/>
                  </a:lnTo>
                  <a:lnTo>
                    <a:pt x="130" y="1009"/>
                  </a:lnTo>
                  <a:lnTo>
                    <a:pt x="133" y="1007"/>
                  </a:lnTo>
                  <a:lnTo>
                    <a:pt x="137" y="1004"/>
                  </a:lnTo>
                  <a:lnTo>
                    <a:pt x="139" y="1004"/>
                  </a:lnTo>
                  <a:lnTo>
                    <a:pt x="141" y="1001"/>
                  </a:lnTo>
                  <a:lnTo>
                    <a:pt x="142" y="1001"/>
                  </a:lnTo>
                  <a:lnTo>
                    <a:pt x="143" y="1000"/>
                  </a:lnTo>
                  <a:lnTo>
                    <a:pt x="154" y="997"/>
                  </a:lnTo>
                  <a:lnTo>
                    <a:pt x="157" y="997"/>
                  </a:lnTo>
                  <a:lnTo>
                    <a:pt x="158" y="993"/>
                  </a:lnTo>
                  <a:lnTo>
                    <a:pt x="157" y="993"/>
                  </a:lnTo>
                  <a:lnTo>
                    <a:pt x="157" y="991"/>
                  </a:lnTo>
                  <a:lnTo>
                    <a:pt x="159" y="992"/>
                  </a:lnTo>
                  <a:lnTo>
                    <a:pt x="161" y="992"/>
                  </a:lnTo>
                  <a:lnTo>
                    <a:pt x="162" y="990"/>
                  </a:lnTo>
                  <a:lnTo>
                    <a:pt x="163" y="990"/>
                  </a:lnTo>
                  <a:lnTo>
                    <a:pt x="164" y="989"/>
                  </a:lnTo>
                  <a:lnTo>
                    <a:pt x="165" y="986"/>
                  </a:lnTo>
                  <a:lnTo>
                    <a:pt x="167" y="984"/>
                  </a:lnTo>
                  <a:lnTo>
                    <a:pt x="169" y="984"/>
                  </a:lnTo>
                  <a:lnTo>
                    <a:pt x="170" y="983"/>
                  </a:lnTo>
                  <a:lnTo>
                    <a:pt x="172" y="983"/>
                  </a:lnTo>
                  <a:lnTo>
                    <a:pt x="171" y="979"/>
                  </a:lnTo>
                  <a:lnTo>
                    <a:pt x="176" y="981"/>
                  </a:lnTo>
                  <a:lnTo>
                    <a:pt x="177" y="981"/>
                  </a:lnTo>
                  <a:lnTo>
                    <a:pt x="177" y="982"/>
                  </a:lnTo>
                  <a:lnTo>
                    <a:pt x="178" y="982"/>
                  </a:lnTo>
                  <a:lnTo>
                    <a:pt x="180" y="982"/>
                  </a:lnTo>
                  <a:lnTo>
                    <a:pt x="181" y="982"/>
                  </a:lnTo>
                  <a:lnTo>
                    <a:pt x="182" y="982"/>
                  </a:lnTo>
                  <a:lnTo>
                    <a:pt x="182" y="979"/>
                  </a:lnTo>
                  <a:lnTo>
                    <a:pt x="184" y="978"/>
                  </a:lnTo>
                  <a:lnTo>
                    <a:pt x="184" y="977"/>
                  </a:lnTo>
                  <a:lnTo>
                    <a:pt x="184" y="976"/>
                  </a:lnTo>
                  <a:lnTo>
                    <a:pt x="185" y="975"/>
                  </a:lnTo>
                  <a:lnTo>
                    <a:pt x="185" y="974"/>
                  </a:lnTo>
                  <a:lnTo>
                    <a:pt x="186" y="973"/>
                  </a:lnTo>
                  <a:lnTo>
                    <a:pt x="187" y="970"/>
                  </a:lnTo>
                  <a:lnTo>
                    <a:pt x="188" y="969"/>
                  </a:lnTo>
                  <a:lnTo>
                    <a:pt x="188" y="968"/>
                  </a:lnTo>
                  <a:lnTo>
                    <a:pt x="189" y="967"/>
                  </a:lnTo>
                  <a:lnTo>
                    <a:pt x="191" y="964"/>
                  </a:lnTo>
                  <a:lnTo>
                    <a:pt x="192" y="964"/>
                  </a:lnTo>
                  <a:lnTo>
                    <a:pt x="191" y="963"/>
                  </a:lnTo>
                  <a:lnTo>
                    <a:pt x="189" y="962"/>
                  </a:lnTo>
                  <a:lnTo>
                    <a:pt x="189" y="961"/>
                  </a:lnTo>
                  <a:lnTo>
                    <a:pt x="187" y="960"/>
                  </a:lnTo>
                  <a:lnTo>
                    <a:pt x="186" y="959"/>
                  </a:lnTo>
                  <a:lnTo>
                    <a:pt x="185" y="958"/>
                  </a:lnTo>
                  <a:lnTo>
                    <a:pt x="184" y="958"/>
                  </a:lnTo>
                  <a:lnTo>
                    <a:pt x="184" y="956"/>
                  </a:lnTo>
                  <a:lnTo>
                    <a:pt x="182" y="955"/>
                  </a:lnTo>
                  <a:lnTo>
                    <a:pt x="182" y="953"/>
                  </a:lnTo>
                  <a:lnTo>
                    <a:pt x="182" y="952"/>
                  </a:lnTo>
                  <a:lnTo>
                    <a:pt x="182" y="951"/>
                  </a:lnTo>
                  <a:lnTo>
                    <a:pt x="184" y="948"/>
                  </a:lnTo>
                  <a:lnTo>
                    <a:pt x="186" y="946"/>
                  </a:lnTo>
                  <a:lnTo>
                    <a:pt x="187" y="945"/>
                  </a:lnTo>
                  <a:lnTo>
                    <a:pt x="188" y="944"/>
                  </a:lnTo>
                  <a:lnTo>
                    <a:pt x="193" y="946"/>
                  </a:lnTo>
                  <a:lnTo>
                    <a:pt x="194" y="945"/>
                  </a:lnTo>
                  <a:lnTo>
                    <a:pt x="196" y="945"/>
                  </a:lnTo>
                  <a:lnTo>
                    <a:pt x="196" y="944"/>
                  </a:lnTo>
                  <a:lnTo>
                    <a:pt x="197" y="944"/>
                  </a:lnTo>
                  <a:lnTo>
                    <a:pt x="200" y="944"/>
                  </a:lnTo>
                  <a:lnTo>
                    <a:pt x="202" y="944"/>
                  </a:lnTo>
                  <a:lnTo>
                    <a:pt x="204" y="944"/>
                  </a:lnTo>
                  <a:lnTo>
                    <a:pt x="206" y="944"/>
                  </a:lnTo>
                  <a:lnTo>
                    <a:pt x="206" y="943"/>
                  </a:lnTo>
                  <a:lnTo>
                    <a:pt x="207" y="943"/>
                  </a:lnTo>
                  <a:lnTo>
                    <a:pt x="208" y="941"/>
                  </a:lnTo>
                  <a:lnTo>
                    <a:pt x="209" y="941"/>
                  </a:lnTo>
                  <a:lnTo>
                    <a:pt x="209" y="940"/>
                  </a:lnTo>
                  <a:lnTo>
                    <a:pt x="210" y="940"/>
                  </a:lnTo>
                  <a:lnTo>
                    <a:pt x="209" y="939"/>
                  </a:lnTo>
                  <a:lnTo>
                    <a:pt x="209" y="937"/>
                  </a:lnTo>
                  <a:lnTo>
                    <a:pt x="209" y="934"/>
                  </a:lnTo>
                  <a:lnTo>
                    <a:pt x="209" y="933"/>
                  </a:lnTo>
                  <a:lnTo>
                    <a:pt x="209" y="932"/>
                  </a:lnTo>
                  <a:lnTo>
                    <a:pt x="210" y="931"/>
                  </a:lnTo>
                  <a:lnTo>
                    <a:pt x="212" y="929"/>
                  </a:lnTo>
                  <a:lnTo>
                    <a:pt x="212" y="928"/>
                  </a:lnTo>
                  <a:lnTo>
                    <a:pt x="214" y="926"/>
                  </a:lnTo>
                  <a:lnTo>
                    <a:pt x="214" y="925"/>
                  </a:lnTo>
                  <a:lnTo>
                    <a:pt x="215" y="923"/>
                  </a:lnTo>
                  <a:lnTo>
                    <a:pt x="219" y="917"/>
                  </a:lnTo>
                  <a:lnTo>
                    <a:pt x="221" y="916"/>
                  </a:lnTo>
                  <a:lnTo>
                    <a:pt x="221" y="915"/>
                  </a:lnTo>
                  <a:lnTo>
                    <a:pt x="223" y="913"/>
                  </a:lnTo>
                  <a:lnTo>
                    <a:pt x="223" y="911"/>
                  </a:lnTo>
                  <a:lnTo>
                    <a:pt x="224" y="910"/>
                  </a:lnTo>
                  <a:lnTo>
                    <a:pt x="224" y="909"/>
                  </a:lnTo>
                  <a:lnTo>
                    <a:pt x="226" y="908"/>
                  </a:lnTo>
                  <a:lnTo>
                    <a:pt x="225" y="907"/>
                  </a:lnTo>
                  <a:lnTo>
                    <a:pt x="224" y="907"/>
                  </a:lnTo>
                  <a:lnTo>
                    <a:pt x="223" y="906"/>
                  </a:lnTo>
                  <a:lnTo>
                    <a:pt x="222" y="904"/>
                  </a:lnTo>
                  <a:lnTo>
                    <a:pt x="221" y="903"/>
                  </a:lnTo>
                  <a:lnTo>
                    <a:pt x="219" y="903"/>
                  </a:lnTo>
                  <a:lnTo>
                    <a:pt x="219" y="902"/>
                  </a:lnTo>
                  <a:lnTo>
                    <a:pt x="218" y="902"/>
                  </a:lnTo>
                  <a:lnTo>
                    <a:pt x="217" y="901"/>
                  </a:lnTo>
                  <a:lnTo>
                    <a:pt x="217" y="900"/>
                  </a:lnTo>
                  <a:lnTo>
                    <a:pt x="216" y="900"/>
                  </a:lnTo>
                  <a:lnTo>
                    <a:pt x="215" y="899"/>
                  </a:lnTo>
                  <a:lnTo>
                    <a:pt x="215" y="898"/>
                  </a:lnTo>
                  <a:lnTo>
                    <a:pt x="212" y="898"/>
                  </a:lnTo>
                  <a:lnTo>
                    <a:pt x="210" y="898"/>
                  </a:lnTo>
                  <a:lnTo>
                    <a:pt x="208" y="896"/>
                  </a:lnTo>
                  <a:lnTo>
                    <a:pt x="208" y="895"/>
                  </a:lnTo>
                  <a:lnTo>
                    <a:pt x="207" y="895"/>
                  </a:lnTo>
                  <a:lnTo>
                    <a:pt x="204" y="893"/>
                  </a:lnTo>
                  <a:lnTo>
                    <a:pt x="204" y="894"/>
                  </a:lnTo>
                  <a:lnTo>
                    <a:pt x="203" y="893"/>
                  </a:lnTo>
                  <a:lnTo>
                    <a:pt x="202" y="893"/>
                  </a:lnTo>
                  <a:lnTo>
                    <a:pt x="199" y="895"/>
                  </a:lnTo>
                  <a:lnTo>
                    <a:pt x="195" y="894"/>
                  </a:lnTo>
                  <a:lnTo>
                    <a:pt x="194" y="893"/>
                  </a:lnTo>
                  <a:lnTo>
                    <a:pt x="194" y="892"/>
                  </a:lnTo>
                  <a:lnTo>
                    <a:pt x="193" y="889"/>
                  </a:lnTo>
                  <a:lnTo>
                    <a:pt x="192" y="884"/>
                  </a:lnTo>
                  <a:lnTo>
                    <a:pt x="191" y="883"/>
                  </a:lnTo>
                  <a:lnTo>
                    <a:pt x="188" y="881"/>
                  </a:lnTo>
                  <a:lnTo>
                    <a:pt x="186" y="880"/>
                  </a:lnTo>
                  <a:lnTo>
                    <a:pt x="185" y="879"/>
                  </a:lnTo>
                  <a:lnTo>
                    <a:pt x="181" y="879"/>
                  </a:lnTo>
                  <a:lnTo>
                    <a:pt x="178" y="879"/>
                  </a:lnTo>
                  <a:lnTo>
                    <a:pt x="174" y="879"/>
                  </a:lnTo>
                  <a:lnTo>
                    <a:pt x="169" y="880"/>
                  </a:lnTo>
                  <a:lnTo>
                    <a:pt x="167" y="880"/>
                  </a:lnTo>
                  <a:lnTo>
                    <a:pt x="166" y="880"/>
                  </a:lnTo>
                  <a:lnTo>
                    <a:pt x="164" y="880"/>
                  </a:lnTo>
                  <a:lnTo>
                    <a:pt x="163" y="880"/>
                  </a:lnTo>
                  <a:lnTo>
                    <a:pt x="161" y="881"/>
                  </a:lnTo>
                  <a:lnTo>
                    <a:pt x="158" y="883"/>
                  </a:lnTo>
                  <a:lnTo>
                    <a:pt x="155" y="885"/>
                  </a:lnTo>
                  <a:lnTo>
                    <a:pt x="152" y="886"/>
                  </a:lnTo>
                  <a:lnTo>
                    <a:pt x="151" y="886"/>
                  </a:lnTo>
                  <a:lnTo>
                    <a:pt x="151" y="887"/>
                  </a:lnTo>
                  <a:lnTo>
                    <a:pt x="150" y="887"/>
                  </a:lnTo>
                  <a:lnTo>
                    <a:pt x="149" y="888"/>
                  </a:lnTo>
                  <a:lnTo>
                    <a:pt x="147" y="889"/>
                  </a:lnTo>
                  <a:lnTo>
                    <a:pt x="144" y="892"/>
                  </a:lnTo>
                  <a:lnTo>
                    <a:pt x="143" y="893"/>
                  </a:lnTo>
                  <a:lnTo>
                    <a:pt x="142" y="895"/>
                  </a:lnTo>
                  <a:lnTo>
                    <a:pt x="141" y="896"/>
                  </a:lnTo>
                  <a:lnTo>
                    <a:pt x="141" y="898"/>
                  </a:lnTo>
                  <a:lnTo>
                    <a:pt x="125" y="881"/>
                  </a:lnTo>
                  <a:lnTo>
                    <a:pt x="100" y="857"/>
                  </a:lnTo>
                  <a:lnTo>
                    <a:pt x="102" y="856"/>
                  </a:lnTo>
                  <a:lnTo>
                    <a:pt x="107" y="851"/>
                  </a:lnTo>
                  <a:lnTo>
                    <a:pt x="109" y="850"/>
                  </a:lnTo>
                  <a:lnTo>
                    <a:pt x="112" y="849"/>
                  </a:lnTo>
                  <a:lnTo>
                    <a:pt x="113" y="848"/>
                  </a:lnTo>
                  <a:lnTo>
                    <a:pt x="114" y="847"/>
                  </a:lnTo>
                  <a:lnTo>
                    <a:pt x="117" y="846"/>
                  </a:lnTo>
                  <a:lnTo>
                    <a:pt x="120" y="843"/>
                  </a:lnTo>
                  <a:lnTo>
                    <a:pt x="125" y="840"/>
                  </a:lnTo>
                  <a:lnTo>
                    <a:pt x="128" y="837"/>
                  </a:lnTo>
                  <a:lnTo>
                    <a:pt x="130" y="835"/>
                  </a:lnTo>
                  <a:lnTo>
                    <a:pt x="134" y="831"/>
                  </a:lnTo>
                  <a:lnTo>
                    <a:pt x="136" y="829"/>
                  </a:lnTo>
                  <a:lnTo>
                    <a:pt x="137" y="827"/>
                  </a:lnTo>
                  <a:lnTo>
                    <a:pt x="139" y="825"/>
                  </a:lnTo>
                  <a:lnTo>
                    <a:pt x="140" y="822"/>
                  </a:lnTo>
                  <a:lnTo>
                    <a:pt x="141" y="819"/>
                  </a:lnTo>
                  <a:lnTo>
                    <a:pt x="142" y="817"/>
                  </a:lnTo>
                  <a:lnTo>
                    <a:pt x="144" y="816"/>
                  </a:lnTo>
                  <a:lnTo>
                    <a:pt x="146" y="813"/>
                  </a:lnTo>
                  <a:lnTo>
                    <a:pt x="148" y="811"/>
                  </a:lnTo>
                  <a:lnTo>
                    <a:pt x="150" y="810"/>
                  </a:lnTo>
                  <a:lnTo>
                    <a:pt x="157" y="804"/>
                  </a:lnTo>
                  <a:lnTo>
                    <a:pt x="170" y="792"/>
                  </a:lnTo>
                  <a:lnTo>
                    <a:pt x="172" y="790"/>
                  </a:lnTo>
                  <a:lnTo>
                    <a:pt x="177" y="786"/>
                  </a:lnTo>
                  <a:lnTo>
                    <a:pt x="185" y="779"/>
                  </a:lnTo>
                  <a:lnTo>
                    <a:pt x="187" y="775"/>
                  </a:lnTo>
                  <a:lnTo>
                    <a:pt x="189" y="773"/>
                  </a:lnTo>
                  <a:lnTo>
                    <a:pt x="191" y="771"/>
                  </a:lnTo>
                  <a:lnTo>
                    <a:pt x="192" y="768"/>
                  </a:lnTo>
                  <a:lnTo>
                    <a:pt x="194" y="765"/>
                  </a:lnTo>
                  <a:lnTo>
                    <a:pt x="197" y="761"/>
                  </a:lnTo>
                  <a:lnTo>
                    <a:pt x="200" y="759"/>
                  </a:lnTo>
                  <a:lnTo>
                    <a:pt x="201" y="757"/>
                  </a:lnTo>
                  <a:lnTo>
                    <a:pt x="202" y="756"/>
                  </a:lnTo>
                  <a:lnTo>
                    <a:pt x="203" y="754"/>
                  </a:lnTo>
                  <a:lnTo>
                    <a:pt x="206" y="752"/>
                  </a:lnTo>
                  <a:lnTo>
                    <a:pt x="207" y="751"/>
                  </a:lnTo>
                  <a:lnTo>
                    <a:pt x="209" y="750"/>
                  </a:lnTo>
                  <a:lnTo>
                    <a:pt x="210" y="749"/>
                  </a:lnTo>
                  <a:lnTo>
                    <a:pt x="211" y="747"/>
                  </a:lnTo>
                  <a:lnTo>
                    <a:pt x="212" y="747"/>
                  </a:lnTo>
                  <a:lnTo>
                    <a:pt x="214" y="746"/>
                  </a:lnTo>
                  <a:lnTo>
                    <a:pt x="216" y="746"/>
                  </a:lnTo>
                  <a:lnTo>
                    <a:pt x="217" y="746"/>
                  </a:lnTo>
                  <a:lnTo>
                    <a:pt x="219" y="745"/>
                  </a:lnTo>
                  <a:lnTo>
                    <a:pt x="221" y="744"/>
                  </a:lnTo>
                  <a:lnTo>
                    <a:pt x="223" y="744"/>
                  </a:lnTo>
                  <a:lnTo>
                    <a:pt x="224" y="744"/>
                  </a:lnTo>
                  <a:lnTo>
                    <a:pt x="226" y="744"/>
                  </a:lnTo>
                  <a:lnTo>
                    <a:pt x="227" y="743"/>
                  </a:lnTo>
                  <a:lnTo>
                    <a:pt x="229" y="743"/>
                  </a:lnTo>
                  <a:lnTo>
                    <a:pt x="231" y="743"/>
                  </a:lnTo>
                  <a:lnTo>
                    <a:pt x="234" y="744"/>
                  </a:lnTo>
                  <a:lnTo>
                    <a:pt x="236" y="744"/>
                  </a:lnTo>
                  <a:lnTo>
                    <a:pt x="237" y="745"/>
                  </a:lnTo>
                  <a:lnTo>
                    <a:pt x="238" y="745"/>
                  </a:lnTo>
                  <a:lnTo>
                    <a:pt x="240" y="745"/>
                  </a:lnTo>
                  <a:lnTo>
                    <a:pt x="244" y="745"/>
                  </a:lnTo>
                  <a:lnTo>
                    <a:pt x="247" y="745"/>
                  </a:lnTo>
                  <a:lnTo>
                    <a:pt x="251" y="744"/>
                  </a:lnTo>
                  <a:lnTo>
                    <a:pt x="255" y="743"/>
                  </a:lnTo>
                  <a:lnTo>
                    <a:pt x="258" y="742"/>
                  </a:lnTo>
                  <a:lnTo>
                    <a:pt x="259" y="741"/>
                  </a:lnTo>
                  <a:lnTo>
                    <a:pt x="260" y="741"/>
                  </a:lnTo>
                  <a:lnTo>
                    <a:pt x="262" y="741"/>
                  </a:lnTo>
                  <a:lnTo>
                    <a:pt x="263" y="739"/>
                  </a:lnTo>
                  <a:lnTo>
                    <a:pt x="264" y="739"/>
                  </a:lnTo>
                  <a:lnTo>
                    <a:pt x="266" y="738"/>
                  </a:lnTo>
                  <a:lnTo>
                    <a:pt x="273" y="736"/>
                  </a:lnTo>
                  <a:lnTo>
                    <a:pt x="274" y="736"/>
                  </a:lnTo>
                  <a:lnTo>
                    <a:pt x="275" y="735"/>
                  </a:lnTo>
                  <a:lnTo>
                    <a:pt x="278" y="734"/>
                  </a:lnTo>
                  <a:lnTo>
                    <a:pt x="279" y="734"/>
                  </a:lnTo>
                  <a:lnTo>
                    <a:pt x="282" y="734"/>
                  </a:lnTo>
                  <a:lnTo>
                    <a:pt x="282" y="732"/>
                  </a:lnTo>
                  <a:lnTo>
                    <a:pt x="285" y="732"/>
                  </a:lnTo>
                  <a:lnTo>
                    <a:pt x="286" y="731"/>
                  </a:lnTo>
                  <a:lnTo>
                    <a:pt x="290" y="730"/>
                  </a:lnTo>
                  <a:lnTo>
                    <a:pt x="291" y="730"/>
                  </a:lnTo>
                  <a:lnTo>
                    <a:pt x="292" y="729"/>
                  </a:lnTo>
                  <a:lnTo>
                    <a:pt x="293" y="729"/>
                  </a:lnTo>
                  <a:lnTo>
                    <a:pt x="297" y="725"/>
                  </a:lnTo>
                  <a:lnTo>
                    <a:pt x="300" y="723"/>
                  </a:lnTo>
                  <a:lnTo>
                    <a:pt x="305" y="719"/>
                  </a:lnTo>
                  <a:lnTo>
                    <a:pt x="313" y="713"/>
                  </a:lnTo>
                  <a:lnTo>
                    <a:pt x="316" y="710"/>
                  </a:lnTo>
                  <a:lnTo>
                    <a:pt x="319" y="709"/>
                  </a:lnTo>
                  <a:lnTo>
                    <a:pt x="320" y="708"/>
                  </a:lnTo>
                  <a:lnTo>
                    <a:pt x="321" y="708"/>
                  </a:lnTo>
                  <a:lnTo>
                    <a:pt x="323" y="708"/>
                  </a:lnTo>
                  <a:lnTo>
                    <a:pt x="328" y="705"/>
                  </a:lnTo>
                  <a:lnTo>
                    <a:pt x="334" y="701"/>
                  </a:lnTo>
                  <a:lnTo>
                    <a:pt x="335" y="700"/>
                  </a:lnTo>
                  <a:lnTo>
                    <a:pt x="340" y="697"/>
                  </a:lnTo>
                  <a:lnTo>
                    <a:pt x="342" y="694"/>
                  </a:lnTo>
                  <a:lnTo>
                    <a:pt x="346" y="692"/>
                  </a:lnTo>
                  <a:lnTo>
                    <a:pt x="349" y="690"/>
                  </a:lnTo>
                  <a:lnTo>
                    <a:pt x="355" y="685"/>
                  </a:lnTo>
                  <a:lnTo>
                    <a:pt x="358" y="682"/>
                  </a:lnTo>
                  <a:lnTo>
                    <a:pt x="359" y="680"/>
                  </a:lnTo>
                  <a:lnTo>
                    <a:pt x="363" y="678"/>
                  </a:lnTo>
                  <a:lnTo>
                    <a:pt x="364" y="677"/>
                  </a:lnTo>
                  <a:lnTo>
                    <a:pt x="366" y="676"/>
                  </a:lnTo>
                  <a:lnTo>
                    <a:pt x="367" y="675"/>
                  </a:lnTo>
                  <a:lnTo>
                    <a:pt x="370" y="674"/>
                  </a:lnTo>
                  <a:lnTo>
                    <a:pt x="373" y="671"/>
                  </a:lnTo>
                  <a:lnTo>
                    <a:pt x="376" y="668"/>
                  </a:lnTo>
                  <a:lnTo>
                    <a:pt x="378" y="668"/>
                  </a:lnTo>
                  <a:lnTo>
                    <a:pt x="379" y="667"/>
                  </a:lnTo>
                  <a:lnTo>
                    <a:pt x="380" y="664"/>
                  </a:lnTo>
                  <a:lnTo>
                    <a:pt x="381" y="663"/>
                  </a:lnTo>
                  <a:lnTo>
                    <a:pt x="381" y="662"/>
                  </a:lnTo>
                  <a:lnTo>
                    <a:pt x="381" y="660"/>
                  </a:lnTo>
                  <a:lnTo>
                    <a:pt x="381" y="657"/>
                  </a:lnTo>
                  <a:lnTo>
                    <a:pt x="380" y="656"/>
                  </a:lnTo>
                  <a:lnTo>
                    <a:pt x="380" y="654"/>
                  </a:lnTo>
                  <a:lnTo>
                    <a:pt x="380" y="653"/>
                  </a:lnTo>
                  <a:lnTo>
                    <a:pt x="379" y="650"/>
                  </a:lnTo>
                  <a:lnTo>
                    <a:pt x="378" y="648"/>
                  </a:lnTo>
                  <a:lnTo>
                    <a:pt x="375" y="645"/>
                  </a:lnTo>
                  <a:lnTo>
                    <a:pt x="374" y="642"/>
                  </a:lnTo>
                  <a:lnTo>
                    <a:pt x="373" y="639"/>
                  </a:lnTo>
                  <a:lnTo>
                    <a:pt x="372" y="637"/>
                  </a:lnTo>
                  <a:lnTo>
                    <a:pt x="372" y="634"/>
                  </a:lnTo>
                  <a:lnTo>
                    <a:pt x="373" y="632"/>
                  </a:lnTo>
                  <a:lnTo>
                    <a:pt x="373" y="631"/>
                  </a:lnTo>
                  <a:lnTo>
                    <a:pt x="375" y="629"/>
                  </a:lnTo>
                  <a:lnTo>
                    <a:pt x="376" y="627"/>
                  </a:lnTo>
                  <a:lnTo>
                    <a:pt x="378" y="626"/>
                  </a:lnTo>
                  <a:lnTo>
                    <a:pt x="379" y="625"/>
                  </a:lnTo>
                  <a:lnTo>
                    <a:pt x="381" y="625"/>
                  </a:lnTo>
                  <a:lnTo>
                    <a:pt x="385" y="624"/>
                  </a:lnTo>
                  <a:lnTo>
                    <a:pt x="387" y="624"/>
                  </a:lnTo>
                  <a:lnTo>
                    <a:pt x="389" y="623"/>
                  </a:lnTo>
                  <a:lnTo>
                    <a:pt x="395" y="620"/>
                  </a:lnTo>
                  <a:lnTo>
                    <a:pt x="402" y="618"/>
                  </a:lnTo>
                  <a:lnTo>
                    <a:pt x="403" y="617"/>
                  </a:lnTo>
                  <a:lnTo>
                    <a:pt x="404" y="616"/>
                  </a:lnTo>
                  <a:lnTo>
                    <a:pt x="408" y="615"/>
                  </a:lnTo>
                  <a:lnTo>
                    <a:pt x="409" y="614"/>
                  </a:lnTo>
                  <a:lnTo>
                    <a:pt x="415" y="611"/>
                  </a:lnTo>
                  <a:lnTo>
                    <a:pt x="417" y="611"/>
                  </a:lnTo>
                  <a:lnTo>
                    <a:pt x="417" y="610"/>
                  </a:lnTo>
                  <a:lnTo>
                    <a:pt x="418" y="610"/>
                  </a:lnTo>
                  <a:lnTo>
                    <a:pt x="420" y="608"/>
                  </a:lnTo>
                  <a:lnTo>
                    <a:pt x="426" y="603"/>
                  </a:lnTo>
                  <a:lnTo>
                    <a:pt x="427" y="601"/>
                  </a:lnTo>
                  <a:lnTo>
                    <a:pt x="428" y="600"/>
                  </a:lnTo>
                  <a:lnTo>
                    <a:pt x="430" y="594"/>
                  </a:lnTo>
                  <a:lnTo>
                    <a:pt x="431" y="585"/>
                  </a:lnTo>
                  <a:lnTo>
                    <a:pt x="433" y="581"/>
                  </a:lnTo>
                  <a:lnTo>
                    <a:pt x="433" y="580"/>
                  </a:lnTo>
                  <a:lnTo>
                    <a:pt x="434" y="578"/>
                  </a:lnTo>
                  <a:lnTo>
                    <a:pt x="435" y="577"/>
                  </a:lnTo>
                  <a:lnTo>
                    <a:pt x="435" y="575"/>
                  </a:lnTo>
                  <a:lnTo>
                    <a:pt x="437" y="573"/>
                  </a:lnTo>
                  <a:lnTo>
                    <a:pt x="438" y="571"/>
                  </a:lnTo>
                  <a:lnTo>
                    <a:pt x="438" y="570"/>
                  </a:lnTo>
                  <a:lnTo>
                    <a:pt x="438" y="568"/>
                  </a:lnTo>
                  <a:lnTo>
                    <a:pt x="439" y="566"/>
                  </a:lnTo>
                  <a:lnTo>
                    <a:pt x="439" y="564"/>
                  </a:lnTo>
                  <a:lnTo>
                    <a:pt x="440" y="560"/>
                  </a:lnTo>
                  <a:lnTo>
                    <a:pt x="440" y="558"/>
                  </a:lnTo>
                  <a:lnTo>
                    <a:pt x="441" y="555"/>
                  </a:lnTo>
                  <a:lnTo>
                    <a:pt x="442" y="552"/>
                  </a:lnTo>
                  <a:lnTo>
                    <a:pt x="443" y="549"/>
                  </a:lnTo>
                  <a:lnTo>
                    <a:pt x="445" y="547"/>
                  </a:lnTo>
                  <a:lnTo>
                    <a:pt x="446" y="544"/>
                  </a:lnTo>
                  <a:lnTo>
                    <a:pt x="448" y="542"/>
                  </a:lnTo>
                  <a:lnTo>
                    <a:pt x="449" y="540"/>
                  </a:lnTo>
                  <a:lnTo>
                    <a:pt x="452" y="536"/>
                  </a:lnTo>
                  <a:lnTo>
                    <a:pt x="454" y="534"/>
                  </a:lnTo>
                  <a:lnTo>
                    <a:pt x="456" y="533"/>
                  </a:lnTo>
                  <a:lnTo>
                    <a:pt x="458" y="530"/>
                  </a:lnTo>
                  <a:lnTo>
                    <a:pt x="461" y="529"/>
                  </a:lnTo>
                  <a:lnTo>
                    <a:pt x="462" y="528"/>
                  </a:lnTo>
                  <a:lnTo>
                    <a:pt x="465" y="527"/>
                  </a:lnTo>
                  <a:lnTo>
                    <a:pt x="467" y="527"/>
                  </a:lnTo>
                  <a:lnTo>
                    <a:pt x="468" y="526"/>
                  </a:lnTo>
                  <a:lnTo>
                    <a:pt x="471" y="525"/>
                  </a:lnTo>
                  <a:lnTo>
                    <a:pt x="475" y="523"/>
                  </a:lnTo>
                  <a:lnTo>
                    <a:pt x="476" y="523"/>
                  </a:lnTo>
                  <a:lnTo>
                    <a:pt x="478" y="522"/>
                  </a:lnTo>
                  <a:lnTo>
                    <a:pt x="479" y="522"/>
                  </a:lnTo>
                  <a:lnTo>
                    <a:pt x="482" y="521"/>
                  </a:lnTo>
                  <a:lnTo>
                    <a:pt x="485" y="521"/>
                  </a:lnTo>
                  <a:lnTo>
                    <a:pt x="488" y="520"/>
                  </a:lnTo>
                  <a:lnTo>
                    <a:pt x="492" y="519"/>
                  </a:lnTo>
                  <a:lnTo>
                    <a:pt x="494" y="518"/>
                  </a:lnTo>
                  <a:lnTo>
                    <a:pt x="497" y="515"/>
                  </a:lnTo>
                  <a:lnTo>
                    <a:pt x="499" y="514"/>
                  </a:lnTo>
                  <a:lnTo>
                    <a:pt x="500" y="512"/>
                  </a:lnTo>
                  <a:lnTo>
                    <a:pt x="502" y="510"/>
                  </a:lnTo>
                  <a:lnTo>
                    <a:pt x="503" y="505"/>
                  </a:lnTo>
                  <a:lnTo>
                    <a:pt x="505" y="502"/>
                  </a:lnTo>
                  <a:lnTo>
                    <a:pt x="507" y="497"/>
                  </a:lnTo>
                  <a:lnTo>
                    <a:pt x="508" y="493"/>
                  </a:lnTo>
                  <a:lnTo>
                    <a:pt x="510" y="490"/>
                  </a:lnTo>
                  <a:lnTo>
                    <a:pt x="512" y="487"/>
                  </a:lnTo>
                  <a:lnTo>
                    <a:pt x="514" y="483"/>
                  </a:lnTo>
                  <a:lnTo>
                    <a:pt x="515" y="480"/>
                  </a:lnTo>
                  <a:lnTo>
                    <a:pt x="516" y="475"/>
                  </a:lnTo>
                  <a:lnTo>
                    <a:pt x="517" y="473"/>
                  </a:lnTo>
                  <a:lnTo>
                    <a:pt x="520" y="469"/>
                  </a:lnTo>
                  <a:lnTo>
                    <a:pt x="521" y="467"/>
                  </a:lnTo>
                  <a:lnTo>
                    <a:pt x="522" y="463"/>
                  </a:lnTo>
                  <a:lnTo>
                    <a:pt x="524" y="461"/>
                  </a:lnTo>
                  <a:lnTo>
                    <a:pt x="525" y="458"/>
                  </a:lnTo>
                  <a:lnTo>
                    <a:pt x="528" y="455"/>
                  </a:lnTo>
                  <a:lnTo>
                    <a:pt x="530" y="453"/>
                  </a:lnTo>
                  <a:lnTo>
                    <a:pt x="532" y="451"/>
                  </a:lnTo>
                  <a:lnTo>
                    <a:pt x="535" y="448"/>
                  </a:lnTo>
                  <a:lnTo>
                    <a:pt x="537" y="446"/>
                  </a:lnTo>
                  <a:lnTo>
                    <a:pt x="540" y="444"/>
                  </a:lnTo>
                  <a:lnTo>
                    <a:pt x="543" y="441"/>
                  </a:lnTo>
                  <a:lnTo>
                    <a:pt x="545" y="438"/>
                  </a:lnTo>
                  <a:lnTo>
                    <a:pt x="546" y="436"/>
                  </a:lnTo>
                  <a:lnTo>
                    <a:pt x="549" y="433"/>
                  </a:lnTo>
                  <a:lnTo>
                    <a:pt x="551" y="431"/>
                  </a:lnTo>
                  <a:lnTo>
                    <a:pt x="554" y="429"/>
                  </a:lnTo>
                  <a:lnTo>
                    <a:pt x="557" y="426"/>
                  </a:lnTo>
                  <a:lnTo>
                    <a:pt x="558" y="425"/>
                  </a:lnTo>
                  <a:lnTo>
                    <a:pt x="561" y="424"/>
                  </a:lnTo>
                  <a:lnTo>
                    <a:pt x="566" y="422"/>
                  </a:lnTo>
                  <a:lnTo>
                    <a:pt x="570" y="421"/>
                  </a:lnTo>
                  <a:lnTo>
                    <a:pt x="573" y="420"/>
                  </a:lnTo>
                  <a:lnTo>
                    <a:pt x="576" y="417"/>
                  </a:lnTo>
                  <a:lnTo>
                    <a:pt x="579" y="416"/>
                  </a:lnTo>
                  <a:lnTo>
                    <a:pt x="583" y="413"/>
                  </a:lnTo>
                  <a:lnTo>
                    <a:pt x="583" y="411"/>
                  </a:lnTo>
                  <a:lnTo>
                    <a:pt x="583" y="410"/>
                  </a:lnTo>
                  <a:lnTo>
                    <a:pt x="582" y="408"/>
                  </a:lnTo>
                  <a:lnTo>
                    <a:pt x="581" y="407"/>
                  </a:lnTo>
                  <a:lnTo>
                    <a:pt x="581" y="405"/>
                  </a:lnTo>
                  <a:lnTo>
                    <a:pt x="580" y="403"/>
                  </a:lnTo>
                  <a:lnTo>
                    <a:pt x="579" y="401"/>
                  </a:lnTo>
                  <a:lnTo>
                    <a:pt x="577" y="399"/>
                  </a:lnTo>
                  <a:lnTo>
                    <a:pt x="576" y="398"/>
                  </a:lnTo>
                  <a:lnTo>
                    <a:pt x="576" y="396"/>
                  </a:lnTo>
                  <a:lnTo>
                    <a:pt x="575" y="395"/>
                  </a:lnTo>
                  <a:lnTo>
                    <a:pt x="574" y="393"/>
                  </a:lnTo>
                  <a:lnTo>
                    <a:pt x="573" y="391"/>
                  </a:lnTo>
                  <a:lnTo>
                    <a:pt x="572" y="390"/>
                  </a:lnTo>
                  <a:lnTo>
                    <a:pt x="572" y="388"/>
                  </a:lnTo>
                  <a:lnTo>
                    <a:pt x="570" y="388"/>
                  </a:lnTo>
                  <a:lnTo>
                    <a:pt x="569" y="388"/>
                  </a:lnTo>
                  <a:lnTo>
                    <a:pt x="568" y="386"/>
                  </a:lnTo>
                  <a:lnTo>
                    <a:pt x="568" y="384"/>
                  </a:lnTo>
                  <a:lnTo>
                    <a:pt x="569" y="383"/>
                  </a:lnTo>
                  <a:lnTo>
                    <a:pt x="568" y="383"/>
                  </a:lnTo>
                  <a:lnTo>
                    <a:pt x="568" y="381"/>
                  </a:lnTo>
                  <a:lnTo>
                    <a:pt x="566" y="379"/>
                  </a:lnTo>
                  <a:lnTo>
                    <a:pt x="564" y="377"/>
                  </a:lnTo>
                  <a:lnTo>
                    <a:pt x="561" y="373"/>
                  </a:lnTo>
                  <a:lnTo>
                    <a:pt x="559" y="371"/>
                  </a:lnTo>
                  <a:lnTo>
                    <a:pt x="558" y="370"/>
                  </a:lnTo>
                  <a:lnTo>
                    <a:pt x="558" y="369"/>
                  </a:lnTo>
                  <a:lnTo>
                    <a:pt x="555" y="369"/>
                  </a:lnTo>
                  <a:lnTo>
                    <a:pt x="555" y="368"/>
                  </a:lnTo>
                  <a:lnTo>
                    <a:pt x="554" y="368"/>
                  </a:lnTo>
                  <a:lnTo>
                    <a:pt x="553" y="366"/>
                  </a:lnTo>
                  <a:lnTo>
                    <a:pt x="552" y="365"/>
                  </a:lnTo>
                  <a:lnTo>
                    <a:pt x="551" y="364"/>
                  </a:lnTo>
                  <a:lnTo>
                    <a:pt x="549" y="362"/>
                  </a:lnTo>
                  <a:lnTo>
                    <a:pt x="547" y="360"/>
                  </a:lnTo>
                  <a:lnTo>
                    <a:pt x="546" y="360"/>
                  </a:lnTo>
                  <a:lnTo>
                    <a:pt x="546" y="358"/>
                  </a:lnTo>
                  <a:lnTo>
                    <a:pt x="545" y="358"/>
                  </a:lnTo>
                  <a:lnTo>
                    <a:pt x="544" y="358"/>
                  </a:lnTo>
                  <a:lnTo>
                    <a:pt x="543" y="358"/>
                  </a:lnTo>
                  <a:lnTo>
                    <a:pt x="540" y="357"/>
                  </a:lnTo>
                  <a:lnTo>
                    <a:pt x="539" y="357"/>
                  </a:lnTo>
                  <a:lnTo>
                    <a:pt x="538" y="356"/>
                  </a:lnTo>
                  <a:lnTo>
                    <a:pt x="537" y="355"/>
                  </a:lnTo>
                  <a:lnTo>
                    <a:pt x="536" y="355"/>
                  </a:lnTo>
                  <a:lnTo>
                    <a:pt x="536" y="354"/>
                  </a:lnTo>
                  <a:lnTo>
                    <a:pt x="536" y="353"/>
                  </a:lnTo>
                  <a:lnTo>
                    <a:pt x="536" y="351"/>
                  </a:lnTo>
                  <a:lnTo>
                    <a:pt x="531" y="349"/>
                  </a:lnTo>
                  <a:lnTo>
                    <a:pt x="530" y="349"/>
                  </a:lnTo>
                  <a:lnTo>
                    <a:pt x="528" y="348"/>
                  </a:lnTo>
                  <a:lnTo>
                    <a:pt x="527" y="347"/>
                  </a:lnTo>
                  <a:lnTo>
                    <a:pt x="527" y="346"/>
                  </a:lnTo>
                  <a:lnTo>
                    <a:pt x="527" y="345"/>
                  </a:lnTo>
                  <a:lnTo>
                    <a:pt x="527" y="343"/>
                  </a:lnTo>
                  <a:lnTo>
                    <a:pt x="527" y="342"/>
                  </a:lnTo>
                  <a:lnTo>
                    <a:pt x="527" y="335"/>
                  </a:lnTo>
                  <a:lnTo>
                    <a:pt x="527" y="334"/>
                  </a:lnTo>
                  <a:lnTo>
                    <a:pt x="527" y="333"/>
                  </a:lnTo>
                  <a:lnTo>
                    <a:pt x="527" y="332"/>
                  </a:lnTo>
                  <a:lnTo>
                    <a:pt x="527" y="331"/>
                  </a:lnTo>
                  <a:lnTo>
                    <a:pt x="527" y="330"/>
                  </a:lnTo>
                  <a:lnTo>
                    <a:pt x="527" y="328"/>
                  </a:lnTo>
                  <a:lnTo>
                    <a:pt x="527" y="327"/>
                  </a:lnTo>
                  <a:lnTo>
                    <a:pt x="528" y="325"/>
                  </a:lnTo>
                  <a:lnTo>
                    <a:pt x="527" y="318"/>
                  </a:lnTo>
                  <a:lnTo>
                    <a:pt x="523" y="315"/>
                  </a:lnTo>
                  <a:lnTo>
                    <a:pt x="521" y="304"/>
                  </a:lnTo>
                  <a:lnTo>
                    <a:pt x="521" y="303"/>
                  </a:lnTo>
                  <a:lnTo>
                    <a:pt x="521" y="302"/>
                  </a:lnTo>
                  <a:lnTo>
                    <a:pt x="529" y="287"/>
                  </a:lnTo>
                  <a:lnTo>
                    <a:pt x="524" y="286"/>
                  </a:lnTo>
                  <a:lnTo>
                    <a:pt x="524" y="280"/>
                  </a:lnTo>
                  <a:lnTo>
                    <a:pt x="524" y="279"/>
                  </a:lnTo>
                  <a:lnTo>
                    <a:pt x="524" y="264"/>
                  </a:lnTo>
                  <a:lnTo>
                    <a:pt x="523" y="263"/>
                  </a:lnTo>
                  <a:lnTo>
                    <a:pt x="520" y="256"/>
                  </a:lnTo>
                  <a:lnTo>
                    <a:pt x="520" y="253"/>
                  </a:lnTo>
                  <a:lnTo>
                    <a:pt x="520" y="251"/>
                  </a:lnTo>
                  <a:lnTo>
                    <a:pt x="521" y="246"/>
                  </a:lnTo>
                  <a:lnTo>
                    <a:pt x="521" y="243"/>
                  </a:lnTo>
                  <a:lnTo>
                    <a:pt x="521" y="241"/>
                  </a:lnTo>
                  <a:lnTo>
                    <a:pt x="521" y="238"/>
                  </a:lnTo>
                  <a:lnTo>
                    <a:pt x="521" y="233"/>
                  </a:lnTo>
                  <a:lnTo>
                    <a:pt x="521" y="231"/>
                  </a:lnTo>
                  <a:lnTo>
                    <a:pt x="520" y="231"/>
                  </a:lnTo>
                  <a:lnTo>
                    <a:pt x="519" y="229"/>
                  </a:lnTo>
                  <a:lnTo>
                    <a:pt x="519" y="227"/>
                  </a:lnTo>
                  <a:lnTo>
                    <a:pt x="520" y="226"/>
                  </a:lnTo>
                  <a:lnTo>
                    <a:pt x="523" y="223"/>
                  </a:lnTo>
                  <a:lnTo>
                    <a:pt x="528" y="220"/>
                  </a:lnTo>
                  <a:lnTo>
                    <a:pt x="530" y="220"/>
                  </a:lnTo>
                  <a:lnTo>
                    <a:pt x="531" y="220"/>
                  </a:lnTo>
                  <a:lnTo>
                    <a:pt x="534" y="219"/>
                  </a:lnTo>
                  <a:lnTo>
                    <a:pt x="534" y="218"/>
                  </a:lnTo>
                  <a:lnTo>
                    <a:pt x="535" y="218"/>
                  </a:lnTo>
                  <a:lnTo>
                    <a:pt x="536" y="218"/>
                  </a:lnTo>
                  <a:lnTo>
                    <a:pt x="537" y="218"/>
                  </a:lnTo>
                  <a:lnTo>
                    <a:pt x="538" y="218"/>
                  </a:lnTo>
                  <a:lnTo>
                    <a:pt x="538" y="216"/>
                  </a:lnTo>
                  <a:lnTo>
                    <a:pt x="539" y="216"/>
                  </a:lnTo>
                  <a:lnTo>
                    <a:pt x="540" y="216"/>
                  </a:lnTo>
                  <a:lnTo>
                    <a:pt x="542" y="215"/>
                  </a:lnTo>
                  <a:lnTo>
                    <a:pt x="543" y="215"/>
                  </a:lnTo>
                  <a:lnTo>
                    <a:pt x="543" y="207"/>
                  </a:lnTo>
                  <a:lnTo>
                    <a:pt x="540" y="204"/>
                  </a:lnTo>
                  <a:lnTo>
                    <a:pt x="540" y="203"/>
                  </a:lnTo>
                  <a:lnTo>
                    <a:pt x="540" y="201"/>
                  </a:lnTo>
                  <a:lnTo>
                    <a:pt x="539" y="200"/>
                  </a:lnTo>
                  <a:lnTo>
                    <a:pt x="542" y="198"/>
                  </a:lnTo>
                  <a:lnTo>
                    <a:pt x="543" y="197"/>
                  </a:lnTo>
                  <a:lnTo>
                    <a:pt x="547" y="194"/>
                  </a:lnTo>
                  <a:lnTo>
                    <a:pt x="550" y="191"/>
                  </a:lnTo>
                  <a:lnTo>
                    <a:pt x="550" y="190"/>
                  </a:lnTo>
                  <a:lnTo>
                    <a:pt x="550" y="185"/>
                  </a:lnTo>
                  <a:lnTo>
                    <a:pt x="550" y="183"/>
                  </a:lnTo>
                  <a:lnTo>
                    <a:pt x="550" y="182"/>
                  </a:lnTo>
                  <a:lnTo>
                    <a:pt x="550" y="181"/>
                  </a:lnTo>
                  <a:lnTo>
                    <a:pt x="555" y="183"/>
                  </a:lnTo>
                  <a:lnTo>
                    <a:pt x="558" y="184"/>
                  </a:lnTo>
                  <a:lnTo>
                    <a:pt x="559" y="185"/>
                  </a:lnTo>
                  <a:lnTo>
                    <a:pt x="561" y="188"/>
                  </a:lnTo>
                  <a:lnTo>
                    <a:pt x="562" y="191"/>
                  </a:lnTo>
                  <a:lnTo>
                    <a:pt x="565" y="198"/>
                  </a:lnTo>
                  <a:lnTo>
                    <a:pt x="566" y="201"/>
                  </a:lnTo>
                  <a:lnTo>
                    <a:pt x="568" y="203"/>
                  </a:lnTo>
                  <a:lnTo>
                    <a:pt x="569" y="204"/>
                  </a:lnTo>
                  <a:lnTo>
                    <a:pt x="570" y="205"/>
                  </a:lnTo>
                  <a:lnTo>
                    <a:pt x="573" y="206"/>
                  </a:lnTo>
                  <a:lnTo>
                    <a:pt x="574" y="207"/>
                  </a:lnTo>
                  <a:lnTo>
                    <a:pt x="576" y="207"/>
                  </a:lnTo>
                  <a:lnTo>
                    <a:pt x="579" y="207"/>
                  </a:lnTo>
                  <a:lnTo>
                    <a:pt x="581" y="207"/>
                  </a:lnTo>
                  <a:lnTo>
                    <a:pt x="590" y="205"/>
                  </a:lnTo>
                  <a:lnTo>
                    <a:pt x="591" y="205"/>
                  </a:lnTo>
                  <a:lnTo>
                    <a:pt x="592" y="205"/>
                  </a:lnTo>
                  <a:lnTo>
                    <a:pt x="595" y="206"/>
                  </a:lnTo>
                  <a:lnTo>
                    <a:pt x="597" y="206"/>
                  </a:lnTo>
                  <a:lnTo>
                    <a:pt x="599" y="208"/>
                  </a:lnTo>
                  <a:lnTo>
                    <a:pt x="611" y="219"/>
                  </a:lnTo>
                  <a:lnTo>
                    <a:pt x="614" y="214"/>
                  </a:lnTo>
                  <a:lnTo>
                    <a:pt x="616" y="213"/>
                  </a:lnTo>
                  <a:lnTo>
                    <a:pt x="616" y="212"/>
                  </a:lnTo>
                  <a:lnTo>
                    <a:pt x="617" y="211"/>
                  </a:lnTo>
                  <a:lnTo>
                    <a:pt x="618" y="204"/>
                  </a:lnTo>
                  <a:lnTo>
                    <a:pt x="618" y="201"/>
                  </a:lnTo>
                  <a:lnTo>
                    <a:pt x="618" y="200"/>
                  </a:lnTo>
                  <a:lnTo>
                    <a:pt x="619" y="200"/>
                  </a:lnTo>
                  <a:lnTo>
                    <a:pt x="619" y="199"/>
                  </a:lnTo>
                  <a:lnTo>
                    <a:pt x="620" y="198"/>
                  </a:lnTo>
                  <a:lnTo>
                    <a:pt x="621" y="197"/>
                  </a:lnTo>
                  <a:lnTo>
                    <a:pt x="624" y="196"/>
                  </a:lnTo>
                  <a:lnTo>
                    <a:pt x="627" y="194"/>
                  </a:lnTo>
                  <a:lnTo>
                    <a:pt x="631" y="191"/>
                  </a:lnTo>
                  <a:lnTo>
                    <a:pt x="634" y="189"/>
                  </a:lnTo>
                  <a:lnTo>
                    <a:pt x="634" y="188"/>
                  </a:lnTo>
                  <a:lnTo>
                    <a:pt x="635" y="186"/>
                  </a:lnTo>
                  <a:lnTo>
                    <a:pt x="636" y="186"/>
                  </a:lnTo>
                  <a:lnTo>
                    <a:pt x="641" y="185"/>
                  </a:lnTo>
                  <a:lnTo>
                    <a:pt x="642" y="185"/>
                  </a:lnTo>
                  <a:lnTo>
                    <a:pt x="643" y="185"/>
                  </a:lnTo>
                  <a:lnTo>
                    <a:pt x="644" y="186"/>
                  </a:lnTo>
                  <a:lnTo>
                    <a:pt x="646" y="188"/>
                  </a:lnTo>
                  <a:lnTo>
                    <a:pt x="647" y="188"/>
                  </a:lnTo>
                  <a:lnTo>
                    <a:pt x="648" y="188"/>
                  </a:lnTo>
                  <a:lnTo>
                    <a:pt x="654" y="188"/>
                  </a:lnTo>
                  <a:lnTo>
                    <a:pt x="658" y="188"/>
                  </a:lnTo>
                  <a:lnTo>
                    <a:pt x="664" y="186"/>
                  </a:lnTo>
                  <a:lnTo>
                    <a:pt x="670" y="185"/>
                  </a:lnTo>
                  <a:lnTo>
                    <a:pt x="671" y="185"/>
                  </a:lnTo>
                  <a:lnTo>
                    <a:pt x="673" y="185"/>
                  </a:lnTo>
                  <a:lnTo>
                    <a:pt x="676" y="185"/>
                  </a:lnTo>
                  <a:lnTo>
                    <a:pt x="677" y="185"/>
                  </a:lnTo>
                  <a:lnTo>
                    <a:pt x="678" y="185"/>
                  </a:lnTo>
                  <a:lnTo>
                    <a:pt x="679" y="185"/>
                  </a:lnTo>
                  <a:lnTo>
                    <a:pt x="680" y="181"/>
                  </a:lnTo>
                  <a:lnTo>
                    <a:pt x="680" y="179"/>
                  </a:lnTo>
                  <a:lnTo>
                    <a:pt x="681" y="177"/>
                  </a:lnTo>
                  <a:lnTo>
                    <a:pt x="682" y="175"/>
                  </a:lnTo>
                  <a:lnTo>
                    <a:pt x="682" y="174"/>
                  </a:lnTo>
                  <a:lnTo>
                    <a:pt x="684" y="171"/>
                  </a:lnTo>
                  <a:lnTo>
                    <a:pt x="684" y="170"/>
                  </a:lnTo>
                  <a:lnTo>
                    <a:pt x="685" y="169"/>
                  </a:lnTo>
                  <a:lnTo>
                    <a:pt x="686" y="167"/>
                  </a:lnTo>
                  <a:lnTo>
                    <a:pt x="688" y="154"/>
                  </a:lnTo>
                  <a:lnTo>
                    <a:pt x="688" y="153"/>
                  </a:lnTo>
                  <a:lnTo>
                    <a:pt x="691" y="149"/>
                  </a:lnTo>
                  <a:lnTo>
                    <a:pt x="692" y="147"/>
                  </a:lnTo>
                  <a:lnTo>
                    <a:pt x="704" y="131"/>
                  </a:lnTo>
                  <a:lnTo>
                    <a:pt x="704" y="130"/>
                  </a:lnTo>
                  <a:lnTo>
                    <a:pt x="722" y="125"/>
                  </a:lnTo>
                  <a:lnTo>
                    <a:pt x="723" y="125"/>
                  </a:lnTo>
                  <a:lnTo>
                    <a:pt x="726" y="125"/>
                  </a:lnTo>
                  <a:lnTo>
                    <a:pt x="728" y="123"/>
                  </a:lnTo>
                  <a:lnTo>
                    <a:pt x="732" y="123"/>
                  </a:lnTo>
                  <a:lnTo>
                    <a:pt x="738" y="122"/>
                  </a:lnTo>
                  <a:lnTo>
                    <a:pt x="739" y="122"/>
                  </a:lnTo>
                  <a:lnTo>
                    <a:pt x="740" y="122"/>
                  </a:lnTo>
                  <a:lnTo>
                    <a:pt x="743" y="121"/>
                  </a:lnTo>
                  <a:lnTo>
                    <a:pt x="746" y="118"/>
                  </a:lnTo>
                  <a:lnTo>
                    <a:pt x="746" y="117"/>
                  </a:lnTo>
                  <a:lnTo>
                    <a:pt x="749" y="114"/>
                  </a:lnTo>
                  <a:lnTo>
                    <a:pt x="751" y="112"/>
                  </a:lnTo>
                  <a:lnTo>
                    <a:pt x="751" y="111"/>
                  </a:lnTo>
                  <a:lnTo>
                    <a:pt x="754" y="112"/>
                  </a:lnTo>
                  <a:lnTo>
                    <a:pt x="755" y="112"/>
                  </a:lnTo>
                  <a:lnTo>
                    <a:pt x="755" y="111"/>
                  </a:lnTo>
                  <a:lnTo>
                    <a:pt x="758" y="112"/>
                  </a:lnTo>
                  <a:lnTo>
                    <a:pt x="759" y="112"/>
                  </a:lnTo>
                  <a:lnTo>
                    <a:pt x="760" y="110"/>
                  </a:lnTo>
                  <a:lnTo>
                    <a:pt x="760" y="108"/>
                  </a:lnTo>
                  <a:lnTo>
                    <a:pt x="761" y="107"/>
                  </a:lnTo>
                  <a:lnTo>
                    <a:pt x="763" y="107"/>
                  </a:lnTo>
                  <a:lnTo>
                    <a:pt x="764" y="106"/>
                  </a:lnTo>
                  <a:lnTo>
                    <a:pt x="766" y="103"/>
                  </a:lnTo>
                  <a:lnTo>
                    <a:pt x="767" y="102"/>
                  </a:lnTo>
                  <a:lnTo>
                    <a:pt x="768" y="102"/>
                  </a:lnTo>
                  <a:lnTo>
                    <a:pt x="774" y="103"/>
                  </a:lnTo>
                  <a:lnTo>
                    <a:pt x="776" y="103"/>
                  </a:lnTo>
                  <a:lnTo>
                    <a:pt x="778" y="104"/>
                  </a:lnTo>
                  <a:lnTo>
                    <a:pt x="781" y="106"/>
                  </a:lnTo>
                  <a:lnTo>
                    <a:pt x="789" y="106"/>
                  </a:lnTo>
                  <a:lnTo>
                    <a:pt x="790" y="106"/>
                  </a:lnTo>
                  <a:lnTo>
                    <a:pt x="792" y="106"/>
                  </a:lnTo>
                  <a:lnTo>
                    <a:pt x="792" y="103"/>
                  </a:lnTo>
                  <a:lnTo>
                    <a:pt x="792" y="101"/>
                  </a:lnTo>
                  <a:lnTo>
                    <a:pt x="796" y="101"/>
                  </a:lnTo>
                  <a:lnTo>
                    <a:pt x="803" y="101"/>
                  </a:lnTo>
                  <a:lnTo>
                    <a:pt x="805" y="100"/>
                  </a:lnTo>
                  <a:lnTo>
                    <a:pt x="806" y="99"/>
                  </a:lnTo>
                  <a:lnTo>
                    <a:pt x="807" y="99"/>
                  </a:lnTo>
                  <a:lnTo>
                    <a:pt x="812" y="99"/>
                  </a:lnTo>
                  <a:lnTo>
                    <a:pt x="814" y="99"/>
                  </a:lnTo>
                  <a:lnTo>
                    <a:pt x="819" y="99"/>
                  </a:lnTo>
                  <a:lnTo>
                    <a:pt x="823" y="99"/>
                  </a:lnTo>
                  <a:lnTo>
                    <a:pt x="827" y="99"/>
                  </a:lnTo>
                  <a:lnTo>
                    <a:pt x="830" y="97"/>
                  </a:lnTo>
                  <a:lnTo>
                    <a:pt x="831" y="96"/>
                  </a:lnTo>
                  <a:lnTo>
                    <a:pt x="831" y="95"/>
                  </a:lnTo>
                  <a:lnTo>
                    <a:pt x="837" y="95"/>
                  </a:lnTo>
                  <a:lnTo>
                    <a:pt x="846" y="100"/>
                  </a:lnTo>
                  <a:lnTo>
                    <a:pt x="849" y="96"/>
                  </a:lnTo>
                  <a:lnTo>
                    <a:pt x="850" y="93"/>
                  </a:lnTo>
                  <a:lnTo>
                    <a:pt x="855" y="86"/>
                  </a:lnTo>
                  <a:lnTo>
                    <a:pt x="855" y="84"/>
                  </a:lnTo>
                  <a:lnTo>
                    <a:pt x="856" y="82"/>
                  </a:lnTo>
                  <a:lnTo>
                    <a:pt x="857" y="81"/>
                  </a:lnTo>
                  <a:lnTo>
                    <a:pt x="858" y="79"/>
                  </a:lnTo>
                  <a:lnTo>
                    <a:pt x="858" y="78"/>
                  </a:lnTo>
                  <a:lnTo>
                    <a:pt x="860" y="74"/>
                  </a:lnTo>
                  <a:lnTo>
                    <a:pt x="863" y="70"/>
                  </a:lnTo>
                  <a:lnTo>
                    <a:pt x="883" y="64"/>
                  </a:lnTo>
                  <a:lnTo>
                    <a:pt x="902" y="58"/>
                  </a:lnTo>
                  <a:lnTo>
                    <a:pt x="915" y="55"/>
                  </a:lnTo>
                  <a:lnTo>
                    <a:pt x="920" y="54"/>
                  </a:lnTo>
                  <a:lnTo>
                    <a:pt x="924" y="55"/>
                  </a:lnTo>
                  <a:lnTo>
                    <a:pt x="925" y="55"/>
                  </a:lnTo>
                  <a:lnTo>
                    <a:pt x="926" y="54"/>
                  </a:lnTo>
                  <a:lnTo>
                    <a:pt x="927" y="51"/>
                  </a:lnTo>
                  <a:lnTo>
                    <a:pt x="928" y="51"/>
                  </a:lnTo>
                  <a:lnTo>
                    <a:pt x="937" y="54"/>
                  </a:lnTo>
                  <a:lnTo>
                    <a:pt x="943" y="55"/>
                  </a:lnTo>
                  <a:lnTo>
                    <a:pt x="945" y="55"/>
                  </a:lnTo>
                  <a:lnTo>
                    <a:pt x="953" y="54"/>
                  </a:lnTo>
                  <a:lnTo>
                    <a:pt x="961" y="52"/>
                  </a:lnTo>
                  <a:lnTo>
                    <a:pt x="964" y="52"/>
                  </a:lnTo>
                  <a:lnTo>
                    <a:pt x="970" y="55"/>
                  </a:lnTo>
                  <a:lnTo>
                    <a:pt x="989" y="54"/>
                  </a:lnTo>
                  <a:lnTo>
                    <a:pt x="1006" y="54"/>
                  </a:lnTo>
                  <a:lnTo>
                    <a:pt x="1014" y="54"/>
                  </a:lnTo>
                  <a:lnTo>
                    <a:pt x="1015" y="54"/>
                  </a:lnTo>
                  <a:lnTo>
                    <a:pt x="1017" y="52"/>
                  </a:lnTo>
                  <a:lnTo>
                    <a:pt x="1020" y="49"/>
                  </a:lnTo>
                  <a:lnTo>
                    <a:pt x="1020" y="48"/>
                  </a:lnTo>
                  <a:lnTo>
                    <a:pt x="1025" y="40"/>
                  </a:lnTo>
                  <a:lnTo>
                    <a:pt x="1040" y="21"/>
                  </a:lnTo>
                  <a:lnTo>
                    <a:pt x="1043" y="21"/>
                  </a:lnTo>
                  <a:lnTo>
                    <a:pt x="1043" y="22"/>
                  </a:lnTo>
                  <a:lnTo>
                    <a:pt x="1044" y="22"/>
                  </a:lnTo>
                  <a:lnTo>
                    <a:pt x="1045" y="21"/>
                  </a:lnTo>
                  <a:lnTo>
                    <a:pt x="1046" y="21"/>
                  </a:lnTo>
                  <a:lnTo>
                    <a:pt x="1047" y="21"/>
                  </a:lnTo>
                  <a:lnTo>
                    <a:pt x="1049" y="20"/>
                  </a:lnTo>
                  <a:lnTo>
                    <a:pt x="1050" y="20"/>
                  </a:lnTo>
                  <a:lnTo>
                    <a:pt x="1051" y="19"/>
                  </a:lnTo>
                  <a:lnTo>
                    <a:pt x="1052" y="18"/>
                  </a:lnTo>
                  <a:lnTo>
                    <a:pt x="1053" y="19"/>
                  </a:lnTo>
                  <a:lnTo>
                    <a:pt x="1054" y="19"/>
                  </a:lnTo>
                  <a:lnTo>
                    <a:pt x="1054" y="18"/>
                  </a:lnTo>
                  <a:lnTo>
                    <a:pt x="1055" y="18"/>
                  </a:lnTo>
                  <a:lnTo>
                    <a:pt x="1057" y="18"/>
                  </a:lnTo>
                  <a:lnTo>
                    <a:pt x="1058" y="17"/>
                  </a:lnTo>
                  <a:lnTo>
                    <a:pt x="1060" y="15"/>
                  </a:lnTo>
                  <a:lnTo>
                    <a:pt x="1064" y="11"/>
                  </a:lnTo>
                  <a:lnTo>
                    <a:pt x="1065" y="11"/>
                  </a:lnTo>
                  <a:lnTo>
                    <a:pt x="1065" y="10"/>
                  </a:lnTo>
                  <a:lnTo>
                    <a:pt x="1066" y="9"/>
                  </a:lnTo>
                  <a:lnTo>
                    <a:pt x="1069" y="6"/>
                  </a:lnTo>
                  <a:lnTo>
                    <a:pt x="1071" y="5"/>
                  </a:lnTo>
                  <a:lnTo>
                    <a:pt x="1071" y="4"/>
                  </a:lnTo>
                  <a:lnTo>
                    <a:pt x="1071" y="3"/>
                  </a:lnTo>
                  <a:lnTo>
                    <a:pt x="1071" y="2"/>
                  </a:lnTo>
                  <a:lnTo>
                    <a:pt x="1072" y="2"/>
                  </a:lnTo>
                  <a:lnTo>
                    <a:pt x="1073" y="0"/>
                  </a:lnTo>
                  <a:lnTo>
                    <a:pt x="1074" y="0"/>
                  </a:lnTo>
                  <a:lnTo>
                    <a:pt x="1075" y="0"/>
                  </a:lnTo>
                  <a:lnTo>
                    <a:pt x="1076" y="2"/>
                  </a:lnTo>
                  <a:lnTo>
                    <a:pt x="1077" y="2"/>
                  </a:lnTo>
                  <a:lnTo>
                    <a:pt x="1079" y="2"/>
                  </a:lnTo>
                  <a:lnTo>
                    <a:pt x="1080" y="3"/>
                  </a:lnTo>
                  <a:lnTo>
                    <a:pt x="1081" y="3"/>
                  </a:lnTo>
                  <a:lnTo>
                    <a:pt x="1081" y="4"/>
                  </a:lnTo>
                  <a:lnTo>
                    <a:pt x="1081" y="5"/>
                  </a:lnTo>
                  <a:lnTo>
                    <a:pt x="1082" y="5"/>
                  </a:lnTo>
                  <a:lnTo>
                    <a:pt x="1083" y="5"/>
                  </a:lnTo>
                  <a:lnTo>
                    <a:pt x="1084" y="5"/>
                  </a:lnTo>
                  <a:lnTo>
                    <a:pt x="1086" y="6"/>
                  </a:lnTo>
                  <a:lnTo>
                    <a:pt x="1086" y="7"/>
                  </a:lnTo>
                  <a:lnTo>
                    <a:pt x="1087" y="7"/>
                  </a:lnTo>
                  <a:lnTo>
                    <a:pt x="1088" y="7"/>
                  </a:lnTo>
                  <a:lnTo>
                    <a:pt x="1089" y="7"/>
                  </a:lnTo>
                  <a:lnTo>
                    <a:pt x="1090" y="7"/>
                  </a:lnTo>
                  <a:lnTo>
                    <a:pt x="1091" y="7"/>
                  </a:lnTo>
                  <a:lnTo>
                    <a:pt x="1092" y="9"/>
                  </a:lnTo>
                  <a:lnTo>
                    <a:pt x="1094" y="9"/>
                  </a:lnTo>
                  <a:lnTo>
                    <a:pt x="1095" y="9"/>
                  </a:lnTo>
                  <a:lnTo>
                    <a:pt x="1097" y="10"/>
                  </a:lnTo>
                  <a:lnTo>
                    <a:pt x="1099" y="11"/>
                  </a:lnTo>
                  <a:lnTo>
                    <a:pt x="1101" y="11"/>
                  </a:lnTo>
                  <a:lnTo>
                    <a:pt x="1102" y="11"/>
                  </a:lnTo>
                  <a:lnTo>
                    <a:pt x="1103" y="11"/>
                  </a:lnTo>
                  <a:lnTo>
                    <a:pt x="1104" y="11"/>
                  </a:lnTo>
                  <a:lnTo>
                    <a:pt x="1104" y="12"/>
                  </a:lnTo>
                  <a:lnTo>
                    <a:pt x="1105" y="12"/>
                  </a:lnTo>
                  <a:lnTo>
                    <a:pt x="1109" y="15"/>
                  </a:lnTo>
                  <a:lnTo>
                    <a:pt x="1110" y="15"/>
                  </a:lnTo>
                  <a:lnTo>
                    <a:pt x="1111" y="17"/>
                  </a:lnTo>
                  <a:lnTo>
                    <a:pt x="1112" y="17"/>
                  </a:lnTo>
                  <a:lnTo>
                    <a:pt x="1116" y="17"/>
                  </a:lnTo>
                  <a:lnTo>
                    <a:pt x="1117" y="17"/>
                  </a:lnTo>
                  <a:lnTo>
                    <a:pt x="1117" y="18"/>
                  </a:lnTo>
                  <a:lnTo>
                    <a:pt x="1118" y="18"/>
                  </a:lnTo>
                  <a:lnTo>
                    <a:pt x="1118" y="19"/>
                  </a:lnTo>
                  <a:lnTo>
                    <a:pt x="1119" y="20"/>
                  </a:lnTo>
                  <a:lnTo>
                    <a:pt x="1120" y="21"/>
                  </a:lnTo>
                  <a:lnTo>
                    <a:pt x="1121" y="21"/>
                  </a:lnTo>
                  <a:lnTo>
                    <a:pt x="1122" y="24"/>
                  </a:lnTo>
                  <a:lnTo>
                    <a:pt x="1124" y="24"/>
                  </a:lnTo>
                  <a:lnTo>
                    <a:pt x="1125" y="24"/>
                  </a:lnTo>
                  <a:lnTo>
                    <a:pt x="1128" y="26"/>
                  </a:lnTo>
                  <a:lnTo>
                    <a:pt x="1128" y="27"/>
                  </a:lnTo>
                  <a:lnTo>
                    <a:pt x="1127" y="27"/>
                  </a:lnTo>
                  <a:lnTo>
                    <a:pt x="1127" y="28"/>
                  </a:lnTo>
                  <a:lnTo>
                    <a:pt x="1126" y="28"/>
                  </a:lnTo>
                  <a:lnTo>
                    <a:pt x="1126" y="29"/>
                  </a:lnTo>
                  <a:lnTo>
                    <a:pt x="1125" y="30"/>
                  </a:lnTo>
                  <a:lnTo>
                    <a:pt x="1126" y="35"/>
                  </a:lnTo>
                  <a:lnTo>
                    <a:pt x="1127" y="35"/>
                  </a:lnTo>
                  <a:lnTo>
                    <a:pt x="1129" y="35"/>
                  </a:lnTo>
                  <a:lnTo>
                    <a:pt x="1132" y="36"/>
                  </a:lnTo>
                  <a:lnTo>
                    <a:pt x="1137" y="35"/>
                  </a:lnTo>
                  <a:lnTo>
                    <a:pt x="1139" y="35"/>
                  </a:lnTo>
                  <a:lnTo>
                    <a:pt x="1140" y="35"/>
                  </a:lnTo>
                  <a:lnTo>
                    <a:pt x="1141" y="35"/>
                  </a:lnTo>
                  <a:lnTo>
                    <a:pt x="1142" y="35"/>
                  </a:lnTo>
                  <a:lnTo>
                    <a:pt x="1143" y="35"/>
                  </a:lnTo>
                  <a:lnTo>
                    <a:pt x="1144" y="35"/>
                  </a:lnTo>
                  <a:lnTo>
                    <a:pt x="1144" y="36"/>
                  </a:lnTo>
                  <a:lnTo>
                    <a:pt x="1146" y="36"/>
                  </a:lnTo>
                  <a:lnTo>
                    <a:pt x="1147" y="37"/>
                  </a:lnTo>
                  <a:lnTo>
                    <a:pt x="1148" y="37"/>
                  </a:lnTo>
                  <a:lnTo>
                    <a:pt x="1149" y="37"/>
                  </a:lnTo>
                  <a:lnTo>
                    <a:pt x="1150" y="37"/>
                  </a:lnTo>
                  <a:lnTo>
                    <a:pt x="1153" y="37"/>
                  </a:lnTo>
                  <a:lnTo>
                    <a:pt x="1154" y="37"/>
                  </a:lnTo>
                  <a:lnTo>
                    <a:pt x="1155" y="37"/>
                  </a:lnTo>
                  <a:lnTo>
                    <a:pt x="1155" y="36"/>
                  </a:lnTo>
                  <a:lnTo>
                    <a:pt x="1156" y="36"/>
                  </a:lnTo>
                  <a:lnTo>
                    <a:pt x="1157" y="36"/>
                  </a:lnTo>
                  <a:lnTo>
                    <a:pt x="1157" y="35"/>
                  </a:lnTo>
                  <a:lnTo>
                    <a:pt x="1158" y="35"/>
                  </a:lnTo>
                  <a:lnTo>
                    <a:pt x="1166" y="29"/>
                  </a:lnTo>
                  <a:lnTo>
                    <a:pt x="1168" y="29"/>
                  </a:lnTo>
                  <a:lnTo>
                    <a:pt x="1168" y="28"/>
                  </a:lnTo>
                  <a:lnTo>
                    <a:pt x="1169" y="28"/>
                  </a:lnTo>
                  <a:lnTo>
                    <a:pt x="1170" y="27"/>
                  </a:lnTo>
                  <a:lnTo>
                    <a:pt x="1171" y="26"/>
                  </a:lnTo>
                  <a:lnTo>
                    <a:pt x="1172" y="29"/>
                  </a:lnTo>
                  <a:lnTo>
                    <a:pt x="1173" y="29"/>
                  </a:lnTo>
                  <a:lnTo>
                    <a:pt x="1174" y="32"/>
                  </a:lnTo>
                  <a:lnTo>
                    <a:pt x="1177" y="37"/>
                  </a:lnTo>
                  <a:lnTo>
                    <a:pt x="1177" y="39"/>
                  </a:lnTo>
                  <a:lnTo>
                    <a:pt x="1178" y="41"/>
                  </a:lnTo>
                  <a:lnTo>
                    <a:pt x="1179" y="41"/>
                  </a:lnTo>
                  <a:lnTo>
                    <a:pt x="1180" y="44"/>
                  </a:lnTo>
                  <a:lnTo>
                    <a:pt x="1180" y="46"/>
                  </a:lnTo>
                  <a:lnTo>
                    <a:pt x="1181" y="47"/>
                  </a:lnTo>
                  <a:lnTo>
                    <a:pt x="1181" y="48"/>
                  </a:lnTo>
                  <a:lnTo>
                    <a:pt x="1183" y="49"/>
                  </a:lnTo>
                  <a:lnTo>
                    <a:pt x="1184" y="51"/>
                  </a:lnTo>
                  <a:lnTo>
                    <a:pt x="1184" y="52"/>
                  </a:lnTo>
                  <a:lnTo>
                    <a:pt x="1184" y="54"/>
                  </a:lnTo>
                  <a:lnTo>
                    <a:pt x="1185" y="55"/>
                  </a:lnTo>
                  <a:lnTo>
                    <a:pt x="1185" y="56"/>
                  </a:lnTo>
                  <a:lnTo>
                    <a:pt x="1185" y="57"/>
                  </a:lnTo>
                  <a:lnTo>
                    <a:pt x="1186" y="57"/>
                  </a:lnTo>
                  <a:lnTo>
                    <a:pt x="1186" y="58"/>
                  </a:lnTo>
                  <a:lnTo>
                    <a:pt x="1187" y="59"/>
                  </a:lnTo>
                  <a:lnTo>
                    <a:pt x="1188" y="64"/>
                  </a:lnTo>
                  <a:lnTo>
                    <a:pt x="1188" y="65"/>
                  </a:lnTo>
                  <a:lnTo>
                    <a:pt x="1187" y="65"/>
                  </a:lnTo>
                  <a:lnTo>
                    <a:pt x="1187" y="66"/>
                  </a:lnTo>
                  <a:lnTo>
                    <a:pt x="1188" y="66"/>
                  </a:lnTo>
                  <a:lnTo>
                    <a:pt x="1188" y="67"/>
                  </a:lnTo>
                  <a:lnTo>
                    <a:pt x="1189" y="69"/>
                  </a:lnTo>
                  <a:lnTo>
                    <a:pt x="1191" y="70"/>
                  </a:lnTo>
                  <a:lnTo>
                    <a:pt x="1191" y="71"/>
                  </a:lnTo>
                  <a:lnTo>
                    <a:pt x="1192" y="73"/>
                  </a:lnTo>
                  <a:lnTo>
                    <a:pt x="1193" y="76"/>
                  </a:lnTo>
                  <a:lnTo>
                    <a:pt x="1193" y="77"/>
                  </a:lnTo>
                  <a:lnTo>
                    <a:pt x="1195" y="78"/>
                  </a:lnTo>
                  <a:lnTo>
                    <a:pt x="1195" y="79"/>
                  </a:lnTo>
                  <a:lnTo>
                    <a:pt x="1198" y="80"/>
                  </a:lnTo>
                  <a:lnTo>
                    <a:pt x="1199" y="80"/>
                  </a:lnTo>
                  <a:lnTo>
                    <a:pt x="1200" y="79"/>
                  </a:lnTo>
                  <a:lnTo>
                    <a:pt x="1200" y="78"/>
                  </a:lnTo>
                  <a:lnTo>
                    <a:pt x="1201" y="78"/>
                  </a:lnTo>
                  <a:lnTo>
                    <a:pt x="1201" y="77"/>
                  </a:lnTo>
                  <a:lnTo>
                    <a:pt x="1202" y="77"/>
                  </a:lnTo>
                  <a:lnTo>
                    <a:pt x="1203" y="77"/>
                  </a:lnTo>
                  <a:lnTo>
                    <a:pt x="1203" y="76"/>
                  </a:lnTo>
                  <a:lnTo>
                    <a:pt x="1204" y="74"/>
                  </a:lnTo>
                  <a:lnTo>
                    <a:pt x="1206" y="74"/>
                  </a:lnTo>
                  <a:lnTo>
                    <a:pt x="1208" y="76"/>
                  </a:lnTo>
                  <a:lnTo>
                    <a:pt x="1208" y="77"/>
                  </a:lnTo>
                  <a:lnTo>
                    <a:pt x="1211" y="77"/>
                  </a:lnTo>
                  <a:lnTo>
                    <a:pt x="1217" y="74"/>
                  </a:lnTo>
                  <a:lnTo>
                    <a:pt x="1218" y="74"/>
                  </a:lnTo>
                  <a:lnTo>
                    <a:pt x="1219" y="74"/>
                  </a:lnTo>
                  <a:lnTo>
                    <a:pt x="1222" y="76"/>
                  </a:lnTo>
                  <a:lnTo>
                    <a:pt x="1223" y="76"/>
                  </a:lnTo>
                  <a:lnTo>
                    <a:pt x="1224" y="77"/>
                  </a:lnTo>
                  <a:lnTo>
                    <a:pt x="1226" y="74"/>
                  </a:lnTo>
                  <a:lnTo>
                    <a:pt x="1226" y="73"/>
                  </a:lnTo>
                  <a:lnTo>
                    <a:pt x="1236" y="65"/>
                  </a:lnTo>
                  <a:lnTo>
                    <a:pt x="1241" y="59"/>
                  </a:lnTo>
                  <a:lnTo>
                    <a:pt x="1245" y="59"/>
                  </a:lnTo>
                  <a:lnTo>
                    <a:pt x="1250" y="58"/>
                  </a:lnTo>
                  <a:lnTo>
                    <a:pt x="1258" y="72"/>
                  </a:lnTo>
                  <a:lnTo>
                    <a:pt x="1259" y="74"/>
                  </a:lnTo>
                  <a:lnTo>
                    <a:pt x="1262" y="80"/>
                  </a:lnTo>
                  <a:lnTo>
                    <a:pt x="1265" y="84"/>
                  </a:lnTo>
                  <a:lnTo>
                    <a:pt x="1267" y="86"/>
                  </a:lnTo>
                  <a:lnTo>
                    <a:pt x="1267" y="87"/>
                  </a:lnTo>
                  <a:lnTo>
                    <a:pt x="1270" y="91"/>
                  </a:lnTo>
                  <a:lnTo>
                    <a:pt x="1275" y="96"/>
                  </a:lnTo>
                  <a:lnTo>
                    <a:pt x="1276" y="97"/>
                  </a:lnTo>
                  <a:lnTo>
                    <a:pt x="1282" y="104"/>
                  </a:lnTo>
                  <a:lnTo>
                    <a:pt x="1286" y="110"/>
                  </a:lnTo>
                  <a:lnTo>
                    <a:pt x="1288" y="112"/>
                  </a:lnTo>
                  <a:lnTo>
                    <a:pt x="1290" y="112"/>
                  </a:lnTo>
                  <a:lnTo>
                    <a:pt x="1295" y="114"/>
                  </a:lnTo>
                  <a:lnTo>
                    <a:pt x="1296" y="114"/>
                  </a:lnTo>
                  <a:lnTo>
                    <a:pt x="1297" y="112"/>
                  </a:lnTo>
                  <a:lnTo>
                    <a:pt x="1297" y="119"/>
                  </a:lnTo>
                  <a:lnTo>
                    <a:pt x="1305" y="131"/>
                  </a:lnTo>
                  <a:lnTo>
                    <a:pt x="1307" y="132"/>
                  </a:lnTo>
                  <a:lnTo>
                    <a:pt x="1308" y="133"/>
                  </a:lnTo>
                  <a:lnTo>
                    <a:pt x="1310" y="134"/>
                  </a:lnTo>
                  <a:lnTo>
                    <a:pt x="1311" y="137"/>
                  </a:lnTo>
                  <a:lnTo>
                    <a:pt x="1312" y="138"/>
                  </a:lnTo>
                  <a:lnTo>
                    <a:pt x="1312" y="140"/>
                  </a:lnTo>
                  <a:lnTo>
                    <a:pt x="1312" y="141"/>
                  </a:lnTo>
                  <a:lnTo>
                    <a:pt x="1313" y="142"/>
                  </a:lnTo>
                  <a:lnTo>
                    <a:pt x="1313" y="145"/>
                  </a:lnTo>
                  <a:lnTo>
                    <a:pt x="1314" y="148"/>
                  </a:lnTo>
                  <a:lnTo>
                    <a:pt x="1315" y="149"/>
                  </a:lnTo>
                  <a:lnTo>
                    <a:pt x="1319" y="152"/>
                  </a:lnTo>
                  <a:lnTo>
                    <a:pt x="1322" y="154"/>
                  </a:lnTo>
                  <a:lnTo>
                    <a:pt x="1322" y="155"/>
                  </a:lnTo>
                  <a:lnTo>
                    <a:pt x="1326" y="160"/>
                  </a:lnTo>
                  <a:lnTo>
                    <a:pt x="1328" y="163"/>
                  </a:lnTo>
                  <a:lnTo>
                    <a:pt x="1329" y="164"/>
                  </a:lnTo>
                  <a:lnTo>
                    <a:pt x="1330" y="167"/>
                  </a:lnTo>
                  <a:lnTo>
                    <a:pt x="1331" y="168"/>
                  </a:lnTo>
                  <a:lnTo>
                    <a:pt x="1334" y="171"/>
                  </a:lnTo>
                  <a:lnTo>
                    <a:pt x="1336" y="176"/>
                  </a:lnTo>
                  <a:lnTo>
                    <a:pt x="1340" y="179"/>
                  </a:lnTo>
                  <a:lnTo>
                    <a:pt x="1342" y="183"/>
                  </a:lnTo>
                  <a:lnTo>
                    <a:pt x="1343" y="184"/>
                  </a:lnTo>
                  <a:lnTo>
                    <a:pt x="1349" y="186"/>
                  </a:lnTo>
                  <a:lnTo>
                    <a:pt x="1355" y="189"/>
                  </a:lnTo>
                  <a:lnTo>
                    <a:pt x="1359" y="191"/>
                  </a:lnTo>
                  <a:lnTo>
                    <a:pt x="1360" y="191"/>
                  </a:lnTo>
                  <a:lnTo>
                    <a:pt x="1362" y="192"/>
                  </a:lnTo>
                  <a:lnTo>
                    <a:pt x="1363" y="194"/>
                  </a:lnTo>
                  <a:lnTo>
                    <a:pt x="1363" y="196"/>
                  </a:lnTo>
                  <a:lnTo>
                    <a:pt x="1364" y="196"/>
                  </a:lnTo>
                  <a:lnTo>
                    <a:pt x="1363" y="196"/>
                  </a:lnTo>
                  <a:lnTo>
                    <a:pt x="1363" y="197"/>
                  </a:lnTo>
                  <a:lnTo>
                    <a:pt x="1362" y="197"/>
                  </a:lnTo>
                  <a:lnTo>
                    <a:pt x="1362" y="198"/>
                  </a:lnTo>
                  <a:lnTo>
                    <a:pt x="1362" y="199"/>
                  </a:lnTo>
                  <a:lnTo>
                    <a:pt x="1360" y="199"/>
                  </a:lnTo>
                  <a:lnTo>
                    <a:pt x="1359" y="200"/>
                  </a:lnTo>
                  <a:lnTo>
                    <a:pt x="1358" y="200"/>
                  </a:lnTo>
                  <a:lnTo>
                    <a:pt x="1356" y="206"/>
                  </a:lnTo>
                  <a:lnTo>
                    <a:pt x="1355" y="208"/>
                  </a:lnTo>
                  <a:lnTo>
                    <a:pt x="1355" y="209"/>
                  </a:lnTo>
                  <a:lnTo>
                    <a:pt x="1353" y="212"/>
                  </a:lnTo>
                  <a:lnTo>
                    <a:pt x="1352" y="214"/>
                  </a:lnTo>
                  <a:lnTo>
                    <a:pt x="1351" y="219"/>
                  </a:lnTo>
                  <a:lnTo>
                    <a:pt x="1349" y="229"/>
                  </a:lnTo>
                  <a:lnTo>
                    <a:pt x="1350" y="234"/>
                  </a:lnTo>
                  <a:lnTo>
                    <a:pt x="1352" y="234"/>
                  </a:lnTo>
                  <a:lnTo>
                    <a:pt x="1356" y="234"/>
                  </a:lnTo>
                  <a:lnTo>
                    <a:pt x="1362" y="236"/>
                  </a:lnTo>
                  <a:lnTo>
                    <a:pt x="1365" y="241"/>
                  </a:lnTo>
                  <a:lnTo>
                    <a:pt x="1366" y="242"/>
                  </a:lnTo>
                  <a:lnTo>
                    <a:pt x="1368" y="248"/>
                  </a:lnTo>
                  <a:lnTo>
                    <a:pt x="1368" y="250"/>
                  </a:lnTo>
                  <a:lnTo>
                    <a:pt x="1371" y="256"/>
                  </a:lnTo>
                  <a:lnTo>
                    <a:pt x="1372" y="258"/>
                  </a:lnTo>
                  <a:lnTo>
                    <a:pt x="1373" y="263"/>
                  </a:lnTo>
                  <a:lnTo>
                    <a:pt x="1373" y="264"/>
                  </a:lnTo>
                  <a:lnTo>
                    <a:pt x="1373" y="266"/>
                  </a:lnTo>
                  <a:lnTo>
                    <a:pt x="1372" y="273"/>
                  </a:lnTo>
                  <a:lnTo>
                    <a:pt x="1373" y="278"/>
                  </a:lnTo>
                  <a:lnTo>
                    <a:pt x="1374" y="279"/>
                  </a:lnTo>
                  <a:lnTo>
                    <a:pt x="1377" y="283"/>
                  </a:lnTo>
                  <a:lnTo>
                    <a:pt x="1379" y="286"/>
                  </a:lnTo>
                  <a:lnTo>
                    <a:pt x="1382" y="289"/>
                  </a:lnTo>
                  <a:lnTo>
                    <a:pt x="1383" y="291"/>
                  </a:lnTo>
                  <a:lnTo>
                    <a:pt x="1385" y="291"/>
                  </a:lnTo>
                  <a:lnTo>
                    <a:pt x="1385" y="293"/>
                  </a:lnTo>
                  <a:lnTo>
                    <a:pt x="1385" y="294"/>
                  </a:lnTo>
                  <a:lnTo>
                    <a:pt x="1385" y="295"/>
                  </a:lnTo>
                  <a:lnTo>
                    <a:pt x="1385" y="296"/>
                  </a:lnTo>
                  <a:lnTo>
                    <a:pt x="1385" y="297"/>
                  </a:lnTo>
                  <a:lnTo>
                    <a:pt x="1386" y="299"/>
                  </a:lnTo>
                  <a:lnTo>
                    <a:pt x="1386" y="303"/>
                  </a:lnTo>
                  <a:lnTo>
                    <a:pt x="1387" y="308"/>
                  </a:lnTo>
                  <a:lnTo>
                    <a:pt x="1388" y="310"/>
                  </a:lnTo>
                  <a:lnTo>
                    <a:pt x="1389" y="311"/>
                  </a:lnTo>
                  <a:lnTo>
                    <a:pt x="1394" y="319"/>
                  </a:lnTo>
                  <a:lnTo>
                    <a:pt x="1400" y="323"/>
                  </a:lnTo>
                  <a:lnTo>
                    <a:pt x="1401" y="325"/>
                  </a:lnTo>
                  <a:lnTo>
                    <a:pt x="1404" y="328"/>
                  </a:lnTo>
                  <a:lnTo>
                    <a:pt x="1408" y="334"/>
                  </a:lnTo>
                  <a:lnTo>
                    <a:pt x="1409" y="335"/>
                  </a:lnTo>
                  <a:lnTo>
                    <a:pt x="1410" y="336"/>
                  </a:lnTo>
                  <a:lnTo>
                    <a:pt x="1410" y="338"/>
                  </a:lnTo>
                  <a:lnTo>
                    <a:pt x="1411" y="338"/>
                  </a:lnTo>
                  <a:lnTo>
                    <a:pt x="1415" y="343"/>
                  </a:lnTo>
                  <a:lnTo>
                    <a:pt x="1416" y="345"/>
                  </a:lnTo>
                  <a:lnTo>
                    <a:pt x="1417" y="346"/>
                  </a:lnTo>
                  <a:lnTo>
                    <a:pt x="1419" y="347"/>
                  </a:lnTo>
                  <a:lnTo>
                    <a:pt x="1419" y="348"/>
                  </a:lnTo>
                  <a:lnTo>
                    <a:pt x="1426" y="349"/>
                  </a:lnTo>
                  <a:lnTo>
                    <a:pt x="1427" y="350"/>
                  </a:lnTo>
                  <a:lnTo>
                    <a:pt x="1429" y="351"/>
                  </a:lnTo>
                  <a:lnTo>
                    <a:pt x="1431" y="353"/>
                  </a:lnTo>
                  <a:lnTo>
                    <a:pt x="1437" y="355"/>
                  </a:lnTo>
                  <a:lnTo>
                    <a:pt x="1438" y="356"/>
                  </a:lnTo>
                  <a:lnTo>
                    <a:pt x="1439" y="357"/>
                  </a:lnTo>
                  <a:lnTo>
                    <a:pt x="1440" y="358"/>
                  </a:lnTo>
                  <a:lnTo>
                    <a:pt x="1441" y="358"/>
                  </a:lnTo>
                  <a:lnTo>
                    <a:pt x="1447" y="351"/>
                  </a:lnTo>
                  <a:lnTo>
                    <a:pt x="1449" y="343"/>
                  </a:lnTo>
                  <a:lnTo>
                    <a:pt x="1450" y="339"/>
                  </a:lnTo>
                  <a:lnTo>
                    <a:pt x="1453" y="330"/>
                  </a:lnTo>
                  <a:lnTo>
                    <a:pt x="1455" y="327"/>
                  </a:lnTo>
                  <a:lnTo>
                    <a:pt x="1460" y="323"/>
                  </a:lnTo>
                  <a:lnTo>
                    <a:pt x="1461" y="319"/>
                  </a:lnTo>
                  <a:lnTo>
                    <a:pt x="1465" y="318"/>
                  </a:lnTo>
                  <a:lnTo>
                    <a:pt x="1469" y="317"/>
                  </a:lnTo>
                  <a:lnTo>
                    <a:pt x="1474" y="313"/>
                  </a:lnTo>
                  <a:lnTo>
                    <a:pt x="1476" y="309"/>
                  </a:lnTo>
                  <a:lnTo>
                    <a:pt x="1475" y="304"/>
                  </a:lnTo>
                  <a:lnTo>
                    <a:pt x="1472" y="301"/>
                  </a:lnTo>
                  <a:lnTo>
                    <a:pt x="1471" y="296"/>
                  </a:lnTo>
                  <a:lnTo>
                    <a:pt x="1470" y="293"/>
                  </a:lnTo>
                  <a:lnTo>
                    <a:pt x="1472" y="291"/>
                  </a:lnTo>
                  <a:lnTo>
                    <a:pt x="1476" y="291"/>
                  </a:lnTo>
                  <a:lnTo>
                    <a:pt x="1479" y="288"/>
                  </a:lnTo>
                  <a:lnTo>
                    <a:pt x="1480" y="286"/>
                  </a:lnTo>
                  <a:lnTo>
                    <a:pt x="1478" y="282"/>
                  </a:lnTo>
                  <a:lnTo>
                    <a:pt x="1477" y="280"/>
                  </a:lnTo>
                  <a:lnTo>
                    <a:pt x="1476" y="274"/>
                  </a:lnTo>
                  <a:lnTo>
                    <a:pt x="1478" y="272"/>
                  </a:lnTo>
                  <a:lnTo>
                    <a:pt x="1483" y="267"/>
                  </a:lnTo>
                  <a:lnTo>
                    <a:pt x="1486" y="264"/>
                  </a:lnTo>
                  <a:lnTo>
                    <a:pt x="1486" y="261"/>
                  </a:lnTo>
                  <a:lnTo>
                    <a:pt x="1478" y="257"/>
                  </a:lnTo>
                  <a:lnTo>
                    <a:pt x="1477" y="254"/>
                  </a:lnTo>
                  <a:lnTo>
                    <a:pt x="1477" y="249"/>
                  </a:lnTo>
                  <a:lnTo>
                    <a:pt x="1482" y="250"/>
                  </a:lnTo>
                  <a:lnTo>
                    <a:pt x="1486" y="246"/>
                  </a:lnTo>
                  <a:lnTo>
                    <a:pt x="1487" y="242"/>
                  </a:lnTo>
                  <a:lnTo>
                    <a:pt x="1491" y="242"/>
                  </a:lnTo>
                  <a:lnTo>
                    <a:pt x="1494" y="241"/>
                  </a:lnTo>
                  <a:lnTo>
                    <a:pt x="1498" y="237"/>
                  </a:lnTo>
                  <a:lnTo>
                    <a:pt x="1501" y="237"/>
                  </a:lnTo>
                  <a:lnTo>
                    <a:pt x="1505" y="237"/>
                  </a:lnTo>
                  <a:lnTo>
                    <a:pt x="1508" y="235"/>
                  </a:lnTo>
                  <a:lnTo>
                    <a:pt x="1507" y="230"/>
                  </a:lnTo>
                  <a:lnTo>
                    <a:pt x="1505" y="228"/>
                  </a:lnTo>
                  <a:lnTo>
                    <a:pt x="1504" y="223"/>
                  </a:lnTo>
                  <a:lnTo>
                    <a:pt x="1505" y="220"/>
                  </a:lnTo>
                  <a:lnTo>
                    <a:pt x="1507" y="220"/>
                  </a:lnTo>
                  <a:lnTo>
                    <a:pt x="1512" y="218"/>
                  </a:lnTo>
                  <a:lnTo>
                    <a:pt x="1515" y="213"/>
                  </a:lnTo>
                  <a:lnTo>
                    <a:pt x="1520" y="207"/>
                  </a:lnTo>
                  <a:lnTo>
                    <a:pt x="1522" y="198"/>
                  </a:lnTo>
                  <a:lnTo>
                    <a:pt x="1528" y="197"/>
                  </a:lnTo>
                  <a:lnTo>
                    <a:pt x="1529" y="197"/>
                  </a:lnTo>
                  <a:lnTo>
                    <a:pt x="1535" y="196"/>
                  </a:lnTo>
                  <a:lnTo>
                    <a:pt x="1536" y="196"/>
                  </a:lnTo>
                  <a:lnTo>
                    <a:pt x="1538" y="197"/>
                  </a:lnTo>
                  <a:lnTo>
                    <a:pt x="1539" y="197"/>
                  </a:lnTo>
                  <a:lnTo>
                    <a:pt x="1542" y="199"/>
                  </a:lnTo>
                  <a:lnTo>
                    <a:pt x="1543" y="199"/>
                  </a:lnTo>
                  <a:lnTo>
                    <a:pt x="1545" y="199"/>
                  </a:lnTo>
                  <a:lnTo>
                    <a:pt x="1546" y="200"/>
                  </a:lnTo>
                  <a:lnTo>
                    <a:pt x="1547" y="200"/>
                  </a:lnTo>
                  <a:lnTo>
                    <a:pt x="1550" y="200"/>
                  </a:lnTo>
                  <a:lnTo>
                    <a:pt x="1551" y="200"/>
                  </a:lnTo>
                  <a:lnTo>
                    <a:pt x="1552" y="199"/>
                  </a:lnTo>
                  <a:lnTo>
                    <a:pt x="1554" y="198"/>
                  </a:lnTo>
                  <a:lnTo>
                    <a:pt x="1557" y="197"/>
                  </a:lnTo>
                  <a:lnTo>
                    <a:pt x="1559" y="196"/>
                  </a:lnTo>
                  <a:lnTo>
                    <a:pt x="1560" y="194"/>
                  </a:lnTo>
                  <a:lnTo>
                    <a:pt x="1561" y="194"/>
                  </a:lnTo>
                  <a:lnTo>
                    <a:pt x="1562" y="194"/>
                  </a:lnTo>
                  <a:lnTo>
                    <a:pt x="1562" y="196"/>
                  </a:lnTo>
                  <a:lnTo>
                    <a:pt x="1564" y="196"/>
                  </a:lnTo>
                  <a:lnTo>
                    <a:pt x="1566" y="196"/>
                  </a:lnTo>
                  <a:lnTo>
                    <a:pt x="1568" y="194"/>
                  </a:lnTo>
                  <a:lnTo>
                    <a:pt x="1569" y="194"/>
                  </a:lnTo>
                  <a:lnTo>
                    <a:pt x="1571" y="193"/>
                  </a:lnTo>
                  <a:lnTo>
                    <a:pt x="1572" y="192"/>
                  </a:lnTo>
                  <a:lnTo>
                    <a:pt x="1573" y="191"/>
                  </a:lnTo>
                  <a:lnTo>
                    <a:pt x="1574" y="191"/>
                  </a:lnTo>
                  <a:lnTo>
                    <a:pt x="1575" y="190"/>
                  </a:lnTo>
                  <a:lnTo>
                    <a:pt x="1575" y="191"/>
                  </a:lnTo>
                  <a:lnTo>
                    <a:pt x="1576" y="191"/>
                  </a:lnTo>
                  <a:lnTo>
                    <a:pt x="1577" y="191"/>
                  </a:lnTo>
                  <a:lnTo>
                    <a:pt x="1579" y="191"/>
                  </a:lnTo>
                  <a:lnTo>
                    <a:pt x="1580" y="190"/>
                  </a:lnTo>
                  <a:lnTo>
                    <a:pt x="1580" y="191"/>
                  </a:lnTo>
                  <a:lnTo>
                    <a:pt x="1581" y="191"/>
                  </a:lnTo>
                  <a:lnTo>
                    <a:pt x="1582" y="190"/>
                  </a:lnTo>
                  <a:lnTo>
                    <a:pt x="1583" y="190"/>
                  </a:lnTo>
                  <a:lnTo>
                    <a:pt x="1584" y="190"/>
                  </a:lnTo>
                  <a:lnTo>
                    <a:pt x="1586" y="190"/>
                  </a:lnTo>
                  <a:lnTo>
                    <a:pt x="1586" y="191"/>
                  </a:lnTo>
                  <a:lnTo>
                    <a:pt x="1587" y="191"/>
                  </a:lnTo>
                  <a:lnTo>
                    <a:pt x="1587" y="190"/>
                  </a:lnTo>
                  <a:lnTo>
                    <a:pt x="1587" y="189"/>
                  </a:lnTo>
                  <a:lnTo>
                    <a:pt x="1588" y="189"/>
                  </a:lnTo>
                  <a:lnTo>
                    <a:pt x="1589" y="189"/>
                  </a:lnTo>
                  <a:lnTo>
                    <a:pt x="1589" y="188"/>
                  </a:lnTo>
                  <a:lnTo>
                    <a:pt x="1591" y="186"/>
                  </a:lnTo>
                  <a:lnTo>
                    <a:pt x="1592" y="186"/>
                  </a:lnTo>
                  <a:lnTo>
                    <a:pt x="1595" y="185"/>
                  </a:lnTo>
                  <a:lnTo>
                    <a:pt x="1596" y="185"/>
                  </a:lnTo>
                  <a:lnTo>
                    <a:pt x="1596" y="186"/>
                  </a:lnTo>
                  <a:lnTo>
                    <a:pt x="1596" y="185"/>
                  </a:lnTo>
                  <a:lnTo>
                    <a:pt x="1598" y="185"/>
                  </a:lnTo>
                  <a:lnTo>
                    <a:pt x="1601" y="185"/>
                  </a:lnTo>
                  <a:lnTo>
                    <a:pt x="1604" y="185"/>
                  </a:lnTo>
                  <a:lnTo>
                    <a:pt x="1605" y="185"/>
                  </a:lnTo>
                  <a:lnTo>
                    <a:pt x="1608" y="185"/>
                  </a:lnTo>
                  <a:lnTo>
                    <a:pt x="1609" y="185"/>
                  </a:lnTo>
                  <a:lnTo>
                    <a:pt x="1610" y="185"/>
                  </a:lnTo>
                  <a:lnTo>
                    <a:pt x="1611" y="185"/>
                  </a:lnTo>
                  <a:lnTo>
                    <a:pt x="1612" y="185"/>
                  </a:lnTo>
                  <a:lnTo>
                    <a:pt x="1613" y="184"/>
                  </a:lnTo>
                  <a:lnTo>
                    <a:pt x="1614" y="184"/>
                  </a:lnTo>
                  <a:lnTo>
                    <a:pt x="1616" y="183"/>
                  </a:lnTo>
                  <a:lnTo>
                    <a:pt x="1616" y="182"/>
                  </a:lnTo>
                  <a:lnTo>
                    <a:pt x="1617" y="181"/>
                  </a:lnTo>
                  <a:lnTo>
                    <a:pt x="1618" y="181"/>
                  </a:lnTo>
                  <a:lnTo>
                    <a:pt x="1620" y="181"/>
                  </a:lnTo>
                  <a:lnTo>
                    <a:pt x="1621" y="179"/>
                  </a:lnTo>
                  <a:lnTo>
                    <a:pt x="1621" y="178"/>
                  </a:lnTo>
                  <a:lnTo>
                    <a:pt x="1623" y="178"/>
                  </a:lnTo>
                  <a:lnTo>
                    <a:pt x="1623" y="177"/>
                  </a:lnTo>
                  <a:lnTo>
                    <a:pt x="1624" y="174"/>
                  </a:lnTo>
                  <a:lnTo>
                    <a:pt x="1625" y="174"/>
                  </a:lnTo>
                  <a:lnTo>
                    <a:pt x="1627" y="172"/>
                  </a:lnTo>
                  <a:lnTo>
                    <a:pt x="1628" y="172"/>
                  </a:lnTo>
                  <a:lnTo>
                    <a:pt x="1629" y="172"/>
                  </a:lnTo>
                  <a:lnTo>
                    <a:pt x="1631" y="172"/>
                  </a:lnTo>
                  <a:lnTo>
                    <a:pt x="1632" y="172"/>
                  </a:lnTo>
                  <a:lnTo>
                    <a:pt x="1632" y="171"/>
                  </a:lnTo>
                  <a:lnTo>
                    <a:pt x="1632" y="170"/>
                  </a:lnTo>
                  <a:lnTo>
                    <a:pt x="1633" y="169"/>
                  </a:lnTo>
                  <a:lnTo>
                    <a:pt x="1634" y="168"/>
                  </a:lnTo>
                  <a:lnTo>
                    <a:pt x="1634" y="167"/>
                  </a:lnTo>
                  <a:lnTo>
                    <a:pt x="1634" y="166"/>
                  </a:lnTo>
                  <a:lnTo>
                    <a:pt x="1636" y="163"/>
                  </a:lnTo>
                  <a:lnTo>
                    <a:pt x="1638" y="163"/>
                  </a:lnTo>
                  <a:lnTo>
                    <a:pt x="1639" y="163"/>
                  </a:lnTo>
                  <a:lnTo>
                    <a:pt x="1641" y="162"/>
                  </a:lnTo>
                  <a:lnTo>
                    <a:pt x="1642" y="161"/>
                  </a:lnTo>
                  <a:lnTo>
                    <a:pt x="1644" y="160"/>
                  </a:lnTo>
                  <a:lnTo>
                    <a:pt x="1646" y="160"/>
                  </a:lnTo>
                  <a:lnTo>
                    <a:pt x="1647" y="159"/>
                  </a:lnTo>
                  <a:lnTo>
                    <a:pt x="1648" y="159"/>
                  </a:lnTo>
                  <a:lnTo>
                    <a:pt x="1649" y="157"/>
                  </a:lnTo>
                  <a:lnTo>
                    <a:pt x="1649" y="155"/>
                  </a:lnTo>
                  <a:lnTo>
                    <a:pt x="1649" y="154"/>
                  </a:lnTo>
                  <a:lnTo>
                    <a:pt x="1650" y="153"/>
                  </a:lnTo>
                  <a:lnTo>
                    <a:pt x="1651" y="151"/>
                  </a:lnTo>
                  <a:lnTo>
                    <a:pt x="1651" y="149"/>
                  </a:lnTo>
                  <a:lnTo>
                    <a:pt x="1653" y="148"/>
                  </a:lnTo>
                  <a:lnTo>
                    <a:pt x="1654" y="148"/>
                  </a:lnTo>
                  <a:lnTo>
                    <a:pt x="1654" y="147"/>
                  </a:lnTo>
                  <a:lnTo>
                    <a:pt x="1655" y="146"/>
                  </a:lnTo>
                  <a:lnTo>
                    <a:pt x="1656" y="145"/>
                  </a:lnTo>
                  <a:lnTo>
                    <a:pt x="1657" y="145"/>
                  </a:lnTo>
                  <a:lnTo>
                    <a:pt x="1658" y="144"/>
                  </a:lnTo>
                  <a:lnTo>
                    <a:pt x="1659" y="142"/>
                  </a:lnTo>
                  <a:lnTo>
                    <a:pt x="1662" y="142"/>
                  </a:lnTo>
                  <a:lnTo>
                    <a:pt x="1663" y="144"/>
                  </a:lnTo>
                  <a:lnTo>
                    <a:pt x="1664" y="142"/>
                  </a:lnTo>
                  <a:lnTo>
                    <a:pt x="1666" y="142"/>
                  </a:lnTo>
                  <a:lnTo>
                    <a:pt x="1666" y="141"/>
                  </a:lnTo>
                  <a:lnTo>
                    <a:pt x="1670" y="140"/>
                  </a:lnTo>
                  <a:lnTo>
                    <a:pt x="1671" y="139"/>
                  </a:lnTo>
                  <a:lnTo>
                    <a:pt x="1672" y="138"/>
                  </a:lnTo>
                  <a:lnTo>
                    <a:pt x="1673" y="138"/>
                  </a:lnTo>
                  <a:lnTo>
                    <a:pt x="1678" y="133"/>
                  </a:lnTo>
                  <a:lnTo>
                    <a:pt x="1678" y="132"/>
                  </a:lnTo>
                  <a:lnTo>
                    <a:pt x="1680" y="130"/>
                  </a:lnTo>
                  <a:lnTo>
                    <a:pt x="1680" y="129"/>
                  </a:lnTo>
                  <a:lnTo>
                    <a:pt x="1683" y="125"/>
                  </a:lnTo>
                  <a:lnTo>
                    <a:pt x="1683" y="124"/>
                  </a:lnTo>
                  <a:lnTo>
                    <a:pt x="1684" y="121"/>
                  </a:lnTo>
                  <a:lnTo>
                    <a:pt x="1685" y="121"/>
                  </a:lnTo>
                  <a:lnTo>
                    <a:pt x="1686" y="116"/>
                  </a:lnTo>
                  <a:lnTo>
                    <a:pt x="1687" y="116"/>
                  </a:lnTo>
                  <a:lnTo>
                    <a:pt x="1687" y="115"/>
                  </a:lnTo>
                  <a:lnTo>
                    <a:pt x="1688" y="115"/>
                  </a:lnTo>
                  <a:lnTo>
                    <a:pt x="1689" y="114"/>
                  </a:lnTo>
                  <a:lnTo>
                    <a:pt x="1691" y="112"/>
                  </a:lnTo>
                  <a:lnTo>
                    <a:pt x="1692" y="112"/>
                  </a:lnTo>
                  <a:close/>
                </a:path>
              </a:pathLst>
            </a:custGeom>
            <a:solidFill>
              <a:srgbClr val="FFEBAF"/>
            </a:solidFill>
            <a:ln w="31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86" name="Freeform 38"/>
            <p:cNvSpPr>
              <a:spLocks/>
            </p:cNvSpPr>
            <p:nvPr/>
          </p:nvSpPr>
          <p:spPr bwMode="auto">
            <a:xfrm>
              <a:off x="9673684" y="3221649"/>
              <a:ext cx="730350" cy="1615636"/>
            </a:xfrm>
            <a:custGeom>
              <a:avLst/>
              <a:gdLst>
                <a:gd name="T0" fmla="*/ 508 w 639"/>
                <a:gd name="T1" fmla="*/ 21 h 1425"/>
                <a:gd name="T2" fmla="*/ 506 w 639"/>
                <a:gd name="T3" fmla="*/ 56 h 1425"/>
                <a:gd name="T4" fmla="*/ 521 w 639"/>
                <a:gd name="T5" fmla="*/ 100 h 1425"/>
                <a:gd name="T6" fmla="*/ 535 w 639"/>
                <a:gd name="T7" fmla="*/ 109 h 1425"/>
                <a:gd name="T8" fmla="*/ 551 w 639"/>
                <a:gd name="T9" fmla="*/ 119 h 1425"/>
                <a:gd name="T10" fmla="*/ 558 w 639"/>
                <a:gd name="T11" fmla="*/ 136 h 1425"/>
                <a:gd name="T12" fmla="*/ 573 w 639"/>
                <a:gd name="T13" fmla="*/ 163 h 1425"/>
                <a:gd name="T14" fmla="*/ 592 w 639"/>
                <a:gd name="T15" fmla="*/ 171 h 1425"/>
                <a:gd name="T16" fmla="*/ 602 w 639"/>
                <a:gd name="T17" fmla="*/ 187 h 1425"/>
                <a:gd name="T18" fmla="*/ 603 w 639"/>
                <a:gd name="T19" fmla="*/ 206 h 1425"/>
                <a:gd name="T20" fmla="*/ 604 w 639"/>
                <a:gd name="T21" fmla="*/ 228 h 1425"/>
                <a:gd name="T22" fmla="*/ 603 w 639"/>
                <a:gd name="T23" fmla="*/ 242 h 1425"/>
                <a:gd name="T24" fmla="*/ 611 w 639"/>
                <a:gd name="T25" fmla="*/ 257 h 1425"/>
                <a:gd name="T26" fmla="*/ 609 w 639"/>
                <a:gd name="T27" fmla="*/ 271 h 1425"/>
                <a:gd name="T28" fmla="*/ 616 w 639"/>
                <a:gd name="T29" fmla="*/ 283 h 1425"/>
                <a:gd name="T30" fmla="*/ 614 w 639"/>
                <a:gd name="T31" fmla="*/ 296 h 1425"/>
                <a:gd name="T32" fmla="*/ 611 w 639"/>
                <a:gd name="T33" fmla="*/ 309 h 1425"/>
                <a:gd name="T34" fmla="*/ 612 w 639"/>
                <a:gd name="T35" fmla="*/ 325 h 1425"/>
                <a:gd name="T36" fmla="*/ 623 w 639"/>
                <a:gd name="T37" fmla="*/ 335 h 1425"/>
                <a:gd name="T38" fmla="*/ 626 w 639"/>
                <a:gd name="T39" fmla="*/ 350 h 1425"/>
                <a:gd name="T40" fmla="*/ 636 w 639"/>
                <a:gd name="T41" fmla="*/ 361 h 1425"/>
                <a:gd name="T42" fmla="*/ 614 w 639"/>
                <a:gd name="T43" fmla="*/ 372 h 1425"/>
                <a:gd name="T44" fmla="*/ 578 w 639"/>
                <a:gd name="T45" fmla="*/ 380 h 1425"/>
                <a:gd name="T46" fmla="*/ 535 w 639"/>
                <a:gd name="T47" fmla="*/ 399 h 1425"/>
                <a:gd name="T48" fmla="*/ 513 w 639"/>
                <a:gd name="T49" fmla="*/ 420 h 1425"/>
                <a:gd name="T50" fmla="*/ 500 w 639"/>
                <a:gd name="T51" fmla="*/ 452 h 1425"/>
                <a:gd name="T52" fmla="*/ 480 w 639"/>
                <a:gd name="T53" fmla="*/ 470 h 1425"/>
                <a:gd name="T54" fmla="*/ 450 w 639"/>
                <a:gd name="T55" fmla="*/ 504 h 1425"/>
                <a:gd name="T56" fmla="*/ 428 w 639"/>
                <a:gd name="T57" fmla="*/ 529 h 1425"/>
                <a:gd name="T58" fmla="*/ 405 w 639"/>
                <a:gd name="T59" fmla="*/ 555 h 1425"/>
                <a:gd name="T60" fmla="*/ 395 w 639"/>
                <a:gd name="T61" fmla="*/ 588 h 1425"/>
                <a:gd name="T62" fmla="*/ 371 w 639"/>
                <a:gd name="T63" fmla="*/ 638 h 1425"/>
                <a:gd name="T64" fmla="*/ 311 w 639"/>
                <a:gd name="T65" fmla="*/ 691 h 1425"/>
                <a:gd name="T66" fmla="*/ 251 w 639"/>
                <a:gd name="T67" fmla="*/ 745 h 1425"/>
                <a:gd name="T68" fmla="*/ 220 w 639"/>
                <a:gd name="T69" fmla="*/ 773 h 1425"/>
                <a:gd name="T70" fmla="*/ 181 w 639"/>
                <a:gd name="T71" fmla="*/ 855 h 1425"/>
                <a:gd name="T72" fmla="*/ 159 w 639"/>
                <a:gd name="T73" fmla="*/ 941 h 1425"/>
                <a:gd name="T74" fmla="*/ 135 w 639"/>
                <a:gd name="T75" fmla="*/ 977 h 1425"/>
                <a:gd name="T76" fmla="*/ 115 w 639"/>
                <a:gd name="T77" fmla="*/ 1012 h 1425"/>
                <a:gd name="T78" fmla="*/ 111 w 639"/>
                <a:gd name="T79" fmla="*/ 1029 h 1425"/>
                <a:gd name="T80" fmla="*/ 116 w 639"/>
                <a:gd name="T81" fmla="*/ 1042 h 1425"/>
                <a:gd name="T82" fmla="*/ 123 w 639"/>
                <a:gd name="T83" fmla="*/ 1055 h 1425"/>
                <a:gd name="T84" fmla="*/ 129 w 639"/>
                <a:gd name="T85" fmla="*/ 1065 h 1425"/>
                <a:gd name="T86" fmla="*/ 133 w 639"/>
                <a:gd name="T87" fmla="*/ 1079 h 1425"/>
                <a:gd name="T88" fmla="*/ 142 w 639"/>
                <a:gd name="T89" fmla="*/ 1087 h 1425"/>
                <a:gd name="T90" fmla="*/ 152 w 639"/>
                <a:gd name="T91" fmla="*/ 1096 h 1425"/>
                <a:gd name="T92" fmla="*/ 153 w 639"/>
                <a:gd name="T93" fmla="*/ 1106 h 1425"/>
                <a:gd name="T94" fmla="*/ 146 w 639"/>
                <a:gd name="T95" fmla="*/ 1133 h 1425"/>
                <a:gd name="T96" fmla="*/ 126 w 639"/>
                <a:gd name="T97" fmla="*/ 1170 h 1425"/>
                <a:gd name="T98" fmla="*/ 108 w 639"/>
                <a:gd name="T99" fmla="*/ 1197 h 1425"/>
                <a:gd name="T100" fmla="*/ 94 w 639"/>
                <a:gd name="T101" fmla="*/ 1216 h 1425"/>
                <a:gd name="T102" fmla="*/ 78 w 639"/>
                <a:gd name="T103" fmla="*/ 1262 h 1425"/>
                <a:gd name="T104" fmla="*/ 69 w 639"/>
                <a:gd name="T105" fmla="*/ 1288 h 1425"/>
                <a:gd name="T106" fmla="*/ 60 w 639"/>
                <a:gd name="T107" fmla="*/ 1306 h 1425"/>
                <a:gd name="T108" fmla="*/ 47 w 639"/>
                <a:gd name="T109" fmla="*/ 1318 h 1425"/>
                <a:gd name="T110" fmla="*/ 37 w 639"/>
                <a:gd name="T111" fmla="*/ 1363 h 1425"/>
                <a:gd name="T112" fmla="*/ 8 w 639"/>
                <a:gd name="T113" fmla="*/ 1372 h 1425"/>
                <a:gd name="T114" fmla="*/ 5 w 639"/>
                <a:gd name="T115" fmla="*/ 1394 h 1425"/>
                <a:gd name="T116" fmla="*/ 33 w 639"/>
                <a:gd name="T117" fmla="*/ 1401 h 1425"/>
                <a:gd name="T118" fmla="*/ 18 w 639"/>
                <a:gd name="T119" fmla="*/ 1422 h 1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39" h="1425">
                  <a:moveTo>
                    <a:pt x="511" y="0"/>
                  </a:moveTo>
                  <a:lnTo>
                    <a:pt x="511" y="2"/>
                  </a:lnTo>
                  <a:lnTo>
                    <a:pt x="510" y="2"/>
                  </a:lnTo>
                  <a:lnTo>
                    <a:pt x="510" y="4"/>
                  </a:lnTo>
                  <a:lnTo>
                    <a:pt x="510" y="5"/>
                  </a:lnTo>
                  <a:lnTo>
                    <a:pt x="510" y="6"/>
                  </a:lnTo>
                  <a:lnTo>
                    <a:pt x="510" y="7"/>
                  </a:lnTo>
                  <a:lnTo>
                    <a:pt x="507" y="9"/>
                  </a:lnTo>
                  <a:lnTo>
                    <a:pt x="506" y="10"/>
                  </a:lnTo>
                  <a:lnTo>
                    <a:pt x="506" y="11"/>
                  </a:lnTo>
                  <a:lnTo>
                    <a:pt x="506" y="12"/>
                  </a:lnTo>
                  <a:lnTo>
                    <a:pt x="506" y="13"/>
                  </a:lnTo>
                  <a:lnTo>
                    <a:pt x="506" y="14"/>
                  </a:lnTo>
                  <a:lnTo>
                    <a:pt x="507" y="17"/>
                  </a:lnTo>
                  <a:lnTo>
                    <a:pt x="508" y="18"/>
                  </a:lnTo>
                  <a:lnTo>
                    <a:pt x="508" y="19"/>
                  </a:lnTo>
                  <a:lnTo>
                    <a:pt x="508" y="21"/>
                  </a:lnTo>
                  <a:lnTo>
                    <a:pt x="510" y="21"/>
                  </a:lnTo>
                  <a:lnTo>
                    <a:pt x="510" y="22"/>
                  </a:lnTo>
                  <a:lnTo>
                    <a:pt x="508" y="22"/>
                  </a:lnTo>
                  <a:lnTo>
                    <a:pt x="508" y="24"/>
                  </a:lnTo>
                  <a:lnTo>
                    <a:pt x="510" y="25"/>
                  </a:lnTo>
                  <a:lnTo>
                    <a:pt x="511" y="25"/>
                  </a:lnTo>
                  <a:lnTo>
                    <a:pt x="511" y="26"/>
                  </a:lnTo>
                  <a:lnTo>
                    <a:pt x="511" y="27"/>
                  </a:lnTo>
                  <a:lnTo>
                    <a:pt x="511" y="28"/>
                  </a:lnTo>
                  <a:lnTo>
                    <a:pt x="511" y="30"/>
                  </a:lnTo>
                  <a:lnTo>
                    <a:pt x="510" y="34"/>
                  </a:lnTo>
                  <a:lnTo>
                    <a:pt x="508" y="39"/>
                  </a:lnTo>
                  <a:lnTo>
                    <a:pt x="507" y="41"/>
                  </a:lnTo>
                  <a:lnTo>
                    <a:pt x="505" y="47"/>
                  </a:lnTo>
                  <a:lnTo>
                    <a:pt x="505" y="49"/>
                  </a:lnTo>
                  <a:lnTo>
                    <a:pt x="506" y="51"/>
                  </a:lnTo>
                  <a:lnTo>
                    <a:pt x="506" y="56"/>
                  </a:lnTo>
                  <a:lnTo>
                    <a:pt x="507" y="58"/>
                  </a:lnTo>
                  <a:lnTo>
                    <a:pt x="508" y="60"/>
                  </a:lnTo>
                  <a:lnTo>
                    <a:pt x="513" y="64"/>
                  </a:lnTo>
                  <a:lnTo>
                    <a:pt x="514" y="64"/>
                  </a:lnTo>
                  <a:lnTo>
                    <a:pt x="515" y="65"/>
                  </a:lnTo>
                  <a:lnTo>
                    <a:pt x="515" y="66"/>
                  </a:lnTo>
                  <a:lnTo>
                    <a:pt x="515" y="69"/>
                  </a:lnTo>
                  <a:lnTo>
                    <a:pt x="515" y="70"/>
                  </a:lnTo>
                  <a:lnTo>
                    <a:pt x="515" y="72"/>
                  </a:lnTo>
                  <a:lnTo>
                    <a:pt x="517" y="72"/>
                  </a:lnTo>
                  <a:lnTo>
                    <a:pt x="517" y="74"/>
                  </a:lnTo>
                  <a:lnTo>
                    <a:pt x="518" y="80"/>
                  </a:lnTo>
                  <a:lnTo>
                    <a:pt x="518" y="86"/>
                  </a:lnTo>
                  <a:lnTo>
                    <a:pt x="519" y="89"/>
                  </a:lnTo>
                  <a:lnTo>
                    <a:pt x="520" y="94"/>
                  </a:lnTo>
                  <a:lnTo>
                    <a:pt x="521" y="96"/>
                  </a:lnTo>
                  <a:lnTo>
                    <a:pt x="521" y="100"/>
                  </a:lnTo>
                  <a:lnTo>
                    <a:pt x="522" y="101"/>
                  </a:lnTo>
                  <a:lnTo>
                    <a:pt x="522" y="102"/>
                  </a:lnTo>
                  <a:lnTo>
                    <a:pt x="525" y="103"/>
                  </a:lnTo>
                  <a:lnTo>
                    <a:pt x="526" y="104"/>
                  </a:lnTo>
                  <a:lnTo>
                    <a:pt x="527" y="104"/>
                  </a:lnTo>
                  <a:lnTo>
                    <a:pt x="528" y="106"/>
                  </a:lnTo>
                  <a:lnTo>
                    <a:pt x="528" y="107"/>
                  </a:lnTo>
                  <a:lnTo>
                    <a:pt x="529" y="108"/>
                  </a:lnTo>
                  <a:lnTo>
                    <a:pt x="530" y="108"/>
                  </a:lnTo>
                  <a:lnTo>
                    <a:pt x="530" y="107"/>
                  </a:lnTo>
                  <a:lnTo>
                    <a:pt x="532" y="107"/>
                  </a:lnTo>
                  <a:lnTo>
                    <a:pt x="532" y="108"/>
                  </a:lnTo>
                  <a:lnTo>
                    <a:pt x="533" y="108"/>
                  </a:lnTo>
                  <a:lnTo>
                    <a:pt x="533" y="109"/>
                  </a:lnTo>
                  <a:lnTo>
                    <a:pt x="534" y="108"/>
                  </a:lnTo>
                  <a:lnTo>
                    <a:pt x="534" y="109"/>
                  </a:lnTo>
                  <a:lnTo>
                    <a:pt x="535" y="109"/>
                  </a:lnTo>
                  <a:lnTo>
                    <a:pt x="536" y="109"/>
                  </a:lnTo>
                  <a:lnTo>
                    <a:pt x="537" y="109"/>
                  </a:lnTo>
                  <a:lnTo>
                    <a:pt x="539" y="110"/>
                  </a:lnTo>
                  <a:lnTo>
                    <a:pt x="540" y="111"/>
                  </a:lnTo>
                  <a:lnTo>
                    <a:pt x="542" y="112"/>
                  </a:lnTo>
                  <a:lnTo>
                    <a:pt x="542" y="114"/>
                  </a:lnTo>
                  <a:lnTo>
                    <a:pt x="543" y="114"/>
                  </a:lnTo>
                  <a:lnTo>
                    <a:pt x="544" y="114"/>
                  </a:lnTo>
                  <a:lnTo>
                    <a:pt x="545" y="115"/>
                  </a:lnTo>
                  <a:lnTo>
                    <a:pt x="547" y="115"/>
                  </a:lnTo>
                  <a:lnTo>
                    <a:pt x="548" y="115"/>
                  </a:lnTo>
                  <a:lnTo>
                    <a:pt x="548" y="116"/>
                  </a:lnTo>
                  <a:lnTo>
                    <a:pt x="549" y="117"/>
                  </a:lnTo>
                  <a:lnTo>
                    <a:pt x="550" y="117"/>
                  </a:lnTo>
                  <a:lnTo>
                    <a:pt x="550" y="118"/>
                  </a:lnTo>
                  <a:lnTo>
                    <a:pt x="550" y="119"/>
                  </a:lnTo>
                  <a:lnTo>
                    <a:pt x="551" y="119"/>
                  </a:lnTo>
                  <a:lnTo>
                    <a:pt x="551" y="121"/>
                  </a:lnTo>
                  <a:lnTo>
                    <a:pt x="552" y="122"/>
                  </a:lnTo>
                  <a:lnTo>
                    <a:pt x="554" y="123"/>
                  </a:lnTo>
                  <a:lnTo>
                    <a:pt x="555" y="124"/>
                  </a:lnTo>
                  <a:lnTo>
                    <a:pt x="555" y="125"/>
                  </a:lnTo>
                  <a:lnTo>
                    <a:pt x="556" y="126"/>
                  </a:lnTo>
                  <a:lnTo>
                    <a:pt x="556" y="127"/>
                  </a:lnTo>
                  <a:lnTo>
                    <a:pt x="557" y="129"/>
                  </a:lnTo>
                  <a:lnTo>
                    <a:pt x="557" y="130"/>
                  </a:lnTo>
                  <a:lnTo>
                    <a:pt x="557" y="131"/>
                  </a:lnTo>
                  <a:lnTo>
                    <a:pt x="558" y="131"/>
                  </a:lnTo>
                  <a:lnTo>
                    <a:pt x="557" y="131"/>
                  </a:lnTo>
                  <a:lnTo>
                    <a:pt x="557" y="132"/>
                  </a:lnTo>
                  <a:lnTo>
                    <a:pt x="557" y="133"/>
                  </a:lnTo>
                  <a:lnTo>
                    <a:pt x="558" y="133"/>
                  </a:lnTo>
                  <a:lnTo>
                    <a:pt x="558" y="134"/>
                  </a:lnTo>
                  <a:lnTo>
                    <a:pt x="558" y="136"/>
                  </a:lnTo>
                  <a:lnTo>
                    <a:pt x="559" y="136"/>
                  </a:lnTo>
                  <a:lnTo>
                    <a:pt x="559" y="137"/>
                  </a:lnTo>
                  <a:lnTo>
                    <a:pt x="560" y="137"/>
                  </a:lnTo>
                  <a:lnTo>
                    <a:pt x="560" y="138"/>
                  </a:lnTo>
                  <a:lnTo>
                    <a:pt x="562" y="139"/>
                  </a:lnTo>
                  <a:lnTo>
                    <a:pt x="563" y="140"/>
                  </a:lnTo>
                  <a:lnTo>
                    <a:pt x="563" y="142"/>
                  </a:lnTo>
                  <a:lnTo>
                    <a:pt x="564" y="144"/>
                  </a:lnTo>
                  <a:lnTo>
                    <a:pt x="564" y="145"/>
                  </a:lnTo>
                  <a:lnTo>
                    <a:pt x="564" y="146"/>
                  </a:lnTo>
                  <a:lnTo>
                    <a:pt x="565" y="148"/>
                  </a:lnTo>
                  <a:lnTo>
                    <a:pt x="567" y="151"/>
                  </a:lnTo>
                  <a:lnTo>
                    <a:pt x="569" y="154"/>
                  </a:lnTo>
                  <a:lnTo>
                    <a:pt x="570" y="157"/>
                  </a:lnTo>
                  <a:lnTo>
                    <a:pt x="571" y="159"/>
                  </a:lnTo>
                  <a:lnTo>
                    <a:pt x="572" y="161"/>
                  </a:lnTo>
                  <a:lnTo>
                    <a:pt x="573" y="163"/>
                  </a:lnTo>
                  <a:lnTo>
                    <a:pt x="575" y="164"/>
                  </a:lnTo>
                  <a:lnTo>
                    <a:pt x="578" y="166"/>
                  </a:lnTo>
                  <a:lnTo>
                    <a:pt x="579" y="166"/>
                  </a:lnTo>
                  <a:lnTo>
                    <a:pt x="578" y="164"/>
                  </a:lnTo>
                  <a:lnTo>
                    <a:pt x="579" y="164"/>
                  </a:lnTo>
                  <a:lnTo>
                    <a:pt x="580" y="164"/>
                  </a:lnTo>
                  <a:lnTo>
                    <a:pt x="581" y="164"/>
                  </a:lnTo>
                  <a:lnTo>
                    <a:pt x="582" y="164"/>
                  </a:lnTo>
                  <a:lnTo>
                    <a:pt x="584" y="166"/>
                  </a:lnTo>
                  <a:lnTo>
                    <a:pt x="585" y="166"/>
                  </a:lnTo>
                  <a:lnTo>
                    <a:pt x="586" y="168"/>
                  </a:lnTo>
                  <a:lnTo>
                    <a:pt x="587" y="168"/>
                  </a:lnTo>
                  <a:lnTo>
                    <a:pt x="588" y="168"/>
                  </a:lnTo>
                  <a:lnTo>
                    <a:pt x="589" y="169"/>
                  </a:lnTo>
                  <a:lnTo>
                    <a:pt x="589" y="170"/>
                  </a:lnTo>
                  <a:lnTo>
                    <a:pt x="590" y="170"/>
                  </a:lnTo>
                  <a:lnTo>
                    <a:pt x="592" y="171"/>
                  </a:lnTo>
                  <a:lnTo>
                    <a:pt x="594" y="171"/>
                  </a:lnTo>
                  <a:lnTo>
                    <a:pt x="595" y="171"/>
                  </a:lnTo>
                  <a:lnTo>
                    <a:pt x="597" y="171"/>
                  </a:lnTo>
                  <a:lnTo>
                    <a:pt x="599" y="172"/>
                  </a:lnTo>
                  <a:lnTo>
                    <a:pt x="599" y="174"/>
                  </a:lnTo>
                  <a:lnTo>
                    <a:pt x="601" y="174"/>
                  </a:lnTo>
                  <a:lnTo>
                    <a:pt x="601" y="175"/>
                  </a:lnTo>
                  <a:lnTo>
                    <a:pt x="603" y="176"/>
                  </a:lnTo>
                  <a:lnTo>
                    <a:pt x="604" y="176"/>
                  </a:lnTo>
                  <a:lnTo>
                    <a:pt x="604" y="178"/>
                  </a:lnTo>
                  <a:lnTo>
                    <a:pt x="603" y="178"/>
                  </a:lnTo>
                  <a:lnTo>
                    <a:pt x="603" y="179"/>
                  </a:lnTo>
                  <a:lnTo>
                    <a:pt x="603" y="182"/>
                  </a:lnTo>
                  <a:lnTo>
                    <a:pt x="602" y="183"/>
                  </a:lnTo>
                  <a:lnTo>
                    <a:pt x="602" y="185"/>
                  </a:lnTo>
                  <a:lnTo>
                    <a:pt x="602" y="186"/>
                  </a:lnTo>
                  <a:lnTo>
                    <a:pt x="602" y="187"/>
                  </a:lnTo>
                  <a:lnTo>
                    <a:pt x="602" y="189"/>
                  </a:lnTo>
                  <a:lnTo>
                    <a:pt x="602" y="190"/>
                  </a:lnTo>
                  <a:lnTo>
                    <a:pt x="602" y="191"/>
                  </a:lnTo>
                  <a:lnTo>
                    <a:pt x="603" y="190"/>
                  </a:lnTo>
                  <a:lnTo>
                    <a:pt x="604" y="191"/>
                  </a:lnTo>
                  <a:lnTo>
                    <a:pt x="604" y="192"/>
                  </a:lnTo>
                  <a:lnTo>
                    <a:pt x="605" y="194"/>
                  </a:lnTo>
                  <a:lnTo>
                    <a:pt x="607" y="197"/>
                  </a:lnTo>
                  <a:lnTo>
                    <a:pt x="608" y="198"/>
                  </a:lnTo>
                  <a:lnTo>
                    <a:pt x="607" y="199"/>
                  </a:lnTo>
                  <a:lnTo>
                    <a:pt x="607" y="200"/>
                  </a:lnTo>
                  <a:lnTo>
                    <a:pt x="605" y="201"/>
                  </a:lnTo>
                  <a:lnTo>
                    <a:pt x="604" y="201"/>
                  </a:lnTo>
                  <a:lnTo>
                    <a:pt x="604" y="203"/>
                  </a:lnTo>
                  <a:lnTo>
                    <a:pt x="604" y="204"/>
                  </a:lnTo>
                  <a:lnTo>
                    <a:pt x="603" y="205"/>
                  </a:lnTo>
                  <a:lnTo>
                    <a:pt x="603" y="206"/>
                  </a:lnTo>
                  <a:lnTo>
                    <a:pt x="603" y="208"/>
                  </a:lnTo>
                  <a:lnTo>
                    <a:pt x="602" y="209"/>
                  </a:lnTo>
                  <a:lnTo>
                    <a:pt x="601" y="213"/>
                  </a:lnTo>
                  <a:lnTo>
                    <a:pt x="601" y="214"/>
                  </a:lnTo>
                  <a:lnTo>
                    <a:pt x="601" y="215"/>
                  </a:lnTo>
                  <a:lnTo>
                    <a:pt x="602" y="218"/>
                  </a:lnTo>
                  <a:lnTo>
                    <a:pt x="602" y="219"/>
                  </a:lnTo>
                  <a:lnTo>
                    <a:pt x="602" y="220"/>
                  </a:lnTo>
                  <a:lnTo>
                    <a:pt x="602" y="221"/>
                  </a:lnTo>
                  <a:lnTo>
                    <a:pt x="603" y="221"/>
                  </a:lnTo>
                  <a:lnTo>
                    <a:pt x="604" y="221"/>
                  </a:lnTo>
                  <a:lnTo>
                    <a:pt x="604" y="222"/>
                  </a:lnTo>
                  <a:lnTo>
                    <a:pt x="604" y="223"/>
                  </a:lnTo>
                  <a:lnTo>
                    <a:pt x="604" y="224"/>
                  </a:lnTo>
                  <a:lnTo>
                    <a:pt x="604" y="226"/>
                  </a:lnTo>
                  <a:lnTo>
                    <a:pt x="604" y="227"/>
                  </a:lnTo>
                  <a:lnTo>
                    <a:pt x="604" y="228"/>
                  </a:lnTo>
                  <a:lnTo>
                    <a:pt x="604" y="229"/>
                  </a:lnTo>
                  <a:lnTo>
                    <a:pt x="603" y="229"/>
                  </a:lnTo>
                  <a:lnTo>
                    <a:pt x="603" y="230"/>
                  </a:lnTo>
                  <a:lnTo>
                    <a:pt x="603" y="231"/>
                  </a:lnTo>
                  <a:lnTo>
                    <a:pt x="603" y="233"/>
                  </a:lnTo>
                  <a:lnTo>
                    <a:pt x="603" y="234"/>
                  </a:lnTo>
                  <a:lnTo>
                    <a:pt x="603" y="235"/>
                  </a:lnTo>
                  <a:lnTo>
                    <a:pt x="603" y="236"/>
                  </a:lnTo>
                  <a:lnTo>
                    <a:pt x="602" y="236"/>
                  </a:lnTo>
                  <a:lnTo>
                    <a:pt x="602" y="237"/>
                  </a:lnTo>
                  <a:lnTo>
                    <a:pt x="602" y="238"/>
                  </a:lnTo>
                  <a:lnTo>
                    <a:pt x="601" y="239"/>
                  </a:lnTo>
                  <a:lnTo>
                    <a:pt x="602" y="239"/>
                  </a:lnTo>
                  <a:lnTo>
                    <a:pt x="602" y="241"/>
                  </a:lnTo>
                  <a:lnTo>
                    <a:pt x="602" y="242"/>
                  </a:lnTo>
                  <a:lnTo>
                    <a:pt x="603" y="243"/>
                  </a:lnTo>
                  <a:lnTo>
                    <a:pt x="603" y="242"/>
                  </a:lnTo>
                  <a:lnTo>
                    <a:pt x="604" y="242"/>
                  </a:lnTo>
                  <a:lnTo>
                    <a:pt x="604" y="243"/>
                  </a:lnTo>
                  <a:lnTo>
                    <a:pt x="604" y="244"/>
                  </a:lnTo>
                  <a:lnTo>
                    <a:pt x="604" y="245"/>
                  </a:lnTo>
                  <a:lnTo>
                    <a:pt x="605" y="246"/>
                  </a:lnTo>
                  <a:lnTo>
                    <a:pt x="605" y="248"/>
                  </a:lnTo>
                  <a:lnTo>
                    <a:pt x="605" y="249"/>
                  </a:lnTo>
                  <a:lnTo>
                    <a:pt x="607" y="250"/>
                  </a:lnTo>
                  <a:lnTo>
                    <a:pt x="607" y="251"/>
                  </a:lnTo>
                  <a:lnTo>
                    <a:pt x="608" y="252"/>
                  </a:lnTo>
                  <a:lnTo>
                    <a:pt x="609" y="252"/>
                  </a:lnTo>
                  <a:lnTo>
                    <a:pt x="610" y="253"/>
                  </a:lnTo>
                  <a:lnTo>
                    <a:pt x="611" y="253"/>
                  </a:lnTo>
                  <a:lnTo>
                    <a:pt x="611" y="254"/>
                  </a:lnTo>
                  <a:lnTo>
                    <a:pt x="611" y="256"/>
                  </a:lnTo>
                  <a:lnTo>
                    <a:pt x="612" y="257"/>
                  </a:lnTo>
                  <a:lnTo>
                    <a:pt x="611" y="257"/>
                  </a:lnTo>
                  <a:lnTo>
                    <a:pt x="611" y="258"/>
                  </a:lnTo>
                  <a:lnTo>
                    <a:pt x="610" y="260"/>
                  </a:lnTo>
                  <a:lnTo>
                    <a:pt x="610" y="261"/>
                  </a:lnTo>
                  <a:lnTo>
                    <a:pt x="609" y="261"/>
                  </a:lnTo>
                  <a:lnTo>
                    <a:pt x="609" y="263"/>
                  </a:lnTo>
                  <a:lnTo>
                    <a:pt x="609" y="264"/>
                  </a:lnTo>
                  <a:lnTo>
                    <a:pt x="610" y="265"/>
                  </a:lnTo>
                  <a:lnTo>
                    <a:pt x="610" y="266"/>
                  </a:lnTo>
                  <a:lnTo>
                    <a:pt x="610" y="267"/>
                  </a:lnTo>
                  <a:lnTo>
                    <a:pt x="611" y="267"/>
                  </a:lnTo>
                  <a:lnTo>
                    <a:pt x="610" y="267"/>
                  </a:lnTo>
                  <a:lnTo>
                    <a:pt x="610" y="268"/>
                  </a:lnTo>
                  <a:lnTo>
                    <a:pt x="610" y="269"/>
                  </a:lnTo>
                  <a:lnTo>
                    <a:pt x="609" y="269"/>
                  </a:lnTo>
                  <a:lnTo>
                    <a:pt x="610" y="269"/>
                  </a:lnTo>
                  <a:lnTo>
                    <a:pt x="610" y="271"/>
                  </a:lnTo>
                  <a:lnTo>
                    <a:pt x="609" y="271"/>
                  </a:lnTo>
                  <a:lnTo>
                    <a:pt x="609" y="272"/>
                  </a:lnTo>
                  <a:lnTo>
                    <a:pt x="609" y="273"/>
                  </a:lnTo>
                  <a:lnTo>
                    <a:pt x="609" y="274"/>
                  </a:lnTo>
                  <a:lnTo>
                    <a:pt x="608" y="275"/>
                  </a:lnTo>
                  <a:lnTo>
                    <a:pt x="608" y="276"/>
                  </a:lnTo>
                  <a:lnTo>
                    <a:pt x="609" y="278"/>
                  </a:lnTo>
                  <a:lnTo>
                    <a:pt x="609" y="279"/>
                  </a:lnTo>
                  <a:lnTo>
                    <a:pt x="610" y="279"/>
                  </a:lnTo>
                  <a:lnTo>
                    <a:pt x="610" y="280"/>
                  </a:lnTo>
                  <a:lnTo>
                    <a:pt x="611" y="280"/>
                  </a:lnTo>
                  <a:lnTo>
                    <a:pt x="612" y="280"/>
                  </a:lnTo>
                  <a:lnTo>
                    <a:pt x="614" y="280"/>
                  </a:lnTo>
                  <a:lnTo>
                    <a:pt x="614" y="281"/>
                  </a:lnTo>
                  <a:lnTo>
                    <a:pt x="615" y="281"/>
                  </a:lnTo>
                  <a:lnTo>
                    <a:pt x="615" y="282"/>
                  </a:lnTo>
                  <a:lnTo>
                    <a:pt x="616" y="282"/>
                  </a:lnTo>
                  <a:lnTo>
                    <a:pt x="616" y="283"/>
                  </a:lnTo>
                  <a:lnTo>
                    <a:pt x="617" y="284"/>
                  </a:lnTo>
                  <a:lnTo>
                    <a:pt x="618" y="284"/>
                  </a:lnTo>
                  <a:lnTo>
                    <a:pt x="618" y="286"/>
                  </a:lnTo>
                  <a:lnTo>
                    <a:pt x="619" y="284"/>
                  </a:lnTo>
                  <a:lnTo>
                    <a:pt x="619" y="286"/>
                  </a:lnTo>
                  <a:lnTo>
                    <a:pt x="621" y="287"/>
                  </a:lnTo>
                  <a:lnTo>
                    <a:pt x="621" y="288"/>
                  </a:lnTo>
                  <a:lnTo>
                    <a:pt x="621" y="289"/>
                  </a:lnTo>
                  <a:lnTo>
                    <a:pt x="619" y="289"/>
                  </a:lnTo>
                  <a:lnTo>
                    <a:pt x="618" y="290"/>
                  </a:lnTo>
                  <a:lnTo>
                    <a:pt x="617" y="291"/>
                  </a:lnTo>
                  <a:lnTo>
                    <a:pt x="616" y="291"/>
                  </a:lnTo>
                  <a:lnTo>
                    <a:pt x="616" y="293"/>
                  </a:lnTo>
                  <a:lnTo>
                    <a:pt x="615" y="293"/>
                  </a:lnTo>
                  <a:lnTo>
                    <a:pt x="615" y="294"/>
                  </a:lnTo>
                  <a:lnTo>
                    <a:pt x="615" y="295"/>
                  </a:lnTo>
                  <a:lnTo>
                    <a:pt x="614" y="296"/>
                  </a:lnTo>
                  <a:lnTo>
                    <a:pt x="612" y="296"/>
                  </a:lnTo>
                  <a:lnTo>
                    <a:pt x="612" y="297"/>
                  </a:lnTo>
                  <a:lnTo>
                    <a:pt x="611" y="297"/>
                  </a:lnTo>
                  <a:lnTo>
                    <a:pt x="611" y="298"/>
                  </a:lnTo>
                  <a:lnTo>
                    <a:pt x="611" y="299"/>
                  </a:lnTo>
                  <a:lnTo>
                    <a:pt x="610" y="299"/>
                  </a:lnTo>
                  <a:lnTo>
                    <a:pt x="610" y="301"/>
                  </a:lnTo>
                  <a:lnTo>
                    <a:pt x="610" y="302"/>
                  </a:lnTo>
                  <a:lnTo>
                    <a:pt x="611" y="302"/>
                  </a:lnTo>
                  <a:lnTo>
                    <a:pt x="611" y="303"/>
                  </a:lnTo>
                  <a:lnTo>
                    <a:pt x="610" y="303"/>
                  </a:lnTo>
                  <a:lnTo>
                    <a:pt x="611" y="303"/>
                  </a:lnTo>
                  <a:lnTo>
                    <a:pt x="611" y="304"/>
                  </a:lnTo>
                  <a:lnTo>
                    <a:pt x="611" y="305"/>
                  </a:lnTo>
                  <a:lnTo>
                    <a:pt x="611" y="306"/>
                  </a:lnTo>
                  <a:lnTo>
                    <a:pt x="611" y="308"/>
                  </a:lnTo>
                  <a:lnTo>
                    <a:pt x="611" y="309"/>
                  </a:lnTo>
                  <a:lnTo>
                    <a:pt x="610" y="309"/>
                  </a:lnTo>
                  <a:lnTo>
                    <a:pt x="610" y="310"/>
                  </a:lnTo>
                  <a:lnTo>
                    <a:pt x="609" y="311"/>
                  </a:lnTo>
                  <a:lnTo>
                    <a:pt x="609" y="312"/>
                  </a:lnTo>
                  <a:lnTo>
                    <a:pt x="610" y="312"/>
                  </a:lnTo>
                  <a:lnTo>
                    <a:pt x="610" y="313"/>
                  </a:lnTo>
                  <a:lnTo>
                    <a:pt x="610" y="314"/>
                  </a:lnTo>
                  <a:lnTo>
                    <a:pt x="611" y="316"/>
                  </a:lnTo>
                  <a:lnTo>
                    <a:pt x="611" y="317"/>
                  </a:lnTo>
                  <a:lnTo>
                    <a:pt x="611" y="318"/>
                  </a:lnTo>
                  <a:lnTo>
                    <a:pt x="611" y="319"/>
                  </a:lnTo>
                  <a:lnTo>
                    <a:pt x="610" y="319"/>
                  </a:lnTo>
                  <a:lnTo>
                    <a:pt x="611" y="320"/>
                  </a:lnTo>
                  <a:lnTo>
                    <a:pt x="611" y="321"/>
                  </a:lnTo>
                  <a:lnTo>
                    <a:pt x="611" y="323"/>
                  </a:lnTo>
                  <a:lnTo>
                    <a:pt x="611" y="324"/>
                  </a:lnTo>
                  <a:lnTo>
                    <a:pt x="612" y="325"/>
                  </a:lnTo>
                  <a:lnTo>
                    <a:pt x="612" y="326"/>
                  </a:lnTo>
                  <a:lnTo>
                    <a:pt x="612" y="327"/>
                  </a:lnTo>
                  <a:lnTo>
                    <a:pt x="612" y="328"/>
                  </a:lnTo>
                  <a:lnTo>
                    <a:pt x="612" y="329"/>
                  </a:lnTo>
                  <a:lnTo>
                    <a:pt x="612" y="331"/>
                  </a:lnTo>
                  <a:lnTo>
                    <a:pt x="614" y="331"/>
                  </a:lnTo>
                  <a:lnTo>
                    <a:pt x="614" y="332"/>
                  </a:lnTo>
                  <a:lnTo>
                    <a:pt x="612" y="332"/>
                  </a:lnTo>
                  <a:lnTo>
                    <a:pt x="614" y="333"/>
                  </a:lnTo>
                  <a:lnTo>
                    <a:pt x="615" y="333"/>
                  </a:lnTo>
                  <a:lnTo>
                    <a:pt x="616" y="334"/>
                  </a:lnTo>
                  <a:lnTo>
                    <a:pt x="617" y="334"/>
                  </a:lnTo>
                  <a:lnTo>
                    <a:pt x="618" y="334"/>
                  </a:lnTo>
                  <a:lnTo>
                    <a:pt x="619" y="334"/>
                  </a:lnTo>
                  <a:lnTo>
                    <a:pt x="621" y="334"/>
                  </a:lnTo>
                  <a:lnTo>
                    <a:pt x="621" y="335"/>
                  </a:lnTo>
                  <a:lnTo>
                    <a:pt x="623" y="335"/>
                  </a:lnTo>
                  <a:lnTo>
                    <a:pt x="624" y="334"/>
                  </a:lnTo>
                  <a:lnTo>
                    <a:pt x="625" y="334"/>
                  </a:lnTo>
                  <a:lnTo>
                    <a:pt x="626" y="334"/>
                  </a:lnTo>
                  <a:lnTo>
                    <a:pt x="627" y="334"/>
                  </a:lnTo>
                  <a:lnTo>
                    <a:pt x="627" y="335"/>
                  </a:lnTo>
                  <a:lnTo>
                    <a:pt x="627" y="336"/>
                  </a:lnTo>
                  <a:lnTo>
                    <a:pt x="626" y="338"/>
                  </a:lnTo>
                  <a:lnTo>
                    <a:pt x="625" y="338"/>
                  </a:lnTo>
                  <a:lnTo>
                    <a:pt x="625" y="339"/>
                  </a:lnTo>
                  <a:lnTo>
                    <a:pt x="625" y="341"/>
                  </a:lnTo>
                  <a:lnTo>
                    <a:pt x="626" y="341"/>
                  </a:lnTo>
                  <a:lnTo>
                    <a:pt x="626" y="342"/>
                  </a:lnTo>
                  <a:lnTo>
                    <a:pt x="627" y="343"/>
                  </a:lnTo>
                  <a:lnTo>
                    <a:pt x="629" y="346"/>
                  </a:lnTo>
                  <a:lnTo>
                    <a:pt x="629" y="347"/>
                  </a:lnTo>
                  <a:lnTo>
                    <a:pt x="627" y="348"/>
                  </a:lnTo>
                  <a:lnTo>
                    <a:pt x="626" y="350"/>
                  </a:lnTo>
                  <a:lnTo>
                    <a:pt x="626" y="351"/>
                  </a:lnTo>
                  <a:lnTo>
                    <a:pt x="627" y="351"/>
                  </a:lnTo>
                  <a:lnTo>
                    <a:pt x="627" y="353"/>
                  </a:lnTo>
                  <a:lnTo>
                    <a:pt x="629" y="353"/>
                  </a:lnTo>
                  <a:lnTo>
                    <a:pt x="630" y="354"/>
                  </a:lnTo>
                  <a:lnTo>
                    <a:pt x="631" y="355"/>
                  </a:lnTo>
                  <a:lnTo>
                    <a:pt x="632" y="354"/>
                  </a:lnTo>
                  <a:lnTo>
                    <a:pt x="633" y="354"/>
                  </a:lnTo>
                  <a:lnTo>
                    <a:pt x="633" y="355"/>
                  </a:lnTo>
                  <a:lnTo>
                    <a:pt x="634" y="355"/>
                  </a:lnTo>
                  <a:lnTo>
                    <a:pt x="634" y="356"/>
                  </a:lnTo>
                  <a:lnTo>
                    <a:pt x="636" y="356"/>
                  </a:lnTo>
                  <a:lnTo>
                    <a:pt x="638" y="357"/>
                  </a:lnTo>
                  <a:lnTo>
                    <a:pt x="639" y="357"/>
                  </a:lnTo>
                  <a:lnTo>
                    <a:pt x="638" y="358"/>
                  </a:lnTo>
                  <a:lnTo>
                    <a:pt x="637" y="360"/>
                  </a:lnTo>
                  <a:lnTo>
                    <a:pt x="636" y="361"/>
                  </a:lnTo>
                  <a:lnTo>
                    <a:pt x="634" y="363"/>
                  </a:lnTo>
                  <a:lnTo>
                    <a:pt x="636" y="364"/>
                  </a:lnTo>
                  <a:lnTo>
                    <a:pt x="636" y="365"/>
                  </a:lnTo>
                  <a:lnTo>
                    <a:pt x="637" y="366"/>
                  </a:lnTo>
                  <a:lnTo>
                    <a:pt x="637" y="368"/>
                  </a:lnTo>
                  <a:lnTo>
                    <a:pt x="636" y="368"/>
                  </a:lnTo>
                  <a:lnTo>
                    <a:pt x="634" y="369"/>
                  </a:lnTo>
                  <a:lnTo>
                    <a:pt x="632" y="370"/>
                  </a:lnTo>
                  <a:lnTo>
                    <a:pt x="630" y="370"/>
                  </a:lnTo>
                  <a:lnTo>
                    <a:pt x="627" y="371"/>
                  </a:lnTo>
                  <a:lnTo>
                    <a:pt x="625" y="371"/>
                  </a:lnTo>
                  <a:lnTo>
                    <a:pt x="623" y="371"/>
                  </a:lnTo>
                  <a:lnTo>
                    <a:pt x="621" y="372"/>
                  </a:lnTo>
                  <a:lnTo>
                    <a:pt x="619" y="372"/>
                  </a:lnTo>
                  <a:lnTo>
                    <a:pt x="617" y="372"/>
                  </a:lnTo>
                  <a:lnTo>
                    <a:pt x="615" y="372"/>
                  </a:lnTo>
                  <a:lnTo>
                    <a:pt x="614" y="372"/>
                  </a:lnTo>
                  <a:lnTo>
                    <a:pt x="612" y="371"/>
                  </a:lnTo>
                  <a:lnTo>
                    <a:pt x="611" y="371"/>
                  </a:lnTo>
                  <a:lnTo>
                    <a:pt x="609" y="371"/>
                  </a:lnTo>
                  <a:lnTo>
                    <a:pt x="608" y="372"/>
                  </a:lnTo>
                  <a:lnTo>
                    <a:pt x="605" y="372"/>
                  </a:lnTo>
                  <a:lnTo>
                    <a:pt x="604" y="372"/>
                  </a:lnTo>
                  <a:lnTo>
                    <a:pt x="601" y="372"/>
                  </a:lnTo>
                  <a:lnTo>
                    <a:pt x="599" y="372"/>
                  </a:lnTo>
                  <a:lnTo>
                    <a:pt x="597" y="372"/>
                  </a:lnTo>
                  <a:lnTo>
                    <a:pt x="595" y="373"/>
                  </a:lnTo>
                  <a:lnTo>
                    <a:pt x="590" y="375"/>
                  </a:lnTo>
                  <a:lnTo>
                    <a:pt x="587" y="376"/>
                  </a:lnTo>
                  <a:lnTo>
                    <a:pt x="586" y="376"/>
                  </a:lnTo>
                  <a:lnTo>
                    <a:pt x="584" y="377"/>
                  </a:lnTo>
                  <a:lnTo>
                    <a:pt x="582" y="377"/>
                  </a:lnTo>
                  <a:lnTo>
                    <a:pt x="580" y="378"/>
                  </a:lnTo>
                  <a:lnTo>
                    <a:pt x="578" y="380"/>
                  </a:lnTo>
                  <a:lnTo>
                    <a:pt x="575" y="383"/>
                  </a:lnTo>
                  <a:lnTo>
                    <a:pt x="573" y="384"/>
                  </a:lnTo>
                  <a:lnTo>
                    <a:pt x="571" y="385"/>
                  </a:lnTo>
                  <a:lnTo>
                    <a:pt x="569" y="387"/>
                  </a:lnTo>
                  <a:lnTo>
                    <a:pt x="566" y="388"/>
                  </a:lnTo>
                  <a:lnTo>
                    <a:pt x="564" y="390"/>
                  </a:lnTo>
                  <a:lnTo>
                    <a:pt x="562" y="392"/>
                  </a:lnTo>
                  <a:lnTo>
                    <a:pt x="559" y="394"/>
                  </a:lnTo>
                  <a:lnTo>
                    <a:pt x="556" y="396"/>
                  </a:lnTo>
                  <a:lnTo>
                    <a:pt x="555" y="396"/>
                  </a:lnTo>
                  <a:lnTo>
                    <a:pt x="554" y="396"/>
                  </a:lnTo>
                  <a:lnTo>
                    <a:pt x="552" y="398"/>
                  </a:lnTo>
                  <a:lnTo>
                    <a:pt x="549" y="398"/>
                  </a:lnTo>
                  <a:lnTo>
                    <a:pt x="545" y="398"/>
                  </a:lnTo>
                  <a:lnTo>
                    <a:pt x="542" y="398"/>
                  </a:lnTo>
                  <a:lnTo>
                    <a:pt x="539" y="399"/>
                  </a:lnTo>
                  <a:lnTo>
                    <a:pt x="535" y="399"/>
                  </a:lnTo>
                  <a:lnTo>
                    <a:pt x="534" y="399"/>
                  </a:lnTo>
                  <a:lnTo>
                    <a:pt x="533" y="399"/>
                  </a:lnTo>
                  <a:lnTo>
                    <a:pt x="532" y="399"/>
                  </a:lnTo>
                  <a:lnTo>
                    <a:pt x="532" y="400"/>
                  </a:lnTo>
                  <a:lnTo>
                    <a:pt x="528" y="400"/>
                  </a:lnTo>
                  <a:lnTo>
                    <a:pt x="524" y="400"/>
                  </a:lnTo>
                  <a:lnTo>
                    <a:pt x="522" y="400"/>
                  </a:lnTo>
                  <a:lnTo>
                    <a:pt x="518" y="400"/>
                  </a:lnTo>
                  <a:lnTo>
                    <a:pt x="518" y="403"/>
                  </a:lnTo>
                  <a:lnTo>
                    <a:pt x="517" y="407"/>
                  </a:lnTo>
                  <a:lnTo>
                    <a:pt x="515" y="409"/>
                  </a:lnTo>
                  <a:lnTo>
                    <a:pt x="515" y="411"/>
                  </a:lnTo>
                  <a:lnTo>
                    <a:pt x="515" y="413"/>
                  </a:lnTo>
                  <a:lnTo>
                    <a:pt x="514" y="414"/>
                  </a:lnTo>
                  <a:lnTo>
                    <a:pt x="514" y="415"/>
                  </a:lnTo>
                  <a:lnTo>
                    <a:pt x="514" y="417"/>
                  </a:lnTo>
                  <a:lnTo>
                    <a:pt x="513" y="420"/>
                  </a:lnTo>
                  <a:lnTo>
                    <a:pt x="512" y="423"/>
                  </a:lnTo>
                  <a:lnTo>
                    <a:pt x="512" y="425"/>
                  </a:lnTo>
                  <a:lnTo>
                    <a:pt x="512" y="428"/>
                  </a:lnTo>
                  <a:lnTo>
                    <a:pt x="511" y="430"/>
                  </a:lnTo>
                  <a:lnTo>
                    <a:pt x="510" y="433"/>
                  </a:lnTo>
                  <a:lnTo>
                    <a:pt x="510" y="436"/>
                  </a:lnTo>
                  <a:lnTo>
                    <a:pt x="508" y="437"/>
                  </a:lnTo>
                  <a:lnTo>
                    <a:pt x="507" y="438"/>
                  </a:lnTo>
                  <a:lnTo>
                    <a:pt x="506" y="439"/>
                  </a:lnTo>
                  <a:lnTo>
                    <a:pt x="506" y="440"/>
                  </a:lnTo>
                  <a:lnTo>
                    <a:pt x="505" y="441"/>
                  </a:lnTo>
                  <a:lnTo>
                    <a:pt x="503" y="444"/>
                  </a:lnTo>
                  <a:lnTo>
                    <a:pt x="502" y="445"/>
                  </a:lnTo>
                  <a:lnTo>
                    <a:pt x="500" y="446"/>
                  </a:lnTo>
                  <a:lnTo>
                    <a:pt x="500" y="450"/>
                  </a:lnTo>
                  <a:lnTo>
                    <a:pt x="500" y="451"/>
                  </a:lnTo>
                  <a:lnTo>
                    <a:pt x="500" y="452"/>
                  </a:lnTo>
                  <a:lnTo>
                    <a:pt x="499" y="452"/>
                  </a:lnTo>
                  <a:lnTo>
                    <a:pt x="498" y="452"/>
                  </a:lnTo>
                  <a:lnTo>
                    <a:pt x="496" y="452"/>
                  </a:lnTo>
                  <a:lnTo>
                    <a:pt x="495" y="453"/>
                  </a:lnTo>
                  <a:lnTo>
                    <a:pt x="493" y="455"/>
                  </a:lnTo>
                  <a:lnTo>
                    <a:pt x="492" y="455"/>
                  </a:lnTo>
                  <a:lnTo>
                    <a:pt x="491" y="456"/>
                  </a:lnTo>
                  <a:lnTo>
                    <a:pt x="490" y="458"/>
                  </a:lnTo>
                  <a:lnTo>
                    <a:pt x="489" y="460"/>
                  </a:lnTo>
                  <a:lnTo>
                    <a:pt x="487" y="462"/>
                  </a:lnTo>
                  <a:lnTo>
                    <a:pt x="485" y="465"/>
                  </a:lnTo>
                  <a:lnTo>
                    <a:pt x="484" y="465"/>
                  </a:lnTo>
                  <a:lnTo>
                    <a:pt x="483" y="466"/>
                  </a:lnTo>
                  <a:lnTo>
                    <a:pt x="482" y="468"/>
                  </a:lnTo>
                  <a:lnTo>
                    <a:pt x="481" y="468"/>
                  </a:lnTo>
                  <a:lnTo>
                    <a:pt x="480" y="469"/>
                  </a:lnTo>
                  <a:lnTo>
                    <a:pt x="480" y="470"/>
                  </a:lnTo>
                  <a:lnTo>
                    <a:pt x="477" y="473"/>
                  </a:lnTo>
                  <a:lnTo>
                    <a:pt x="476" y="474"/>
                  </a:lnTo>
                  <a:lnTo>
                    <a:pt x="475" y="475"/>
                  </a:lnTo>
                  <a:lnTo>
                    <a:pt x="474" y="476"/>
                  </a:lnTo>
                  <a:lnTo>
                    <a:pt x="473" y="477"/>
                  </a:lnTo>
                  <a:lnTo>
                    <a:pt x="473" y="478"/>
                  </a:lnTo>
                  <a:lnTo>
                    <a:pt x="472" y="478"/>
                  </a:lnTo>
                  <a:lnTo>
                    <a:pt x="469" y="482"/>
                  </a:lnTo>
                  <a:lnTo>
                    <a:pt x="467" y="484"/>
                  </a:lnTo>
                  <a:lnTo>
                    <a:pt x="466" y="487"/>
                  </a:lnTo>
                  <a:lnTo>
                    <a:pt x="465" y="488"/>
                  </a:lnTo>
                  <a:lnTo>
                    <a:pt x="462" y="490"/>
                  </a:lnTo>
                  <a:lnTo>
                    <a:pt x="459" y="493"/>
                  </a:lnTo>
                  <a:lnTo>
                    <a:pt x="457" y="496"/>
                  </a:lnTo>
                  <a:lnTo>
                    <a:pt x="454" y="498"/>
                  </a:lnTo>
                  <a:lnTo>
                    <a:pt x="452" y="502"/>
                  </a:lnTo>
                  <a:lnTo>
                    <a:pt x="450" y="504"/>
                  </a:lnTo>
                  <a:lnTo>
                    <a:pt x="448" y="505"/>
                  </a:lnTo>
                  <a:lnTo>
                    <a:pt x="448" y="506"/>
                  </a:lnTo>
                  <a:lnTo>
                    <a:pt x="446" y="508"/>
                  </a:lnTo>
                  <a:lnTo>
                    <a:pt x="444" y="511"/>
                  </a:lnTo>
                  <a:lnTo>
                    <a:pt x="442" y="513"/>
                  </a:lnTo>
                  <a:lnTo>
                    <a:pt x="440" y="514"/>
                  </a:lnTo>
                  <a:lnTo>
                    <a:pt x="439" y="515"/>
                  </a:lnTo>
                  <a:lnTo>
                    <a:pt x="438" y="518"/>
                  </a:lnTo>
                  <a:lnTo>
                    <a:pt x="437" y="518"/>
                  </a:lnTo>
                  <a:lnTo>
                    <a:pt x="437" y="519"/>
                  </a:lnTo>
                  <a:lnTo>
                    <a:pt x="435" y="521"/>
                  </a:lnTo>
                  <a:lnTo>
                    <a:pt x="433" y="522"/>
                  </a:lnTo>
                  <a:lnTo>
                    <a:pt x="432" y="523"/>
                  </a:lnTo>
                  <a:lnTo>
                    <a:pt x="431" y="525"/>
                  </a:lnTo>
                  <a:lnTo>
                    <a:pt x="431" y="526"/>
                  </a:lnTo>
                  <a:lnTo>
                    <a:pt x="429" y="528"/>
                  </a:lnTo>
                  <a:lnTo>
                    <a:pt x="428" y="529"/>
                  </a:lnTo>
                  <a:lnTo>
                    <a:pt x="427" y="529"/>
                  </a:lnTo>
                  <a:lnTo>
                    <a:pt x="427" y="530"/>
                  </a:lnTo>
                  <a:lnTo>
                    <a:pt x="425" y="532"/>
                  </a:lnTo>
                  <a:lnTo>
                    <a:pt x="424" y="533"/>
                  </a:lnTo>
                  <a:lnTo>
                    <a:pt x="421" y="536"/>
                  </a:lnTo>
                  <a:lnTo>
                    <a:pt x="421" y="537"/>
                  </a:lnTo>
                  <a:lnTo>
                    <a:pt x="420" y="538"/>
                  </a:lnTo>
                  <a:lnTo>
                    <a:pt x="418" y="540"/>
                  </a:lnTo>
                  <a:lnTo>
                    <a:pt x="416" y="541"/>
                  </a:lnTo>
                  <a:lnTo>
                    <a:pt x="414" y="544"/>
                  </a:lnTo>
                  <a:lnTo>
                    <a:pt x="413" y="547"/>
                  </a:lnTo>
                  <a:lnTo>
                    <a:pt x="410" y="548"/>
                  </a:lnTo>
                  <a:lnTo>
                    <a:pt x="408" y="550"/>
                  </a:lnTo>
                  <a:lnTo>
                    <a:pt x="407" y="551"/>
                  </a:lnTo>
                  <a:lnTo>
                    <a:pt x="406" y="553"/>
                  </a:lnTo>
                  <a:lnTo>
                    <a:pt x="406" y="555"/>
                  </a:lnTo>
                  <a:lnTo>
                    <a:pt x="405" y="555"/>
                  </a:lnTo>
                  <a:lnTo>
                    <a:pt x="403" y="556"/>
                  </a:lnTo>
                  <a:lnTo>
                    <a:pt x="401" y="558"/>
                  </a:lnTo>
                  <a:lnTo>
                    <a:pt x="400" y="560"/>
                  </a:lnTo>
                  <a:lnTo>
                    <a:pt x="399" y="562"/>
                  </a:lnTo>
                  <a:lnTo>
                    <a:pt x="396" y="564"/>
                  </a:lnTo>
                  <a:lnTo>
                    <a:pt x="395" y="565"/>
                  </a:lnTo>
                  <a:lnTo>
                    <a:pt x="395" y="566"/>
                  </a:lnTo>
                  <a:lnTo>
                    <a:pt x="395" y="567"/>
                  </a:lnTo>
                  <a:lnTo>
                    <a:pt x="395" y="570"/>
                  </a:lnTo>
                  <a:lnTo>
                    <a:pt x="394" y="573"/>
                  </a:lnTo>
                  <a:lnTo>
                    <a:pt x="394" y="575"/>
                  </a:lnTo>
                  <a:lnTo>
                    <a:pt x="394" y="578"/>
                  </a:lnTo>
                  <a:lnTo>
                    <a:pt x="395" y="579"/>
                  </a:lnTo>
                  <a:lnTo>
                    <a:pt x="395" y="580"/>
                  </a:lnTo>
                  <a:lnTo>
                    <a:pt x="395" y="583"/>
                  </a:lnTo>
                  <a:lnTo>
                    <a:pt x="395" y="586"/>
                  </a:lnTo>
                  <a:lnTo>
                    <a:pt x="395" y="588"/>
                  </a:lnTo>
                  <a:lnTo>
                    <a:pt x="394" y="590"/>
                  </a:lnTo>
                  <a:lnTo>
                    <a:pt x="395" y="590"/>
                  </a:lnTo>
                  <a:lnTo>
                    <a:pt x="396" y="593"/>
                  </a:lnTo>
                  <a:lnTo>
                    <a:pt x="395" y="595"/>
                  </a:lnTo>
                  <a:lnTo>
                    <a:pt x="395" y="596"/>
                  </a:lnTo>
                  <a:lnTo>
                    <a:pt x="394" y="597"/>
                  </a:lnTo>
                  <a:lnTo>
                    <a:pt x="393" y="598"/>
                  </a:lnTo>
                  <a:lnTo>
                    <a:pt x="392" y="602"/>
                  </a:lnTo>
                  <a:lnTo>
                    <a:pt x="391" y="605"/>
                  </a:lnTo>
                  <a:lnTo>
                    <a:pt x="388" y="610"/>
                  </a:lnTo>
                  <a:lnTo>
                    <a:pt x="386" y="615"/>
                  </a:lnTo>
                  <a:lnTo>
                    <a:pt x="385" y="620"/>
                  </a:lnTo>
                  <a:lnTo>
                    <a:pt x="383" y="624"/>
                  </a:lnTo>
                  <a:lnTo>
                    <a:pt x="381" y="627"/>
                  </a:lnTo>
                  <a:lnTo>
                    <a:pt x="378" y="631"/>
                  </a:lnTo>
                  <a:lnTo>
                    <a:pt x="376" y="633"/>
                  </a:lnTo>
                  <a:lnTo>
                    <a:pt x="371" y="638"/>
                  </a:lnTo>
                  <a:lnTo>
                    <a:pt x="364" y="642"/>
                  </a:lnTo>
                  <a:lnTo>
                    <a:pt x="358" y="649"/>
                  </a:lnTo>
                  <a:lnTo>
                    <a:pt x="349" y="656"/>
                  </a:lnTo>
                  <a:lnTo>
                    <a:pt x="348" y="657"/>
                  </a:lnTo>
                  <a:lnTo>
                    <a:pt x="345" y="661"/>
                  </a:lnTo>
                  <a:lnTo>
                    <a:pt x="341" y="664"/>
                  </a:lnTo>
                  <a:lnTo>
                    <a:pt x="340" y="664"/>
                  </a:lnTo>
                  <a:lnTo>
                    <a:pt x="339" y="667"/>
                  </a:lnTo>
                  <a:lnTo>
                    <a:pt x="338" y="667"/>
                  </a:lnTo>
                  <a:lnTo>
                    <a:pt x="336" y="668"/>
                  </a:lnTo>
                  <a:lnTo>
                    <a:pt x="333" y="671"/>
                  </a:lnTo>
                  <a:lnTo>
                    <a:pt x="329" y="675"/>
                  </a:lnTo>
                  <a:lnTo>
                    <a:pt x="326" y="677"/>
                  </a:lnTo>
                  <a:lnTo>
                    <a:pt x="326" y="678"/>
                  </a:lnTo>
                  <a:lnTo>
                    <a:pt x="321" y="682"/>
                  </a:lnTo>
                  <a:lnTo>
                    <a:pt x="317" y="686"/>
                  </a:lnTo>
                  <a:lnTo>
                    <a:pt x="311" y="691"/>
                  </a:lnTo>
                  <a:lnTo>
                    <a:pt x="305" y="697"/>
                  </a:lnTo>
                  <a:lnTo>
                    <a:pt x="299" y="701"/>
                  </a:lnTo>
                  <a:lnTo>
                    <a:pt x="296" y="705"/>
                  </a:lnTo>
                  <a:lnTo>
                    <a:pt x="293" y="708"/>
                  </a:lnTo>
                  <a:lnTo>
                    <a:pt x="287" y="713"/>
                  </a:lnTo>
                  <a:lnTo>
                    <a:pt x="282" y="717"/>
                  </a:lnTo>
                  <a:lnTo>
                    <a:pt x="278" y="721"/>
                  </a:lnTo>
                  <a:lnTo>
                    <a:pt x="273" y="725"/>
                  </a:lnTo>
                  <a:lnTo>
                    <a:pt x="271" y="728"/>
                  </a:lnTo>
                  <a:lnTo>
                    <a:pt x="268" y="729"/>
                  </a:lnTo>
                  <a:lnTo>
                    <a:pt x="267" y="730"/>
                  </a:lnTo>
                  <a:lnTo>
                    <a:pt x="263" y="735"/>
                  </a:lnTo>
                  <a:lnTo>
                    <a:pt x="258" y="739"/>
                  </a:lnTo>
                  <a:lnTo>
                    <a:pt x="254" y="742"/>
                  </a:lnTo>
                  <a:lnTo>
                    <a:pt x="252" y="743"/>
                  </a:lnTo>
                  <a:lnTo>
                    <a:pt x="251" y="744"/>
                  </a:lnTo>
                  <a:lnTo>
                    <a:pt x="251" y="745"/>
                  </a:lnTo>
                  <a:lnTo>
                    <a:pt x="248" y="749"/>
                  </a:lnTo>
                  <a:lnTo>
                    <a:pt x="246" y="749"/>
                  </a:lnTo>
                  <a:lnTo>
                    <a:pt x="243" y="752"/>
                  </a:lnTo>
                  <a:lnTo>
                    <a:pt x="241" y="753"/>
                  </a:lnTo>
                  <a:lnTo>
                    <a:pt x="241" y="754"/>
                  </a:lnTo>
                  <a:lnTo>
                    <a:pt x="238" y="755"/>
                  </a:lnTo>
                  <a:lnTo>
                    <a:pt x="237" y="757"/>
                  </a:lnTo>
                  <a:lnTo>
                    <a:pt x="237" y="758"/>
                  </a:lnTo>
                  <a:lnTo>
                    <a:pt x="235" y="759"/>
                  </a:lnTo>
                  <a:lnTo>
                    <a:pt x="231" y="761"/>
                  </a:lnTo>
                  <a:lnTo>
                    <a:pt x="229" y="764"/>
                  </a:lnTo>
                  <a:lnTo>
                    <a:pt x="227" y="767"/>
                  </a:lnTo>
                  <a:lnTo>
                    <a:pt x="226" y="767"/>
                  </a:lnTo>
                  <a:lnTo>
                    <a:pt x="224" y="768"/>
                  </a:lnTo>
                  <a:lnTo>
                    <a:pt x="222" y="771"/>
                  </a:lnTo>
                  <a:lnTo>
                    <a:pt x="221" y="772"/>
                  </a:lnTo>
                  <a:lnTo>
                    <a:pt x="220" y="773"/>
                  </a:lnTo>
                  <a:lnTo>
                    <a:pt x="219" y="774"/>
                  </a:lnTo>
                  <a:lnTo>
                    <a:pt x="194" y="795"/>
                  </a:lnTo>
                  <a:lnTo>
                    <a:pt x="189" y="799"/>
                  </a:lnTo>
                  <a:lnTo>
                    <a:pt x="185" y="802"/>
                  </a:lnTo>
                  <a:lnTo>
                    <a:pt x="184" y="802"/>
                  </a:lnTo>
                  <a:lnTo>
                    <a:pt x="183" y="803"/>
                  </a:lnTo>
                  <a:lnTo>
                    <a:pt x="183" y="804"/>
                  </a:lnTo>
                  <a:lnTo>
                    <a:pt x="184" y="805"/>
                  </a:lnTo>
                  <a:lnTo>
                    <a:pt x="185" y="806"/>
                  </a:lnTo>
                  <a:lnTo>
                    <a:pt x="185" y="807"/>
                  </a:lnTo>
                  <a:lnTo>
                    <a:pt x="186" y="810"/>
                  </a:lnTo>
                  <a:lnTo>
                    <a:pt x="186" y="811"/>
                  </a:lnTo>
                  <a:lnTo>
                    <a:pt x="186" y="816"/>
                  </a:lnTo>
                  <a:lnTo>
                    <a:pt x="185" y="817"/>
                  </a:lnTo>
                  <a:lnTo>
                    <a:pt x="182" y="843"/>
                  </a:lnTo>
                  <a:lnTo>
                    <a:pt x="182" y="848"/>
                  </a:lnTo>
                  <a:lnTo>
                    <a:pt x="181" y="855"/>
                  </a:lnTo>
                  <a:lnTo>
                    <a:pt x="181" y="858"/>
                  </a:lnTo>
                  <a:lnTo>
                    <a:pt x="179" y="867"/>
                  </a:lnTo>
                  <a:lnTo>
                    <a:pt x="178" y="872"/>
                  </a:lnTo>
                  <a:lnTo>
                    <a:pt x="172" y="917"/>
                  </a:lnTo>
                  <a:lnTo>
                    <a:pt x="174" y="919"/>
                  </a:lnTo>
                  <a:lnTo>
                    <a:pt x="174" y="921"/>
                  </a:lnTo>
                  <a:lnTo>
                    <a:pt x="172" y="921"/>
                  </a:lnTo>
                  <a:lnTo>
                    <a:pt x="171" y="922"/>
                  </a:lnTo>
                  <a:lnTo>
                    <a:pt x="171" y="923"/>
                  </a:lnTo>
                  <a:lnTo>
                    <a:pt x="170" y="924"/>
                  </a:lnTo>
                  <a:lnTo>
                    <a:pt x="170" y="925"/>
                  </a:lnTo>
                  <a:lnTo>
                    <a:pt x="171" y="925"/>
                  </a:lnTo>
                  <a:lnTo>
                    <a:pt x="171" y="926"/>
                  </a:lnTo>
                  <a:lnTo>
                    <a:pt x="170" y="929"/>
                  </a:lnTo>
                  <a:lnTo>
                    <a:pt x="163" y="936"/>
                  </a:lnTo>
                  <a:lnTo>
                    <a:pt x="160" y="940"/>
                  </a:lnTo>
                  <a:lnTo>
                    <a:pt x="159" y="941"/>
                  </a:lnTo>
                  <a:lnTo>
                    <a:pt x="157" y="944"/>
                  </a:lnTo>
                  <a:lnTo>
                    <a:pt x="154" y="947"/>
                  </a:lnTo>
                  <a:lnTo>
                    <a:pt x="150" y="951"/>
                  </a:lnTo>
                  <a:lnTo>
                    <a:pt x="150" y="952"/>
                  </a:lnTo>
                  <a:lnTo>
                    <a:pt x="148" y="954"/>
                  </a:lnTo>
                  <a:lnTo>
                    <a:pt x="145" y="959"/>
                  </a:lnTo>
                  <a:lnTo>
                    <a:pt x="142" y="962"/>
                  </a:lnTo>
                  <a:lnTo>
                    <a:pt x="140" y="966"/>
                  </a:lnTo>
                  <a:lnTo>
                    <a:pt x="140" y="967"/>
                  </a:lnTo>
                  <a:lnTo>
                    <a:pt x="140" y="968"/>
                  </a:lnTo>
                  <a:lnTo>
                    <a:pt x="139" y="970"/>
                  </a:lnTo>
                  <a:lnTo>
                    <a:pt x="138" y="971"/>
                  </a:lnTo>
                  <a:lnTo>
                    <a:pt x="138" y="973"/>
                  </a:lnTo>
                  <a:lnTo>
                    <a:pt x="137" y="974"/>
                  </a:lnTo>
                  <a:lnTo>
                    <a:pt x="137" y="975"/>
                  </a:lnTo>
                  <a:lnTo>
                    <a:pt x="135" y="976"/>
                  </a:lnTo>
                  <a:lnTo>
                    <a:pt x="135" y="977"/>
                  </a:lnTo>
                  <a:lnTo>
                    <a:pt x="134" y="978"/>
                  </a:lnTo>
                  <a:lnTo>
                    <a:pt x="133" y="979"/>
                  </a:lnTo>
                  <a:lnTo>
                    <a:pt x="132" y="979"/>
                  </a:lnTo>
                  <a:lnTo>
                    <a:pt x="132" y="981"/>
                  </a:lnTo>
                  <a:lnTo>
                    <a:pt x="130" y="983"/>
                  </a:lnTo>
                  <a:lnTo>
                    <a:pt x="126" y="986"/>
                  </a:lnTo>
                  <a:lnTo>
                    <a:pt x="124" y="990"/>
                  </a:lnTo>
                  <a:lnTo>
                    <a:pt x="123" y="991"/>
                  </a:lnTo>
                  <a:lnTo>
                    <a:pt x="122" y="992"/>
                  </a:lnTo>
                  <a:lnTo>
                    <a:pt x="120" y="993"/>
                  </a:lnTo>
                  <a:lnTo>
                    <a:pt x="120" y="994"/>
                  </a:lnTo>
                  <a:lnTo>
                    <a:pt x="119" y="996"/>
                  </a:lnTo>
                  <a:lnTo>
                    <a:pt x="119" y="999"/>
                  </a:lnTo>
                  <a:lnTo>
                    <a:pt x="118" y="1005"/>
                  </a:lnTo>
                  <a:lnTo>
                    <a:pt x="118" y="1006"/>
                  </a:lnTo>
                  <a:lnTo>
                    <a:pt x="117" y="1007"/>
                  </a:lnTo>
                  <a:lnTo>
                    <a:pt x="115" y="1012"/>
                  </a:lnTo>
                  <a:lnTo>
                    <a:pt x="112" y="1018"/>
                  </a:lnTo>
                  <a:lnTo>
                    <a:pt x="112" y="1019"/>
                  </a:lnTo>
                  <a:lnTo>
                    <a:pt x="111" y="1019"/>
                  </a:lnTo>
                  <a:lnTo>
                    <a:pt x="110" y="1020"/>
                  </a:lnTo>
                  <a:lnTo>
                    <a:pt x="110" y="1021"/>
                  </a:lnTo>
                  <a:lnTo>
                    <a:pt x="109" y="1022"/>
                  </a:lnTo>
                  <a:lnTo>
                    <a:pt x="109" y="1023"/>
                  </a:lnTo>
                  <a:lnTo>
                    <a:pt x="108" y="1023"/>
                  </a:lnTo>
                  <a:lnTo>
                    <a:pt x="107" y="1024"/>
                  </a:lnTo>
                  <a:lnTo>
                    <a:pt x="105" y="1024"/>
                  </a:lnTo>
                  <a:lnTo>
                    <a:pt x="105" y="1026"/>
                  </a:lnTo>
                  <a:lnTo>
                    <a:pt x="105" y="1027"/>
                  </a:lnTo>
                  <a:lnTo>
                    <a:pt x="107" y="1027"/>
                  </a:lnTo>
                  <a:lnTo>
                    <a:pt x="108" y="1027"/>
                  </a:lnTo>
                  <a:lnTo>
                    <a:pt x="109" y="1028"/>
                  </a:lnTo>
                  <a:lnTo>
                    <a:pt x="110" y="1029"/>
                  </a:lnTo>
                  <a:lnTo>
                    <a:pt x="111" y="1029"/>
                  </a:lnTo>
                  <a:lnTo>
                    <a:pt x="111" y="1030"/>
                  </a:lnTo>
                  <a:lnTo>
                    <a:pt x="111" y="1031"/>
                  </a:lnTo>
                  <a:lnTo>
                    <a:pt x="111" y="1033"/>
                  </a:lnTo>
                  <a:lnTo>
                    <a:pt x="112" y="1033"/>
                  </a:lnTo>
                  <a:lnTo>
                    <a:pt x="112" y="1034"/>
                  </a:lnTo>
                  <a:lnTo>
                    <a:pt x="112" y="1035"/>
                  </a:lnTo>
                  <a:lnTo>
                    <a:pt x="114" y="1035"/>
                  </a:lnTo>
                  <a:lnTo>
                    <a:pt x="114" y="1036"/>
                  </a:lnTo>
                  <a:lnTo>
                    <a:pt x="114" y="1037"/>
                  </a:lnTo>
                  <a:lnTo>
                    <a:pt x="115" y="1037"/>
                  </a:lnTo>
                  <a:lnTo>
                    <a:pt x="115" y="1038"/>
                  </a:lnTo>
                  <a:lnTo>
                    <a:pt x="114" y="1038"/>
                  </a:lnTo>
                  <a:lnTo>
                    <a:pt x="114" y="1039"/>
                  </a:lnTo>
                  <a:lnTo>
                    <a:pt x="115" y="1039"/>
                  </a:lnTo>
                  <a:lnTo>
                    <a:pt x="115" y="1041"/>
                  </a:lnTo>
                  <a:lnTo>
                    <a:pt x="116" y="1041"/>
                  </a:lnTo>
                  <a:lnTo>
                    <a:pt x="116" y="1042"/>
                  </a:lnTo>
                  <a:lnTo>
                    <a:pt x="116" y="1043"/>
                  </a:lnTo>
                  <a:lnTo>
                    <a:pt x="115" y="1043"/>
                  </a:lnTo>
                  <a:lnTo>
                    <a:pt x="115" y="1044"/>
                  </a:lnTo>
                  <a:lnTo>
                    <a:pt x="115" y="1045"/>
                  </a:lnTo>
                  <a:lnTo>
                    <a:pt x="116" y="1046"/>
                  </a:lnTo>
                  <a:lnTo>
                    <a:pt x="116" y="1048"/>
                  </a:lnTo>
                  <a:lnTo>
                    <a:pt x="116" y="1049"/>
                  </a:lnTo>
                  <a:lnTo>
                    <a:pt x="116" y="1050"/>
                  </a:lnTo>
                  <a:lnTo>
                    <a:pt x="117" y="1050"/>
                  </a:lnTo>
                  <a:lnTo>
                    <a:pt x="118" y="1050"/>
                  </a:lnTo>
                  <a:lnTo>
                    <a:pt x="118" y="1051"/>
                  </a:lnTo>
                  <a:lnTo>
                    <a:pt x="119" y="1052"/>
                  </a:lnTo>
                  <a:lnTo>
                    <a:pt x="120" y="1052"/>
                  </a:lnTo>
                  <a:lnTo>
                    <a:pt x="120" y="1053"/>
                  </a:lnTo>
                  <a:lnTo>
                    <a:pt x="122" y="1053"/>
                  </a:lnTo>
                  <a:lnTo>
                    <a:pt x="122" y="1055"/>
                  </a:lnTo>
                  <a:lnTo>
                    <a:pt x="123" y="1055"/>
                  </a:lnTo>
                  <a:lnTo>
                    <a:pt x="123" y="1056"/>
                  </a:lnTo>
                  <a:lnTo>
                    <a:pt x="124" y="1056"/>
                  </a:lnTo>
                  <a:lnTo>
                    <a:pt x="124" y="1057"/>
                  </a:lnTo>
                  <a:lnTo>
                    <a:pt x="124" y="1058"/>
                  </a:lnTo>
                  <a:lnTo>
                    <a:pt x="125" y="1058"/>
                  </a:lnTo>
                  <a:lnTo>
                    <a:pt x="126" y="1059"/>
                  </a:lnTo>
                  <a:lnTo>
                    <a:pt x="127" y="1059"/>
                  </a:lnTo>
                  <a:lnTo>
                    <a:pt x="127" y="1060"/>
                  </a:lnTo>
                  <a:lnTo>
                    <a:pt x="129" y="1060"/>
                  </a:lnTo>
                  <a:lnTo>
                    <a:pt x="129" y="1061"/>
                  </a:lnTo>
                  <a:lnTo>
                    <a:pt x="130" y="1061"/>
                  </a:lnTo>
                  <a:lnTo>
                    <a:pt x="130" y="1060"/>
                  </a:lnTo>
                  <a:lnTo>
                    <a:pt x="130" y="1061"/>
                  </a:lnTo>
                  <a:lnTo>
                    <a:pt x="131" y="1061"/>
                  </a:lnTo>
                  <a:lnTo>
                    <a:pt x="130" y="1063"/>
                  </a:lnTo>
                  <a:lnTo>
                    <a:pt x="129" y="1064"/>
                  </a:lnTo>
                  <a:lnTo>
                    <a:pt x="129" y="1065"/>
                  </a:lnTo>
                  <a:lnTo>
                    <a:pt x="130" y="1066"/>
                  </a:lnTo>
                  <a:lnTo>
                    <a:pt x="129" y="1066"/>
                  </a:lnTo>
                  <a:lnTo>
                    <a:pt x="129" y="1067"/>
                  </a:lnTo>
                  <a:lnTo>
                    <a:pt x="130" y="1067"/>
                  </a:lnTo>
                  <a:lnTo>
                    <a:pt x="130" y="1068"/>
                  </a:lnTo>
                  <a:lnTo>
                    <a:pt x="129" y="1068"/>
                  </a:lnTo>
                  <a:lnTo>
                    <a:pt x="130" y="1070"/>
                  </a:lnTo>
                  <a:lnTo>
                    <a:pt x="131" y="1071"/>
                  </a:lnTo>
                  <a:lnTo>
                    <a:pt x="131" y="1072"/>
                  </a:lnTo>
                  <a:lnTo>
                    <a:pt x="131" y="1073"/>
                  </a:lnTo>
                  <a:lnTo>
                    <a:pt x="131" y="1074"/>
                  </a:lnTo>
                  <a:lnTo>
                    <a:pt x="132" y="1074"/>
                  </a:lnTo>
                  <a:lnTo>
                    <a:pt x="132" y="1075"/>
                  </a:lnTo>
                  <a:lnTo>
                    <a:pt x="132" y="1076"/>
                  </a:lnTo>
                  <a:lnTo>
                    <a:pt x="133" y="1076"/>
                  </a:lnTo>
                  <a:lnTo>
                    <a:pt x="133" y="1078"/>
                  </a:lnTo>
                  <a:lnTo>
                    <a:pt x="133" y="1079"/>
                  </a:lnTo>
                  <a:lnTo>
                    <a:pt x="134" y="1079"/>
                  </a:lnTo>
                  <a:lnTo>
                    <a:pt x="135" y="1079"/>
                  </a:lnTo>
                  <a:lnTo>
                    <a:pt x="137" y="1079"/>
                  </a:lnTo>
                  <a:lnTo>
                    <a:pt x="137" y="1080"/>
                  </a:lnTo>
                  <a:lnTo>
                    <a:pt x="138" y="1080"/>
                  </a:lnTo>
                  <a:lnTo>
                    <a:pt x="138" y="1081"/>
                  </a:lnTo>
                  <a:lnTo>
                    <a:pt x="139" y="1081"/>
                  </a:lnTo>
                  <a:lnTo>
                    <a:pt x="139" y="1082"/>
                  </a:lnTo>
                  <a:lnTo>
                    <a:pt x="140" y="1082"/>
                  </a:lnTo>
                  <a:lnTo>
                    <a:pt x="140" y="1083"/>
                  </a:lnTo>
                  <a:lnTo>
                    <a:pt x="140" y="1082"/>
                  </a:lnTo>
                  <a:lnTo>
                    <a:pt x="141" y="1083"/>
                  </a:lnTo>
                  <a:lnTo>
                    <a:pt x="142" y="1085"/>
                  </a:lnTo>
                  <a:lnTo>
                    <a:pt x="141" y="1085"/>
                  </a:lnTo>
                  <a:lnTo>
                    <a:pt x="142" y="1085"/>
                  </a:lnTo>
                  <a:lnTo>
                    <a:pt x="142" y="1086"/>
                  </a:lnTo>
                  <a:lnTo>
                    <a:pt x="142" y="1087"/>
                  </a:lnTo>
                  <a:lnTo>
                    <a:pt x="144" y="1087"/>
                  </a:lnTo>
                  <a:lnTo>
                    <a:pt x="144" y="1088"/>
                  </a:lnTo>
                  <a:lnTo>
                    <a:pt x="144" y="1089"/>
                  </a:lnTo>
                  <a:lnTo>
                    <a:pt x="145" y="1089"/>
                  </a:lnTo>
                  <a:lnTo>
                    <a:pt x="145" y="1090"/>
                  </a:lnTo>
                  <a:lnTo>
                    <a:pt x="145" y="1091"/>
                  </a:lnTo>
                  <a:lnTo>
                    <a:pt x="146" y="1091"/>
                  </a:lnTo>
                  <a:lnTo>
                    <a:pt x="147" y="1091"/>
                  </a:lnTo>
                  <a:lnTo>
                    <a:pt x="147" y="1090"/>
                  </a:lnTo>
                  <a:lnTo>
                    <a:pt x="148" y="1090"/>
                  </a:lnTo>
                  <a:lnTo>
                    <a:pt x="148" y="1091"/>
                  </a:lnTo>
                  <a:lnTo>
                    <a:pt x="149" y="1091"/>
                  </a:lnTo>
                  <a:lnTo>
                    <a:pt x="149" y="1093"/>
                  </a:lnTo>
                  <a:lnTo>
                    <a:pt x="150" y="1093"/>
                  </a:lnTo>
                  <a:lnTo>
                    <a:pt x="150" y="1094"/>
                  </a:lnTo>
                  <a:lnTo>
                    <a:pt x="150" y="1095"/>
                  </a:lnTo>
                  <a:lnTo>
                    <a:pt x="152" y="1096"/>
                  </a:lnTo>
                  <a:lnTo>
                    <a:pt x="150" y="1096"/>
                  </a:lnTo>
                  <a:lnTo>
                    <a:pt x="149" y="1096"/>
                  </a:lnTo>
                  <a:lnTo>
                    <a:pt x="149" y="1097"/>
                  </a:lnTo>
                  <a:lnTo>
                    <a:pt x="149" y="1098"/>
                  </a:lnTo>
                  <a:lnTo>
                    <a:pt x="149" y="1100"/>
                  </a:lnTo>
                  <a:lnTo>
                    <a:pt x="150" y="1100"/>
                  </a:lnTo>
                  <a:lnTo>
                    <a:pt x="150" y="1101"/>
                  </a:lnTo>
                  <a:lnTo>
                    <a:pt x="150" y="1102"/>
                  </a:lnTo>
                  <a:lnTo>
                    <a:pt x="152" y="1102"/>
                  </a:lnTo>
                  <a:lnTo>
                    <a:pt x="152" y="1103"/>
                  </a:lnTo>
                  <a:lnTo>
                    <a:pt x="152" y="1102"/>
                  </a:lnTo>
                  <a:lnTo>
                    <a:pt x="152" y="1101"/>
                  </a:lnTo>
                  <a:lnTo>
                    <a:pt x="152" y="1102"/>
                  </a:lnTo>
                  <a:lnTo>
                    <a:pt x="153" y="1103"/>
                  </a:lnTo>
                  <a:lnTo>
                    <a:pt x="152" y="1104"/>
                  </a:lnTo>
                  <a:lnTo>
                    <a:pt x="153" y="1105"/>
                  </a:lnTo>
                  <a:lnTo>
                    <a:pt x="153" y="1106"/>
                  </a:lnTo>
                  <a:lnTo>
                    <a:pt x="152" y="1106"/>
                  </a:lnTo>
                  <a:lnTo>
                    <a:pt x="152" y="1108"/>
                  </a:lnTo>
                  <a:lnTo>
                    <a:pt x="152" y="1109"/>
                  </a:lnTo>
                  <a:lnTo>
                    <a:pt x="153" y="1110"/>
                  </a:lnTo>
                  <a:lnTo>
                    <a:pt x="153" y="1111"/>
                  </a:lnTo>
                  <a:lnTo>
                    <a:pt x="152" y="1111"/>
                  </a:lnTo>
                  <a:lnTo>
                    <a:pt x="152" y="1112"/>
                  </a:lnTo>
                  <a:lnTo>
                    <a:pt x="150" y="1113"/>
                  </a:lnTo>
                  <a:lnTo>
                    <a:pt x="149" y="1113"/>
                  </a:lnTo>
                  <a:lnTo>
                    <a:pt x="149" y="1116"/>
                  </a:lnTo>
                  <a:lnTo>
                    <a:pt x="149" y="1117"/>
                  </a:lnTo>
                  <a:lnTo>
                    <a:pt x="148" y="1118"/>
                  </a:lnTo>
                  <a:lnTo>
                    <a:pt x="148" y="1120"/>
                  </a:lnTo>
                  <a:lnTo>
                    <a:pt x="147" y="1125"/>
                  </a:lnTo>
                  <a:lnTo>
                    <a:pt x="147" y="1130"/>
                  </a:lnTo>
                  <a:lnTo>
                    <a:pt x="147" y="1131"/>
                  </a:lnTo>
                  <a:lnTo>
                    <a:pt x="146" y="1133"/>
                  </a:lnTo>
                  <a:lnTo>
                    <a:pt x="146" y="1134"/>
                  </a:lnTo>
                  <a:lnTo>
                    <a:pt x="146" y="1135"/>
                  </a:lnTo>
                  <a:lnTo>
                    <a:pt x="146" y="1136"/>
                  </a:lnTo>
                  <a:lnTo>
                    <a:pt x="145" y="1140"/>
                  </a:lnTo>
                  <a:lnTo>
                    <a:pt x="144" y="1143"/>
                  </a:lnTo>
                  <a:lnTo>
                    <a:pt x="144" y="1145"/>
                  </a:lnTo>
                  <a:lnTo>
                    <a:pt x="142" y="1147"/>
                  </a:lnTo>
                  <a:lnTo>
                    <a:pt x="142" y="1148"/>
                  </a:lnTo>
                  <a:lnTo>
                    <a:pt x="141" y="1149"/>
                  </a:lnTo>
                  <a:lnTo>
                    <a:pt x="141" y="1150"/>
                  </a:lnTo>
                  <a:lnTo>
                    <a:pt x="139" y="1154"/>
                  </a:lnTo>
                  <a:lnTo>
                    <a:pt x="138" y="1156"/>
                  </a:lnTo>
                  <a:lnTo>
                    <a:pt x="137" y="1157"/>
                  </a:lnTo>
                  <a:lnTo>
                    <a:pt x="134" y="1161"/>
                  </a:lnTo>
                  <a:lnTo>
                    <a:pt x="132" y="1164"/>
                  </a:lnTo>
                  <a:lnTo>
                    <a:pt x="131" y="1168"/>
                  </a:lnTo>
                  <a:lnTo>
                    <a:pt x="126" y="1170"/>
                  </a:lnTo>
                  <a:lnTo>
                    <a:pt x="125" y="1172"/>
                  </a:lnTo>
                  <a:lnTo>
                    <a:pt x="124" y="1173"/>
                  </a:lnTo>
                  <a:lnTo>
                    <a:pt x="123" y="1173"/>
                  </a:lnTo>
                  <a:lnTo>
                    <a:pt x="123" y="1175"/>
                  </a:lnTo>
                  <a:lnTo>
                    <a:pt x="120" y="1177"/>
                  </a:lnTo>
                  <a:lnTo>
                    <a:pt x="119" y="1179"/>
                  </a:lnTo>
                  <a:lnTo>
                    <a:pt x="117" y="1183"/>
                  </a:lnTo>
                  <a:lnTo>
                    <a:pt x="117" y="1185"/>
                  </a:lnTo>
                  <a:lnTo>
                    <a:pt x="115" y="1187"/>
                  </a:lnTo>
                  <a:lnTo>
                    <a:pt x="114" y="1188"/>
                  </a:lnTo>
                  <a:lnTo>
                    <a:pt x="114" y="1190"/>
                  </a:lnTo>
                  <a:lnTo>
                    <a:pt x="112" y="1191"/>
                  </a:lnTo>
                  <a:lnTo>
                    <a:pt x="111" y="1192"/>
                  </a:lnTo>
                  <a:lnTo>
                    <a:pt x="110" y="1193"/>
                  </a:lnTo>
                  <a:lnTo>
                    <a:pt x="110" y="1194"/>
                  </a:lnTo>
                  <a:lnTo>
                    <a:pt x="109" y="1195"/>
                  </a:lnTo>
                  <a:lnTo>
                    <a:pt x="108" y="1197"/>
                  </a:lnTo>
                  <a:lnTo>
                    <a:pt x="107" y="1198"/>
                  </a:lnTo>
                  <a:lnTo>
                    <a:pt x="107" y="1199"/>
                  </a:lnTo>
                  <a:lnTo>
                    <a:pt x="105" y="1199"/>
                  </a:lnTo>
                  <a:lnTo>
                    <a:pt x="105" y="1200"/>
                  </a:lnTo>
                  <a:lnTo>
                    <a:pt x="104" y="1200"/>
                  </a:lnTo>
                  <a:lnTo>
                    <a:pt x="104" y="1201"/>
                  </a:lnTo>
                  <a:lnTo>
                    <a:pt x="104" y="1202"/>
                  </a:lnTo>
                  <a:lnTo>
                    <a:pt x="104" y="1203"/>
                  </a:lnTo>
                  <a:lnTo>
                    <a:pt x="103" y="1205"/>
                  </a:lnTo>
                  <a:lnTo>
                    <a:pt x="101" y="1207"/>
                  </a:lnTo>
                  <a:lnTo>
                    <a:pt x="97" y="1209"/>
                  </a:lnTo>
                  <a:lnTo>
                    <a:pt x="96" y="1210"/>
                  </a:lnTo>
                  <a:lnTo>
                    <a:pt x="96" y="1212"/>
                  </a:lnTo>
                  <a:lnTo>
                    <a:pt x="95" y="1213"/>
                  </a:lnTo>
                  <a:lnTo>
                    <a:pt x="95" y="1214"/>
                  </a:lnTo>
                  <a:lnTo>
                    <a:pt x="95" y="1215"/>
                  </a:lnTo>
                  <a:lnTo>
                    <a:pt x="94" y="1216"/>
                  </a:lnTo>
                  <a:lnTo>
                    <a:pt x="94" y="1217"/>
                  </a:lnTo>
                  <a:lnTo>
                    <a:pt x="94" y="1220"/>
                  </a:lnTo>
                  <a:lnTo>
                    <a:pt x="93" y="1222"/>
                  </a:lnTo>
                  <a:lnTo>
                    <a:pt x="93" y="1223"/>
                  </a:lnTo>
                  <a:lnTo>
                    <a:pt x="93" y="1225"/>
                  </a:lnTo>
                  <a:lnTo>
                    <a:pt x="93" y="1227"/>
                  </a:lnTo>
                  <a:lnTo>
                    <a:pt x="93" y="1228"/>
                  </a:lnTo>
                  <a:lnTo>
                    <a:pt x="92" y="1229"/>
                  </a:lnTo>
                  <a:lnTo>
                    <a:pt x="92" y="1232"/>
                  </a:lnTo>
                  <a:lnTo>
                    <a:pt x="89" y="1236"/>
                  </a:lnTo>
                  <a:lnTo>
                    <a:pt x="88" y="1240"/>
                  </a:lnTo>
                  <a:lnTo>
                    <a:pt x="87" y="1243"/>
                  </a:lnTo>
                  <a:lnTo>
                    <a:pt x="85" y="1246"/>
                  </a:lnTo>
                  <a:lnTo>
                    <a:pt x="82" y="1251"/>
                  </a:lnTo>
                  <a:lnTo>
                    <a:pt x="80" y="1254"/>
                  </a:lnTo>
                  <a:lnTo>
                    <a:pt x="79" y="1258"/>
                  </a:lnTo>
                  <a:lnTo>
                    <a:pt x="78" y="1262"/>
                  </a:lnTo>
                  <a:lnTo>
                    <a:pt x="77" y="1265"/>
                  </a:lnTo>
                  <a:lnTo>
                    <a:pt x="77" y="1266"/>
                  </a:lnTo>
                  <a:lnTo>
                    <a:pt x="75" y="1268"/>
                  </a:lnTo>
                  <a:lnTo>
                    <a:pt x="74" y="1270"/>
                  </a:lnTo>
                  <a:lnTo>
                    <a:pt x="74" y="1272"/>
                  </a:lnTo>
                  <a:lnTo>
                    <a:pt x="74" y="1273"/>
                  </a:lnTo>
                  <a:lnTo>
                    <a:pt x="73" y="1274"/>
                  </a:lnTo>
                  <a:lnTo>
                    <a:pt x="73" y="1275"/>
                  </a:lnTo>
                  <a:lnTo>
                    <a:pt x="73" y="1276"/>
                  </a:lnTo>
                  <a:lnTo>
                    <a:pt x="72" y="1278"/>
                  </a:lnTo>
                  <a:lnTo>
                    <a:pt x="72" y="1280"/>
                  </a:lnTo>
                  <a:lnTo>
                    <a:pt x="72" y="1281"/>
                  </a:lnTo>
                  <a:lnTo>
                    <a:pt x="71" y="1284"/>
                  </a:lnTo>
                  <a:lnTo>
                    <a:pt x="71" y="1285"/>
                  </a:lnTo>
                  <a:lnTo>
                    <a:pt x="70" y="1285"/>
                  </a:lnTo>
                  <a:lnTo>
                    <a:pt x="69" y="1287"/>
                  </a:lnTo>
                  <a:lnTo>
                    <a:pt x="69" y="1288"/>
                  </a:lnTo>
                  <a:lnTo>
                    <a:pt x="67" y="1288"/>
                  </a:lnTo>
                  <a:lnTo>
                    <a:pt x="67" y="1289"/>
                  </a:lnTo>
                  <a:lnTo>
                    <a:pt x="69" y="1289"/>
                  </a:lnTo>
                  <a:lnTo>
                    <a:pt x="69" y="1290"/>
                  </a:lnTo>
                  <a:lnTo>
                    <a:pt x="67" y="1291"/>
                  </a:lnTo>
                  <a:lnTo>
                    <a:pt x="67" y="1292"/>
                  </a:lnTo>
                  <a:lnTo>
                    <a:pt x="67" y="1293"/>
                  </a:lnTo>
                  <a:lnTo>
                    <a:pt x="67" y="1295"/>
                  </a:lnTo>
                  <a:lnTo>
                    <a:pt x="67" y="1293"/>
                  </a:lnTo>
                  <a:lnTo>
                    <a:pt x="67" y="1295"/>
                  </a:lnTo>
                  <a:lnTo>
                    <a:pt x="66" y="1295"/>
                  </a:lnTo>
                  <a:lnTo>
                    <a:pt x="66" y="1296"/>
                  </a:lnTo>
                  <a:lnTo>
                    <a:pt x="65" y="1297"/>
                  </a:lnTo>
                  <a:lnTo>
                    <a:pt x="65" y="1298"/>
                  </a:lnTo>
                  <a:lnTo>
                    <a:pt x="64" y="1300"/>
                  </a:lnTo>
                  <a:lnTo>
                    <a:pt x="62" y="1304"/>
                  </a:lnTo>
                  <a:lnTo>
                    <a:pt x="60" y="1306"/>
                  </a:lnTo>
                  <a:lnTo>
                    <a:pt x="59" y="1306"/>
                  </a:lnTo>
                  <a:lnTo>
                    <a:pt x="59" y="1307"/>
                  </a:lnTo>
                  <a:lnTo>
                    <a:pt x="58" y="1308"/>
                  </a:lnTo>
                  <a:lnTo>
                    <a:pt x="58" y="1310"/>
                  </a:lnTo>
                  <a:lnTo>
                    <a:pt x="57" y="1311"/>
                  </a:lnTo>
                  <a:lnTo>
                    <a:pt x="56" y="1312"/>
                  </a:lnTo>
                  <a:lnTo>
                    <a:pt x="56" y="1313"/>
                  </a:lnTo>
                  <a:lnTo>
                    <a:pt x="55" y="1314"/>
                  </a:lnTo>
                  <a:lnTo>
                    <a:pt x="55" y="1315"/>
                  </a:lnTo>
                  <a:lnTo>
                    <a:pt x="53" y="1315"/>
                  </a:lnTo>
                  <a:lnTo>
                    <a:pt x="53" y="1317"/>
                  </a:lnTo>
                  <a:lnTo>
                    <a:pt x="52" y="1317"/>
                  </a:lnTo>
                  <a:lnTo>
                    <a:pt x="51" y="1317"/>
                  </a:lnTo>
                  <a:lnTo>
                    <a:pt x="50" y="1317"/>
                  </a:lnTo>
                  <a:lnTo>
                    <a:pt x="49" y="1317"/>
                  </a:lnTo>
                  <a:lnTo>
                    <a:pt x="48" y="1317"/>
                  </a:lnTo>
                  <a:lnTo>
                    <a:pt x="47" y="1318"/>
                  </a:lnTo>
                  <a:lnTo>
                    <a:pt x="47" y="1319"/>
                  </a:lnTo>
                  <a:lnTo>
                    <a:pt x="45" y="1319"/>
                  </a:lnTo>
                  <a:lnTo>
                    <a:pt x="44" y="1320"/>
                  </a:lnTo>
                  <a:lnTo>
                    <a:pt x="43" y="1322"/>
                  </a:lnTo>
                  <a:lnTo>
                    <a:pt x="42" y="1324"/>
                  </a:lnTo>
                  <a:lnTo>
                    <a:pt x="42" y="1325"/>
                  </a:lnTo>
                  <a:lnTo>
                    <a:pt x="41" y="1327"/>
                  </a:lnTo>
                  <a:lnTo>
                    <a:pt x="41" y="1334"/>
                  </a:lnTo>
                  <a:lnTo>
                    <a:pt x="41" y="1337"/>
                  </a:lnTo>
                  <a:lnTo>
                    <a:pt x="41" y="1342"/>
                  </a:lnTo>
                  <a:lnTo>
                    <a:pt x="40" y="1345"/>
                  </a:lnTo>
                  <a:lnTo>
                    <a:pt x="40" y="1348"/>
                  </a:lnTo>
                  <a:lnTo>
                    <a:pt x="40" y="1350"/>
                  </a:lnTo>
                  <a:lnTo>
                    <a:pt x="40" y="1354"/>
                  </a:lnTo>
                  <a:lnTo>
                    <a:pt x="38" y="1357"/>
                  </a:lnTo>
                  <a:lnTo>
                    <a:pt x="38" y="1360"/>
                  </a:lnTo>
                  <a:lnTo>
                    <a:pt x="37" y="1363"/>
                  </a:lnTo>
                  <a:lnTo>
                    <a:pt x="37" y="1364"/>
                  </a:lnTo>
                  <a:lnTo>
                    <a:pt x="34" y="1366"/>
                  </a:lnTo>
                  <a:lnTo>
                    <a:pt x="32" y="1367"/>
                  </a:lnTo>
                  <a:lnTo>
                    <a:pt x="28" y="1369"/>
                  </a:lnTo>
                  <a:lnTo>
                    <a:pt x="26" y="1370"/>
                  </a:lnTo>
                  <a:lnTo>
                    <a:pt x="23" y="1371"/>
                  </a:lnTo>
                  <a:lnTo>
                    <a:pt x="22" y="1372"/>
                  </a:lnTo>
                  <a:lnTo>
                    <a:pt x="21" y="1372"/>
                  </a:lnTo>
                  <a:lnTo>
                    <a:pt x="20" y="1373"/>
                  </a:lnTo>
                  <a:lnTo>
                    <a:pt x="19" y="1373"/>
                  </a:lnTo>
                  <a:lnTo>
                    <a:pt x="17" y="1372"/>
                  </a:lnTo>
                  <a:lnTo>
                    <a:pt x="15" y="1372"/>
                  </a:lnTo>
                  <a:lnTo>
                    <a:pt x="14" y="1372"/>
                  </a:lnTo>
                  <a:lnTo>
                    <a:pt x="13" y="1371"/>
                  </a:lnTo>
                  <a:lnTo>
                    <a:pt x="11" y="1371"/>
                  </a:lnTo>
                  <a:lnTo>
                    <a:pt x="10" y="1371"/>
                  </a:lnTo>
                  <a:lnTo>
                    <a:pt x="8" y="1372"/>
                  </a:lnTo>
                  <a:lnTo>
                    <a:pt x="7" y="1373"/>
                  </a:lnTo>
                  <a:lnTo>
                    <a:pt x="7" y="1374"/>
                  </a:lnTo>
                  <a:lnTo>
                    <a:pt x="7" y="1375"/>
                  </a:lnTo>
                  <a:lnTo>
                    <a:pt x="6" y="1377"/>
                  </a:lnTo>
                  <a:lnTo>
                    <a:pt x="5" y="1378"/>
                  </a:lnTo>
                  <a:lnTo>
                    <a:pt x="4" y="1378"/>
                  </a:lnTo>
                  <a:lnTo>
                    <a:pt x="4" y="1379"/>
                  </a:lnTo>
                  <a:lnTo>
                    <a:pt x="3" y="1380"/>
                  </a:lnTo>
                  <a:lnTo>
                    <a:pt x="3" y="1381"/>
                  </a:lnTo>
                  <a:lnTo>
                    <a:pt x="2" y="1384"/>
                  </a:lnTo>
                  <a:lnTo>
                    <a:pt x="0" y="1386"/>
                  </a:lnTo>
                  <a:lnTo>
                    <a:pt x="2" y="1388"/>
                  </a:lnTo>
                  <a:lnTo>
                    <a:pt x="3" y="1389"/>
                  </a:lnTo>
                  <a:lnTo>
                    <a:pt x="4" y="1390"/>
                  </a:lnTo>
                  <a:lnTo>
                    <a:pt x="4" y="1392"/>
                  </a:lnTo>
                  <a:lnTo>
                    <a:pt x="5" y="1393"/>
                  </a:lnTo>
                  <a:lnTo>
                    <a:pt x="5" y="1394"/>
                  </a:lnTo>
                  <a:lnTo>
                    <a:pt x="6" y="1394"/>
                  </a:lnTo>
                  <a:lnTo>
                    <a:pt x="8" y="1396"/>
                  </a:lnTo>
                  <a:lnTo>
                    <a:pt x="8" y="1397"/>
                  </a:lnTo>
                  <a:lnTo>
                    <a:pt x="10" y="1397"/>
                  </a:lnTo>
                  <a:lnTo>
                    <a:pt x="11" y="1399"/>
                  </a:lnTo>
                  <a:lnTo>
                    <a:pt x="12" y="1399"/>
                  </a:lnTo>
                  <a:lnTo>
                    <a:pt x="14" y="1400"/>
                  </a:lnTo>
                  <a:lnTo>
                    <a:pt x="15" y="1400"/>
                  </a:lnTo>
                  <a:lnTo>
                    <a:pt x="18" y="1400"/>
                  </a:lnTo>
                  <a:lnTo>
                    <a:pt x="20" y="1400"/>
                  </a:lnTo>
                  <a:lnTo>
                    <a:pt x="22" y="1400"/>
                  </a:lnTo>
                  <a:lnTo>
                    <a:pt x="27" y="1399"/>
                  </a:lnTo>
                  <a:lnTo>
                    <a:pt x="29" y="1397"/>
                  </a:lnTo>
                  <a:lnTo>
                    <a:pt x="30" y="1397"/>
                  </a:lnTo>
                  <a:lnTo>
                    <a:pt x="32" y="1397"/>
                  </a:lnTo>
                  <a:lnTo>
                    <a:pt x="33" y="1397"/>
                  </a:lnTo>
                  <a:lnTo>
                    <a:pt x="33" y="1401"/>
                  </a:lnTo>
                  <a:lnTo>
                    <a:pt x="32" y="1402"/>
                  </a:lnTo>
                  <a:lnTo>
                    <a:pt x="32" y="1403"/>
                  </a:lnTo>
                  <a:lnTo>
                    <a:pt x="32" y="1404"/>
                  </a:lnTo>
                  <a:lnTo>
                    <a:pt x="32" y="1407"/>
                  </a:lnTo>
                  <a:lnTo>
                    <a:pt x="33" y="1409"/>
                  </a:lnTo>
                  <a:lnTo>
                    <a:pt x="33" y="1410"/>
                  </a:lnTo>
                  <a:lnTo>
                    <a:pt x="32" y="1410"/>
                  </a:lnTo>
                  <a:lnTo>
                    <a:pt x="32" y="1411"/>
                  </a:lnTo>
                  <a:lnTo>
                    <a:pt x="29" y="1411"/>
                  </a:lnTo>
                  <a:lnTo>
                    <a:pt x="28" y="1414"/>
                  </a:lnTo>
                  <a:lnTo>
                    <a:pt x="27" y="1415"/>
                  </a:lnTo>
                  <a:lnTo>
                    <a:pt x="25" y="1415"/>
                  </a:lnTo>
                  <a:lnTo>
                    <a:pt x="23" y="1416"/>
                  </a:lnTo>
                  <a:lnTo>
                    <a:pt x="22" y="1418"/>
                  </a:lnTo>
                  <a:lnTo>
                    <a:pt x="20" y="1419"/>
                  </a:lnTo>
                  <a:lnTo>
                    <a:pt x="19" y="1420"/>
                  </a:lnTo>
                  <a:lnTo>
                    <a:pt x="18" y="1422"/>
                  </a:lnTo>
                  <a:lnTo>
                    <a:pt x="17" y="1423"/>
                  </a:lnTo>
                  <a:lnTo>
                    <a:pt x="17" y="1424"/>
                  </a:lnTo>
                  <a:lnTo>
                    <a:pt x="15" y="1425"/>
                  </a:lnTo>
                  <a:lnTo>
                    <a:pt x="14" y="1425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87" name="Freeform 39"/>
            <p:cNvSpPr>
              <a:spLocks/>
            </p:cNvSpPr>
            <p:nvPr/>
          </p:nvSpPr>
          <p:spPr bwMode="auto">
            <a:xfrm>
              <a:off x="8323853" y="3740920"/>
              <a:ext cx="1365833" cy="1189335"/>
            </a:xfrm>
            <a:custGeom>
              <a:avLst/>
              <a:gdLst>
                <a:gd name="T0" fmla="*/ 1185 w 1195"/>
                <a:gd name="T1" fmla="*/ 981 h 1049"/>
                <a:gd name="T2" fmla="*/ 1164 w 1195"/>
                <a:gd name="T3" fmla="*/ 987 h 1049"/>
                <a:gd name="T4" fmla="*/ 1141 w 1195"/>
                <a:gd name="T5" fmla="*/ 1041 h 1049"/>
                <a:gd name="T6" fmla="*/ 1097 w 1195"/>
                <a:gd name="T7" fmla="*/ 1040 h 1049"/>
                <a:gd name="T8" fmla="*/ 1064 w 1195"/>
                <a:gd name="T9" fmla="*/ 982 h 1049"/>
                <a:gd name="T10" fmla="*/ 1013 w 1195"/>
                <a:gd name="T11" fmla="*/ 932 h 1049"/>
                <a:gd name="T12" fmla="*/ 962 w 1195"/>
                <a:gd name="T13" fmla="*/ 919 h 1049"/>
                <a:gd name="T14" fmla="*/ 937 w 1195"/>
                <a:gd name="T15" fmla="*/ 913 h 1049"/>
                <a:gd name="T16" fmla="*/ 897 w 1195"/>
                <a:gd name="T17" fmla="*/ 894 h 1049"/>
                <a:gd name="T18" fmla="*/ 863 w 1195"/>
                <a:gd name="T19" fmla="*/ 879 h 1049"/>
                <a:gd name="T20" fmla="*/ 813 w 1195"/>
                <a:gd name="T21" fmla="*/ 864 h 1049"/>
                <a:gd name="T22" fmla="*/ 784 w 1195"/>
                <a:gd name="T23" fmla="*/ 857 h 1049"/>
                <a:gd name="T24" fmla="*/ 758 w 1195"/>
                <a:gd name="T25" fmla="*/ 848 h 1049"/>
                <a:gd name="T26" fmla="*/ 699 w 1195"/>
                <a:gd name="T27" fmla="*/ 830 h 1049"/>
                <a:gd name="T28" fmla="*/ 664 w 1195"/>
                <a:gd name="T29" fmla="*/ 811 h 1049"/>
                <a:gd name="T30" fmla="*/ 598 w 1195"/>
                <a:gd name="T31" fmla="*/ 789 h 1049"/>
                <a:gd name="T32" fmla="*/ 551 w 1195"/>
                <a:gd name="T33" fmla="*/ 793 h 1049"/>
                <a:gd name="T34" fmla="*/ 523 w 1195"/>
                <a:gd name="T35" fmla="*/ 801 h 1049"/>
                <a:gd name="T36" fmla="*/ 503 w 1195"/>
                <a:gd name="T37" fmla="*/ 810 h 1049"/>
                <a:gd name="T38" fmla="*/ 464 w 1195"/>
                <a:gd name="T39" fmla="*/ 815 h 1049"/>
                <a:gd name="T40" fmla="*/ 437 w 1195"/>
                <a:gd name="T41" fmla="*/ 811 h 1049"/>
                <a:gd name="T42" fmla="*/ 406 w 1195"/>
                <a:gd name="T43" fmla="*/ 808 h 1049"/>
                <a:gd name="T44" fmla="*/ 383 w 1195"/>
                <a:gd name="T45" fmla="*/ 799 h 1049"/>
                <a:gd name="T46" fmla="*/ 337 w 1195"/>
                <a:gd name="T47" fmla="*/ 808 h 1049"/>
                <a:gd name="T48" fmla="*/ 270 w 1195"/>
                <a:gd name="T49" fmla="*/ 750 h 1049"/>
                <a:gd name="T50" fmla="*/ 247 w 1195"/>
                <a:gd name="T51" fmla="*/ 729 h 1049"/>
                <a:gd name="T52" fmla="*/ 222 w 1195"/>
                <a:gd name="T53" fmla="*/ 727 h 1049"/>
                <a:gd name="T54" fmla="*/ 201 w 1195"/>
                <a:gd name="T55" fmla="*/ 730 h 1049"/>
                <a:gd name="T56" fmla="*/ 179 w 1195"/>
                <a:gd name="T57" fmla="*/ 735 h 1049"/>
                <a:gd name="T58" fmla="*/ 161 w 1195"/>
                <a:gd name="T59" fmla="*/ 732 h 1049"/>
                <a:gd name="T60" fmla="*/ 146 w 1195"/>
                <a:gd name="T61" fmla="*/ 700 h 1049"/>
                <a:gd name="T62" fmla="*/ 122 w 1195"/>
                <a:gd name="T63" fmla="*/ 685 h 1049"/>
                <a:gd name="T64" fmla="*/ 118 w 1195"/>
                <a:gd name="T65" fmla="*/ 665 h 1049"/>
                <a:gd name="T66" fmla="*/ 100 w 1195"/>
                <a:gd name="T67" fmla="*/ 645 h 1049"/>
                <a:gd name="T68" fmla="*/ 64 w 1195"/>
                <a:gd name="T69" fmla="*/ 655 h 1049"/>
                <a:gd name="T70" fmla="*/ 45 w 1195"/>
                <a:gd name="T71" fmla="*/ 633 h 1049"/>
                <a:gd name="T72" fmla="*/ 35 w 1195"/>
                <a:gd name="T73" fmla="*/ 616 h 1049"/>
                <a:gd name="T74" fmla="*/ 3 w 1195"/>
                <a:gd name="T75" fmla="*/ 613 h 1049"/>
                <a:gd name="T76" fmla="*/ 47 w 1195"/>
                <a:gd name="T77" fmla="*/ 482 h 1049"/>
                <a:gd name="T78" fmla="*/ 75 w 1195"/>
                <a:gd name="T79" fmla="*/ 467 h 1049"/>
                <a:gd name="T80" fmla="*/ 104 w 1195"/>
                <a:gd name="T81" fmla="*/ 463 h 1049"/>
                <a:gd name="T82" fmla="*/ 127 w 1195"/>
                <a:gd name="T83" fmla="*/ 442 h 1049"/>
                <a:gd name="T84" fmla="*/ 163 w 1195"/>
                <a:gd name="T85" fmla="*/ 420 h 1049"/>
                <a:gd name="T86" fmla="*/ 184 w 1195"/>
                <a:gd name="T87" fmla="*/ 407 h 1049"/>
                <a:gd name="T88" fmla="*/ 184 w 1195"/>
                <a:gd name="T89" fmla="*/ 388 h 1049"/>
                <a:gd name="T90" fmla="*/ 204 w 1195"/>
                <a:gd name="T91" fmla="*/ 374 h 1049"/>
                <a:gd name="T92" fmla="*/ 214 w 1195"/>
                <a:gd name="T93" fmla="*/ 355 h 1049"/>
                <a:gd name="T94" fmla="*/ 218 w 1195"/>
                <a:gd name="T95" fmla="*/ 332 h 1049"/>
                <a:gd name="T96" fmla="*/ 194 w 1195"/>
                <a:gd name="T97" fmla="*/ 323 h 1049"/>
                <a:gd name="T98" fmla="*/ 158 w 1195"/>
                <a:gd name="T99" fmla="*/ 313 h 1049"/>
                <a:gd name="T100" fmla="*/ 109 w 1195"/>
                <a:gd name="T101" fmla="*/ 280 h 1049"/>
                <a:gd name="T102" fmla="*/ 146 w 1195"/>
                <a:gd name="T103" fmla="*/ 243 h 1049"/>
                <a:gd name="T104" fmla="*/ 203 w 1195"/>
                <a:gd name="T105" fmla="*/ 184 h 1049"/>
                <a:gd name="T106" fmla="*/ 231 w 1195"/>
                <a:gd name="T107" fmla="*/ 173 h 1049"/>
                <a:gd name="T108" fmla="*/ 273 w 1195"/>
                <a:gd name="T109" fmla="*/ 166 h 1049"/>
                <a:gd name="T110" fmla="*/ 316 w 1195"/>
                <a:gd name="T111" fmla="*/ 140 h 1049"/>
                <a:gd name="T112" fmla="*/ 366 w 1195"/>
                <a:gd name="T113" fmla="*/ 106 h 1049"/>
                <a:gd name="T114" fmla="*/ 375 w 1195"/>
                <a:gd name="T115" fmla="*/ 75 h 1049"/>
                <a:gd name="T116" fmla="*/ 403 w 1195"/>
                <a:gd name="T117" fmla="*/ 47 h 1049"/>
                <a:gd name="T118" fmla="*/ 435 w 1195"/>
                <a:gd name="T119" fmla="*/ 7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95" h="1049">
                  <a:moveTo>
                    <a:pt x="1195" y="967"/>
                  </a:moveTo>
                  <a:lnTo>
                    <a:pt x="1194" y="967"/>
                  </a:lnTo>
                  <a:lnTo>
                    <a:pt x="1193" y="968"/>
                  </a:lnTo>
                  <a:lnTo>
                    <a:pt x="1192" y="969"/>
                  </a:lnTo>
                  <a:lnTo>
                    <a:pt x="1191" y="969"/>
                  </a:lnTo>
                  <a:lnTo>
                    <a:pt x="1191" y="971"/>
                  </a:lnTo>
                  <a:lnTo>
                    <a:pt x="1191" y="972"/>
                  </a:lnTo>
                  <a:lnTo>
                    <a:pt x="1189" y="973"/>
                  </a:lnTo>
                  <a:lnTo>
                    <a:pt x="1188" y="973"/>
                  </a:lnTo>
                  <a:lnTo>
                    <a:pt x="1188" y="974"/>
                  </a:lnTo>
                  <a:lnTo>
                    <a:pt x="1187" y="975"/>
                  </a:lnTo>
                  <a:lnTo>
                    <a:pt x="1187" y="976"/>
                  </a:lnTo>
                  <a:lnTo>
                    <a:pt x="1187" y="977"/>
                  </a:lnTo>
                  <a:lnTo>
                    <a:pt x="1187" y="979"/>
                  </a:lnTo>
                  <a:lnTo>
                    <a:pt x="1186" y="979"/>
                  </a:lnTo>
                  <a:lnTo>
                    <a:pt x="1186" y="980"/>
                  </a:lnTo>
                  <a:lnTo>
                    <a:pt x="1185" y="981"/>
                  </a:lnTo>
                  <a:lnTo>
                    <a:pt x="1183" y="982"/>
                  </a:lnTo>
                  <a:lnTo>
                    <a:pt x="1181" y="982"/>
                  </a:lnTo>
                  <a:lnTo>
                    <a:pt x="1180" y="982"/>
                  </a:lnTo>
                  <a:lnTo>
                    <a:pt x="1178" y="983"/>
                  </a:lnTo>
                  <a:lnTo>
                    <a:pt x="1177" y="983"/>
                  </a:lnTo>
                  <a:lnTo>
                    <a:pt x="1177" y="984"/>
                  </a:lnTo>
                  <a:lnTo>
                    <a:pt x="1176" y="984"/>
                  </a:lnTo>
                  <a:lnTo>
                    <a:pt x="1176" y="986"/>
                  </a:lnTo>
                  <a:lnTo>
                    <a:pt x="1174" y="986"/>
                  </a:lnTo>
                  <a:lnTo>
                    <a:pt x="1173" y="986"/>
                  </a:lnTo>
                  <a:lnTo>
                    <a:pt x="1173" y="987"/>
                  </a:lnTo>
                  <a:lnTo>
                    <a:pt x="1172" y="987"/>
                  </a:lnTo>
                  <a:lnTo>
                    <a:pt x="1170" y="987"/>
                  </a:lnTo>
                  <a:lnTo>
                    <a:pt x="1168" y="988"/>
                  </a:lnTo>
                  <a:lnTo>
                    <a:pt x="1168" y="987"/>
                  </a:lnTo>
                  <a:lnTo>
                    <a:pt x="1165" y="987"/>
                  </a:lnTo>
                  <a:lnTo>
                    <a:pt x="1164" y="987"/>
                  </a:lnTo>
                  <a:lnTo>
                    <a:pt x="1164" y="986"/>
                  </a:lnTo>
                  <a:lnTo>
                    <a:pt x="1163" y="990"/>
                  </a:lnTo>
                  <a:lnTo>
                    <a:pt x="1162" y="999"/>
                  </a:lnTo>
                  <a:lnTo>
                    <a:pt x="1162" y="1002"/>
                  </a:lnTo>
                  <a:lnTo>
                    <a:pt x="1161" y="1006"/>
                  </a:lnTo>
                  <a:lnTo>
                    <a:pt x="1158" y="1016"/>
                  </a:lnTo>
                  <a:lnTo>
                    <a:pt x="1158" y="1018"/>
                  </a:lnTo>
                  <a:lnTo>
                    <a:pt x="1157" y="1020"/>
                  </a:lnTo>
                  <a:lnTo>
                    <a:pt x="1157" y="1025"/>
                  </a:lnTo>
                  <a:lnTo>
                    <a:pt x="1156" y="1028"/>
                  </a:lnTo>
                  <a:lnTo>
                    <a:pt x="1155" y="1033"/>
                  </a:lnTo>
                  <a:lnTo>
                    <a:pt x="1154" y="1035"/>
                  </a:lnTo>
                  <a:lnTo>
                    <a:pt x="1154" y="1038"/>
                  </a:lnTo>
                  <a:lnTo>
                    <a:pt x="1153" y="1038"/>
                  </a:lnTo>
                  <a:lnTo>
                    <a:pt x="1149" y="1039"/>
                  </a:lnTo>
                  <a:lnTo>
                    <a:pt x="1146" y="1040"/>
                  </a:lnTo>
                  <a:lnTo>
                    <a:pt x="1141" y="1041"/>
                  </a:lnTo>
                  <a:lnTo>
                    <a:pt x="1137" y="1042"/>
                  </a:lnTo>
                  <a:lnTo>
                    <a:pt x="1135" y="1043"/>
                  </a:lnTo>
                  <a:lnTo>
                    <a:pt x="1132" y="1044"/>
                  </a:lnTo>
                  <a:lnTo>
                    <a:pt x="1128" y="1047"/>
                  </a:lnTo>
                  <a:lnTo>
                    <a:pt x="1125" y="1049"/>
                  </a:lnTo>
                  <a:lnTo>
                    <a:pt x="1120" y="1048"/>
                  </a:lnTo>
                  <a:lnTo>
                    <a:pt x="1117" y="1047"/>
                  </a:lnTo>
                  <a:lnTo>
                    <a:pt x="1112" y="1046"/>
                  </a:lnTo>
                  <a:lnTo>
                    <a:pt x="1110" y="1044"/>
                  </a:lnTo>
                  <a:lnTo>
                    <a:pt x="1107" y="1044"/>
                  </a:lnTo>
                  <a:lnTo>
                    <a:pt x="1106" y="1044"/>
                  </a:lnTo>
                  <a:lnTo>
                    <a:pt x="1105" y="1043"/>
                  </a:lnTo>
                  <a:lnTo>
                    <a:pt x="1103" y="1043"/>
                  </a:lnTo>
                  <a:lnTo>
                    <a:pt x="1102" y="1042"/>
                  </a:lnTo>
                  <a:lnTo>
                    <a:pt x="1099" y="1042"/>
                  </a:lnTo>
                  <a:lnTo>
                    <a:pt x="1098" y="1041"/>
                  </a:lnTo>
                  <a:lnTo>
                    <a:pt x="1097" y="1040"/>
                  </a:lnTo>
                  <a:lnTo>
                    <a:pt x="1096" y="1039"/>
                  </a:lnTo>
                  <a:lnTo>
                    <a:pt x="1095" y="1036"/>
                  </a:lnTo>
                  <a:lnTo>
                    <a:pt x="1094" y="1035"/>
                  </a:lnTo>
                  <a:lnTo>
                    <a:pt x="1092" y="1032"/>
                  </a:lnTo>
                  <a:lnTo>
                    <a:pt x="1091" y="1032"/>
                  </a:lnTo>
                  <a:lnTo>
                    <a:pt x="1090" y="1028"/>
                  </a:lnTo>
                  <a:lnTo>
                    <a:pt x="1089" y="1026"/>
                  </a:lnTo>
                  <a:lnTo>
                    <a:pt x="1088" y="1024"/>
                  </a:lnTo>
                  <a:lnTo>
                    <a:pt x="1086" y="1021"/>
                  </a:lnTo>
                  <a:lnTo>
                    <a:pt x="1086" y="1019"/>
                  </a:lnTo>
                  <a:lnTo>
                    <a:pt x="1084" y="1018"/>
                  </a:lnTo>
                  <a:lnTo>
                    <a:pt x="1083" y="1017"/>
                  </a:lnTo>
                  <a:lnTo>
                    <a:pt x="1082" y="1014"/>
                  </a:lnTo>
                  <a:lnTo>
                    <a:pt x="1069" y="991"/>
                  </a:lnTo>
                  <a:lnTo>
                    <a:pt x="1067" y="988"/>
                  </a:lnTo>
                  <a:lnTo>
                    <a:pt x="1065" y="984"/>
                  </a:lnTo>
                  <a:lnTo>
                    <a:pt x="1064" y="982"/>
                  </a:lnTo>
                  <a:lnTo>
                    <a:pt x="1059" y="973"/>
                  </a:lnTo>
                  <a:lnTo>
                    <a:pt x="1057" y="968"/>
                  </a:lnTo>
                  <a:lnTo>
                    <a:pt x="1054" y="966"/>
                  </a:lnTo>
                  <a:lnTo>
                    <a:pt x="1051" y="958"/>
                  </a:lnTo>
                  <a:lnTo>
                    <a:pt x="1046" y="951"/>
                  </a:lnTo>
                  <a:lnTo>
                    <a:pt x="1043" y="945"/>
                  </a:lnTo>
                  <a:lnTo>
                    <a:pt x="1040" y="943"/>
                  </a:lnTo>
                  <a:lnTo>
                    <a:pt x="1032" y="941"/>
                  </a:lnTo>
                  <a:lnTo>
                    <a:pt x="1028" y="939"/>
                  </a:lnTo>
                  <a:lnTo>
                    <a:pt x="1027" y="938"/>
                  </a:lnTo>
                  <a:lnTo>
                    <a:pt x="1025" y="938"/>
                  </a:lnTo>
                  <a:lnTo>
                    <a:pt x="1024" y="938"/>
                  </a:lnTo>
                  <a:lnTo>
                    <a:pt x="1023" y="937"/>
                  </a:lnTo>
                  <a:lnTo>
                    <a:pt x="1022" y="937"/>
                  </a:lnTo>
                  <a:lnTo>
                    <a:pt x="1020" y="936"/>
                  </a:lnTo>
                  <a:lnTo>
                    <a:pt x="1016" y="935"/>
                  </a:lnTo>
                  <a:lnTo>
                    <a:pt x="1013" y="932"/>
                  </a:lnTo>
                  <a:lnTo>
                    <a:pt x="1006" y="929"/>
                  </a:lnTo>
                  <a:lnTo>
                    <a:pt x="995" y="927"/>
                  </a:lnTo>
                  <a:lnTo>
                    <a:pt x="992" y="926"/>
                  </a:lnTo>
                  <a:lnTo>
                    <a:pt x="989" y="924"/>
                  </a:lnTo>
                  <a:lnTo>
                    <a:pt x="984" y="924"/>
                  </a:lnTo>
                  <a:lnTo>
                    <a:pt x="980" y="924"/>
                  </a:lnTo>
                  <a:lnTo>
                    <a:pt x="979" y="923"/>
                  </a:lnTo>
                  <a:lnTo>
                    <a:pt x="975" y="923"/>
                  </a:lnTo>
                  <a:lnTo>
                    <a:pt x="972" y="923"/>
                  </a:lnTo>
                  <a:lnTo>
                    <a:pt x="970" y="922"/>
                  </a:lnTo>
                  <a:lnTo>
                    <a:pt x="969" y="922"/>
                  </a:lnTo>
                  <a:lnTo>
                    <a:pt x="968" y="922"/>
                  </a:lnTo>
                  <a:lnTo>
                    <a:pt x="967" y="922"/>
                  </a:lnTo>
                  <a:lnTo>
                    <a:pt x="967" y="921"/>
                  </a:lnTo>
                  <a:lnTo>
                    <a:pt x="964" y="920"/>
                  </a:lnTo>
                  <a:lnTo>
                    <a:pt x="963" y="920"/>
                  </a:lnTo>
                  <a:lnTo>
                    <a:pt x="962" y="919"/>
                  </a:lnTo>
                  <a:lnTo>
                    <a:pt x="960" y="919"/>
                  </a:lnTo>
                  <a:lnTo>
                    <a:pt x="958" y="917"/>
                  </a:lnTo>
                  <a:lnTo>
                    <a:pt x="956" y="917"/>
                  </a:lnTo>
                  <a:lnTo>
                    <a:pt x="955" y="917"/>
                  </a:lnTo>
                  <a:lnTo>
                    <a:pt x="954" y="917"/>
                  </a:lnTo>
                  <a:lnTo>
                    <a:pt x="953" y="916"/>
                  </a:lnTo>
                  <a:lnTo>
                    <a:pt x="952" y="916"/>
                  </a:lnTo>
                  <a:lnTo>
                    <a:pt x="950" y="916"/>
                  </a:lnTo>
                  <a:lnTo>
                    <a:pt x="949" y="915"/>
                  </a:lnTo>
                  <a:lnTo>
                    <a:pt x="948" y="915"/>
                  </a:lnTo>
                  <a:lnTo>
                    <a:pt x="947" y="915"/>
                  </a:lnTo>
                  <a:lnTo>
                    <a:pt x="945" y="915"/>
                  </a:lnTo>
                  <a:lnTo>
                    <a:pt x="942" y="914"/>
                  </a:lnTo>
                  <a:lnTo>
                    <a:pt x="940" y="914"/>
                  </a:lnTo>
                  <a:lnTo>
                    <a:pt x="939" y="913"/>
                  </a:lnTo>
                  <a:lnTo>
                    <a:pt x="938" y="913"/>
                  </a:lnTo>
                  <a:lnTo>
                    <a:pt x="937" y="913"/>
                  </a:lnTo>
                  <a:lnTo>
                    <a:pt x="935" y="913"/>
                  </a:lnTo>
                  <a:lnTo>
                    <a:pt x="934" y="913"/>
                  </a:lnTo>
                  <a:lnTo>
                    <a:pt x="932" y="913"/>
                  </a:lnTo>
                  <a:lnTo>
                    <a:pt x="931" y="913"/>
                  </a:lnTo>
                  <a:lnTo>
                    <a:pt x="930" y="913"/>
                  </a:lnTo>
                  <a:lnTo>
                    <a:pt x="927" y="912"/>
                  </a:lnTo>
                  <a:lnTo>
                    <a:pt x="926" y="911"/>
                  </a:lnTo>
                  <a:lnTo>
                    <a:pt x="925" y="911"/>
                  </a:lnTo>
                  <a:lnTo>
                    <a:pt x="919" y="906"/>
                  </a:lnTo>
                  <a:lnTo>
                    <a:pt x="915" y="906"/>
                  </a:lnTo>
                  <a:lnTo>
                    <a:pt x="912" y="904"/>
                  </a:lnTo>
                  <a:lnTo>
                    <a:pt x="911" y="902"/>
                  </a:lnTo>
                  <a:lnTo>
                    <a:pt x="910" y="902"/>
                  </a:lnTo>
                  <a:lnTo>
                    <a:pt x="908" y="902"/>
                  </a:lnTo>
                  <a:lnTo>
                    <a:pt x="905" y="899"/>
                  </a:lnTo>
                  <a:lnTo>
                    <a:pt x="904" y="898"/>
                  </a:lnTo>
                  <a:lnTo>
                    <a:pt x="897" y="894"/>
                  </a:lnTo>
                  <a:lnTo>
                    <a:pt x="894" y="894"/>
                  </a:lnTo>
                  <a:lnTo>
                    <a:pt x="894" y="893"/>
                  </a:lnTo>
                  <a:lnTo>
                    <a:pt x="890" y="891"/>
                  </a:lnTo>
                  <a:lnTo>
                    <a:pt x="889" y="890"/>
                  </a:lnTo>
                  <a:lnTo>
                    <a:pt x="887" y="887"/>
                  </a:lnTo>
                  <a:lnTo>
                    <a:pt x="885" y="885"/>
                  </a:lnTo>
                  <a:lnTo>
                    <a:pt x="882" y="883"/>
                  </a:lnTo>
                  <a:lnTo>
                    <a:pt x="881" y="882"/>
                  </a:lnTo>
                  <a:lnTo>
                    <a:pt x="880" y="882"/>
                  </a:lnTo>
                  <a:lnTo>
                    <a:pt x="878" y="882"/>
                  </a:lnTo>
                  <a:lnTo>
                    <a:pt x="874" y="882"/>
                  </a:lnTo>
                  <a:lnTo>
                    <a:pt x="872" y="881"/>
                  </a:lnTo>
                  <a:lnTo>
                    <a:pt x="871" y="881"/>
                  </a:lnTo>
                  <a:lnTo>
                    <a:pt x="868" y="881"/>
                  </a:lnTo>
                  <a:lnTo>
                    <a:pt x="866" y="879"/>
                  </a:lnTo>
                  <a:lnTo>
                    <a:pt x="865" y="879"/>
                  </a:lnTo>
                  <a:lnTo>
                    <a:pt x="863" y="879"/>
                  </a:lnTo>
                  <a:lnTo>
                    <a:pt x="860" y="878"/>
                  </a:lnTo>
                  <a:lnTo>
                    <a:pt x="859" y="878"/>
                  </a:lnTo>
                  <a:lnTo>
                    <a:pt x="853" y="877"/>
                  </a:lnTo>
                  <a:lnTo>
                    <a:pt x="852" y="876"/>
                  </a:lnTo>
                  <a:lnTo>
                    <a:pt x="851" y="876"/>
                  </a:lnTo>
                  <a:lnTo>
                    <a:pt x="845" y="872"/>
                  </a:lnTo>
                  <a:lnTo>
                    <a:pt x="843" y="871"/>
                  </a:lnTo>
                  <a:lnTo>
                    <a:pt x="838" y="870"/>
                  </a:lnTo>
                  <a:lnTo>
                    <a:pt x="821" y="866"/>
                  </a:lnTo>
                  <a:lnTo>
                    <a:pt x="820" y="864"/>
                  </a:lnTo>
                  <a:lnTo>
                    <a:pt x="819" y="864"/>
                  </a:lnTo>
                  <a:lnTo>
                    <a:pt x="818" y="864"/>
                  </a:lnTo>
                  <a:lnTo>
                    <a:pt x="816" y="864"/>
                  </a:lnTo>
                  <a:lnTo>
                    <a:pt x="815" y="864"/>
                  </a:lnTo>
                  <a:lnTo>
                    <a:pt x="814" y="863"/>
                  </a:lnTo>
                  <a:lnTo>
                    <a:pt x="814" y="864"/>
                  </a:lnTo>
                  <a:lnTo>
                    <a:pt x="813" y="864"/>
                  </a:lnTo>
                  <a:lnTo>
                    <a:pt x="812" y="864"/>
                  </a:lnTo>
                  <a:lnTo>
                    <a:pt x="811" y="866"/>
                  </a:lnTo>
                  <a:lnTo>
                    <a:pt x="810" y="866"/>
                  </a:lnTo>
                  <a:lnTo>
                    <a:pt x="808" y="866"/>
                  </a:lnTo>
                  <a:lnTo>
                    <a:pt x="808" y="864"/>
                  </a:lnTo>
                  <a:lnTo>
                    <a:pt x="806" y="864"/>
                  </a:lnTo>
                  <a:lnTo>
                    <a:pt x="804" y="863"/>
                  </a:lnTo>
                  <a:lnTo>
                    <a:pt x="801" y="862"/>
                  </a:lnTo>
                  <a:lnTo>
                    <a:pt x="798" y="861"/>
                  </a:lnTo>
                  <a:lnTo>
                    <a:pt x="796" y="860"/>
                  </a:lnTo>
                  <a:lnTo>
                    <a:pt x="795" y="860"/>
                  </a:lnTo>
                  <a:lnTo>
                    <a:pt x="793" y="859"/>
                  </a:lnTo>
                  <a:lnTo>
                    <a:pt x="792" y="859"/>
                  </a:lnTo>
                  <a:lnTo>
                    <a:pt x="791" y="859"/>
                  </a:lnTo>
                  <a:lnTo>
                    <a:pt x="789" y="859"/>
                  </a:lnTo>
                  <a:lnTo>
                    <a:pt x="785" y="859"/>
                  </a:lnTo>
                  <a:lnTo>
                    <a:pt x="784" y="857"/>
                  </a:lnTo>
                  <a:lnTo>
                    <a:pt x="783" y="857"/>
                  </a:lnTo>
                  <a:lnTo>
                    <a:pt x="782" y="857"/>
                  </a:lnTo>
                  <a:lnTo>
                    <a:pt x="781" y="856"/>
                  </a:lnTo>
                  <a:lnTo>
                    <a:pt x="779" y="855"/>
                  </a:lnTo>
                  <a:lnTo>
                    <a:pt x="778" y="855"/>
                  </a:lnTo>
                  <a:lnTo>
                    <a:pt x="778" y="854"/>
                  </a:lnTo>
                  <a:lnTo>
                    <a:pt x="777" y="854"/>
                  </a:lnTo>
                  <a:lnTo>
                    <a:pt x="776" y="854"/>
                  </a:lnTo>
                  <a:lnTo>
                    <a:pt x="774" y="854"/>
                  </a:lnTo>
                  <a:lnTo>
                    <a:pt x="771" y="854"/>
                  </a:lnTo>
                  <a:lnTo>
                    <a:pt x="768" y="853"/>
                  </a:lnTo>
                  <a:lnTo>
                    <a:pt x="766" y="853"/>
                  </a:lnTo>
                  <a:lnTo>
                    <a:pt x="763" y="852"/>
                  </a:lnTo>
                  <a:lnTo>
                    <a:pt x="762" y="852"/>
                  </a:lnTo>
                  <a:lnTo>
                    <a:pt x="760" y="849"/>
                  </a:lnTo>
                  <a:lnTo>
                    <a:pt x="759" y="849"/>
                  </a:lnTo>
                  <a:lnTo>
                    <a:pt x="758" y="848"/>
                  </a:lnTo>
                  <a:lnTo>
                    <a:pt x="756" y="847"/>
                  </a:lnTo>
                  <a:lnTo>
                    <a:pt x="755" y="846"/>
                  </a:lnTo>
                  <a:lnTo>
                    <a:pt x="754" y="846"/>
                  </a:lnTo>
                  <a:lnTo>
                    <a:pt x="753" y="846"/>
                  </a:lnTo>
                  <a:lnTo>
                    <a:pt x="752" y="845"/>
                  </a:lnTo>
                  <a:lnTo>
                    <a:pt x="749" y="844"/>
                  </a:lnTo>
                  <a:lnTo>
                    <a:pt x="744" y="840"/>
                  </a:lnTo>
                  <a:lnTo>
                    <a:pt x="741" y="837"/>
                  </a:lnTo>
                  <a:lnTo>
                    <a:pt x="739" y="835"/>
                  </a:lnTo>
                  <a:lnTo>
                    <a:pt x="724" y="833"/>
                  </a:lnTo>
                  <a:lnTo>
                    <a:pt x="716" y="832"/>
                  </a:lnTo>
                  <a:lnTo>
                    <a:pt x="714" y="832"/>
                  </a:lnTo>
                  <a:lnTo>
                    <a:pt x="713" y="831"/>
                  </a:lnTo>
                  <a:lnTo>
                    <a:pt x="710" y="831"/>
                  </a:lnTo>
                  <a:lnTo>
                    <a:pt x="707" y="830"/>
                  </a:lnTo>
                  <a:lnTo>
                    <a:pt x="702" y="830"/>
                  </a:lnTo>
                  <a:lnTo>
                    <a:pt x="699" y="830"/>
                  </a:lnTo>
                  <a:lnTo>
                    <a:pt x="696" y="830"/>
                  </a:lnTo>
                  <a:lnTo>
                    <a:pt x="694" y="829"/>
                  </a:lnTo>
                  <a:lnTo>
                    <a:pt x="693" y="829"/>
                  </a:lnTo>
                  <a:lnTo>
                    <a:pt x="692" y="827"/>
                  </a:lnTo>
                  <a:lnTo>
                    <a:pt x="689" y="826"/>
                  </a:lnTo>
                  <a:lnTo>
                    <a:pt x="688" y="825"/>
                  </a:lnTo>
                  <a:lnTo>
                    <a:pt x="687" y="825"/>
                  </a:lnTo>
                  <a:lnTo>
                    <a:pt x="685" y="824"/>
                  </a:lnTo>
                  <a:lnTo>
                    <a:pt x="680" y="822"/>
                  </a:lnTo>
                  <a:lnTo>
                    <a:pt x="677" y="819"/>
                  </a:lnTo>
                  <a:lnTo>
                    <a:pt x="676" y="818"/>
                  </a:lnTo>
                  <a:lnTo>
                    <a:pt x="672" y="817"/>
                  </a:lnTo>
                  <a:lnTo>
                    <a:pt x="672" y="816"/>
                  </a:lnTo>
                  <a:lnTo>
                    <a:pt x="671" y="816"/>
                  </a:lnTo>
                  <a:lnTo>
                    <a:pt x="667" y="814"/>
                  </a:lnTo>
                  <a:lnTo>
                    <a:pt x="666" y="814"/>
                  </a:lnTo>
                  <a:lnTo>
                    <a:pt x="664" y="811"/>
                  </a:lnTo>
                  <a:lnTo>
                    <a:pt x="663" y="811"/>
                  </a:lnTo>
                  <a:lnTo>
                    <a:pt x="662" y="810"/>
                  </a:lnTo>
                  <a:lnTo>
                    <a:pt x="661" y="809"/>
                  </a:lnTo>
                  <a:lnTo>
                    <a:pt x="656" y="807"/>
                  </a:lnTo>
                  <a:lnTo>
                    <a:pt x="648" y="803"/>
                  </a:lnTo>
                  <a:lnTo>
                    <a:pt x="643" y="801"/>
                  </a:lnTo>
                  <a:lnTo>
                    <a:pt x="637" y="800"/>
                  </a:lnTo>
                  <a:lnTo>
                    <a:pt x="632" y="797"/>
                  </a:lnTo>
                  <a:lnTo>
                    <a:pt x="624" y="796"/>
                  </a:lnTo>
                  <a:lnTo>
                    <a:pt x="622" y="796"/>
                  </a:lnTo>
                  <a:lnTo>
                    <a:pt x="616" y="794"/>
                  </a:lnTo>
                  <a:lnTo>
                    <a:pt x="610" y="793"/>
                  </a:lnTo>
                  <a:lnTo>
                    <a:pt x="605" y="792"/>
                  </a:lnTo>
                  <a:lnTo>
                    <a:pt x="602" y="790"/>
                  </a:lnTo>
                  <a:lnTo>
                    <a:pt x="599" y="790"/>
                  </a:lnTo>
                  <a:lnTo>
                    <a:pt x="599" y="789"/>
                  </a:lnTo>
                  <a:lnTo>
                    <a:pt x="598" y="789"/>
                  </a:lnTo>
                  <a:lnTo>
                    <a:pt x="596" y="788"/>
                  </a:lnTo>
                  <a:lnTo>
                    <a:pt x="595" y="788"/>
                  </a:lnTo>
                  <a:lnTo>
                    <a:pt x="591" y="788"/>
                  </a:lnTo>
                  <a:lnTo>
                    <a:pt x="587" y="787"/>
                  </a:lnTo>
                  <a:lnTo>
                    <a:pt x="581" y="787"/>
                  </a:lnTo>
                  <a:lnTo>
                    <a:pt x="576" y="786"/>
                  </a:lnTo>
                  <a:lnTo>
                    <a:pt x="573" y="787"/>
                  </a:lnTo>
                  <a:lnTo>
                    <a:pt x="569" y="787"/>
                  </a:lnTo>
                  <a:lnTo>
                    <a:pt x="566" y="788"/>
                  </a:lnTo>
                  <a:lnTo>
                    <a:pt x="561" y="789"/>
                  </a:lnTo>
                  <a:lnTo>
                    <a:pt x="560" y="790"/>
                  </a:lnTo>
                  <a:lnTo>
                    <a:pt x="557" y="790"/>
                  </a:lnTo>
                  <a:lnTo>
                    <a:pt x="554" y="792"/>
                  </a:lnTo>
                  <a:lnTo>
                    <a:pt x="553" y="792"/>
                  </a:lnTo>
                  <a:lnTo>
                    <a:pt x="552" y="792"/>
                  </a:lnTo>
                  <a:lnTo>
                    <a:pt x="552" y="793"/>
                  </a:lnTo>
                  <a:lnTo>
                    <a:pt x="551" y="793"/>
                  </a:lnTo>
                  <a:lnTo>
                    <a:pt x="550" y="793"/>
                  </a:lnTo>
                  <a:lnTo>
                    <a:pt x="546" y="794"/>
                  </a:lnTo>
                  <a:lnTo>
                    <a:pt x="544" y="795"/>
                  </a:lnTo>
                  <a:lnTo>
                    <a:pt x="542" y="795"/>
                  </a:lnTo>
                  <a:lnTo>
                    <a:pt x="542" y="796"/>
                  </a:lnTo>
                  <a:lnTo>
                    <a:pt x="539" y="796"/>
                  </a:lnTo>
                  <a:lnTo>
                    <a:pt x="537" y="796"/>
                  </a:lnTo>
                  <a:lnTo>
                    <a:pt x="535" y="797"/>
                  </a:lnTo>
                  <a:lnTo>
                    <a:pt x="534" y="797"/>
                  </a:lnTo>
                  <a:lnTo>
                    <a:pt x="532" y="797"/>
                  </a:lnTo>
                  <a:lnTo>
                    <a:pt x="531" y="799"/>
                  </a:lnTo>
                  <a:lnTo>
                    <a:pt x="530" y="799"/>
                  </a:lnTo>
                  <a:lnTo>
                    <a:pt x="528" y="799"/>
                  </a:lnTo>
                  <a:lnTo>
                    <a:pt x="525" y="800"/>
                  </a:lnTo>
                  <a:lnTo>
                    <a:pt x="524" y="800"/>
                  </a:lnTo>
                  <a:lnTo>
                    <a:pt x="524" y="801"/>
                  </a:lnTo>
                  <a:lnTo>
                    <a:pt x="523" y="801"/>
                  </a:lnTo>
                  <a:lnTo>
                    <a:pt x="522" y="802"/>
                  </a:lnTo>
                  <a:lnTo>
                    <a:pt x="521" y="802"/>
                  </a:lnTo>
                  <a:lnTo>
                    <a:pt x="520" y="802"/>
                  </a:lnTo>
                  <a:lnTo>
                    <a:pt x="520" y="803"/>
                  </a:lnTo>
                  <a:lnTo>
                    <a:pt x="519" y="803"/>
                  </a:lnTo>
                  <a:lnTo>
                    <a:pt x="516" y="804"/>
                  </a:lnTo>
                  <a:lnTo>
                    <a:pt x="515" y="804"/>
                  </a:lnTo>
                  <a:lnTo>
                    <a:pt x="515" y="805"/>
                  </a:lnTo>
                  <a:lnTo>
                    <a:pt x="513" y="807"/>
                  </a:lnTo>
                  <a:lnTo>
                    <a:pt x="512" y="807"/>
                  </a:lnTo>
                  <a:lnTo>
                    <a:pt x="510" y="808"/>
                  </a:lnTo>
                  <a:lnTo>
                    <a:pt x="508" y="809"/>
                  </a:lnTo>
                  <a:lnTo>
                    <a:pt x="507" y="809"/>
                  </a:lnTo>
                  <a:lnTo>
                    <a:pt x="506" y="809"/>
                  </a:lnTo>
                  <a:lnTo>
                    <a:pt x="506" y="810"/>
                  </a:lnTo>
                  <a:lnTo>
                    <a:pt x="505" y="810"/>
                  </a:lnTo>
                  <a:lnTo>
                    <a:pt x="503" y="810"/>
                  </a:lnTo>
                  <a:lnTo>
                    <a:pt x="502" y="810"/>
                  </a:lnTo>
                  <a:lnTo>
                    <a:pt x="501" y="810"/>
                  </a:lnTo>
                  <a:lnTo>
                    <a:pt x="500" y="810"/>
                  </a:lnTo>
                  <a:lnTo>
                    <a:pt x="495" y="811"/>
                  </a:lnTo>
                  <a:lnTo>
                    <a:pt x="494" y="811"/>
                  </a:lnTo>
                  <a:lnTo>
                    <a:pt x="487" y="812"/>
                  </a:lnTo>
                  <a:lnTo>
                    <a:pt x="485" y="812"/>
                  </a:lnTo>
                  <a:lnTo>
                    <a:pt x="484" y="812"/>
                  </a:lnTo>
                  <a:lnTo>
                    <a:pt x="483" y="812"/>
                  </a:lnTo>
                  <a:lnTo>
                    <a:pt x="480" y="812"/>
                  </a:lnTo>
                  <a:lnTo>
                    <a:pt x="478" y="814"/>
                  </a:lnTo>
                  <a:lnTo>
                    <a:pt x="477" y="815"/>
                  </a:lnTo>
                  <a:lnTo>
                    <a:pt x="476" y="815"/>
                  </a:lnTo>
                  <a:lnTo>
                    <a:pt x="471" y="815"/>
                  </a:lnTo>
                  <a:lnTo>
                    <a:pt x="468" y="815"/>
                  </a:lnTo>
                  <a:lnTo>
                    <a:pt x="467" y="815"/>
                  </a:lnTo>
                  <a:lnTo>
                    <a:pt x="464" y="815"/>
                  </a:lnTo>
                  <a:lnTo>
                    <a:pt x="463" y="815"/>
                  </a:lnTo>
                  <a:lnTo>
                    <a:pt x="462" y="815"/>
                  </a:lnTo>
                  <a:lnTo>
                    <a:pt x="461" y="815"/>
                  </a:lnTo>
                  <a:lnTo>
                    <a:pt x="457" y="816"/>
                  </a:lnTo>
                  <a:lnTo>
                    <a:pt x="456" y="816"/>
                  </a:lnTo>
                  <a:lnTo>
                    <a:pt x="455" y="816"/>
                  </a:lnTo>
                  <a:lnTo>
                    <a:pt x="454" y="815"/>
                  </a:lnTo>
                  <a:lnTo>
                    <a:pt x="450" y="815"/>
                  </a:lnTo>
                  <a:lnTo>
                    <a:pt x="450" y="814"/>
                  </a:lnTo>
                  <a:lnTo>
                    <a:pt x="449" y="814"/>
                  </a:lnTo>
                  <a:lnTo>
                    <a:pt x="448" y="814"/>
                  </a:lnTo>
                  <a:lnTo>
                    <a:pt x="446" y="812"/>
                  </a:lnTo>
                  <a:lnTo>
                    <a:pt x="443" y="812"/>
                  </a:lnTo>
                  <a:lnTo>
                    <a:pt x="442" y="812"/>
                  </a:lnTo>
                  <a:lnTo>
                    <a:pt x="441" y="812"/>
                  </a:lnTo>
                  <a:lnTo>
                    <a:pt x="440" y="811"/>
                  </a:lnTo>
                  <a:lnTo>
                    <a:pt x="437" y="811"/>
                  </a:lnTo>
                  <a:lnTo>
                    <a:pt x="434" y="811"/>
                  </a:lnTo>
                  <a:lnTo>
                    <a:pt x="433" y="811"/>
                  </a:lnTo>
                  <a:lnTo>
                    <a:pt x="431" y="811"/>
                  </a:lnTo>
                  <a:lnTo>
                    <a:pt x="430" y="811"/>
                  </a:lnTo>
                  <a:lnTo>
                    <a:pt x="427" y="811"/>
                  </a:lnTo>
                  <a:lnTo>
                    <a:pt x="425" y="810"/>
                  </a:lnTo>
                  <a:lnTo>
                    <a:pt x="424" y="810"/>
                  </a:lnTo>
                  <a:lnTo>
                    <a:pt x="423" y="809"/>
                  </a:lnTo>
                  <a:lnTo>
                    <a:pt x="422" y="809"/>
                  </a:lnTo>
                  <a:lnTo>
                    <a:pt x="420" y="809"/>
                  </a:lnTo>
                  <a:lnTo>
                    <a:pt x="418" y="809"/>
                  </a:lnTo>
                  <a:lnTo>
                    <a:pt x="415" y="809"/>
                  </a:lnTo>
                  <a:lnTo>
                    <a:pt x="412" y="809"/>
                  </a:lnTo>
                  <a:lnTo>
                    <a:pt x="411" y="809"/>
                  </a:lnTo>
                  <a:lnTo>
                    <a:pt x="409" y="809"/>
                  </a:lnTo>
                  <a:lnTo>
                    <a:pt x="408" y="808"/>
                  </a:lnTo>
                  <a:lnTo>
                    <a:pt x="406" y="808"/>
                  </a:lnTo>
                  <a:lnTo>
                    <a:pt x="405" y="808"/>
                  </a:lnTo>
                  <a:lnTo>
                    <a:pt x="404" y="807"/>
                  </a:lnTo>
                  <a:lnTo>
                    <a:pt x="403" y="807"/>
                  </a:lnTo>
                  <a:lnTo>
                    <a:pt x="402" y="807"/>
                  </a:lnTo>
                  <a:lnTo>
                    <a:pt x="402" y="805"/>
                  </a:lnTo>
                  <a:lnTo>
                    <a:pt x="401" y="804"/>
                  </a:lnTo>
                  <a:lnTo>
                    <a:pt x="400" y="804"/>
                  </a:lnTo>
                  <a:lnTo>
                    <a:pt x="397" y="803"/>
                  </a:lnTo>
                  <a:lnTo>
                    <a:pt x="396" y="803"/>
                  </a:lnTo>
                  <a:lnTo>
                    <a:pt x="395" y="803"/>
                  </a:lnTo>
                  <a:lnTo>
                    <a:pt x="394" y="803"/>
                  </a:lnTo>
                  <a:lnTo>
                    <a:pt x="393" y="802"/>
                  </a:lnTo>
                  <a:lnTo>
                    <a:pt x="391" y="802"/>
                  </a:lnTo>
                  <a:lnTo>
                    <a:pt x="389" y="801"/>
                  </a:lnTo>
                  <a:lnTo>
                    <a:pt x="387" y="800"/>
                  </a:lnTo>
                  <a:lnTo>
                    <a:pt x="386" y="799"/>
                  </a:lnTo>
                  <a:lnTo>
                    <a:pt x="383" y="799"/>
                  </a:lnTo>
                  <a:lnTo>
                    <a:pt x="382" y="797"/>
                  </a:lnTo>
                  <a:lnTo>
                    <a:pt x="380" y="797"/>
                  </a:lnTo>
                  <a:lnTo>
                    <a:pt x="378" y="796"/>
                  </a:lnTo>
                  <a:lnTo>
                    <a:pt x="376" y="795"/>
                  </a:lnTo>
                  <a:lnTo>
                    <a:pt x="376" y="796"/>
                  </a:lnTo>
                  <a:lnTo>
                    <a:pt x="373" y="796"/>
                  </a:lnTo>
                  <a:lnTo>
                    <a:pt x="372" y="797"/>
                  </a:lnTo>
                  <a:lnTo>
                    <a:pt x="371" y="797"/>
                  </a:lnTo>
                  <a:lnTo>
                    <a:pt x="370" y="797"/>
                  </a:lnTo>
                  <a:lnTo>
                    <a:pt x="366" y="799"/>
                  </a:lnTo>
                  <a:lnTo>
                    <a:pt x="358" y="801"/>
                  </a:lnTo>
                  <a:lnTo>
                    <a:pt x="353" y="803"/>
                  </a:lnTo>
                  <a:lnTo>
                    <a:pt x="351" y="804"/>
                  </a:lnTo>
                  <a:lnTo>
                    <a:pt x="349" y="804"/>
                  </a:lnTo>
                  <a:lnTo>
                    <a:pt x="348" y="805"/>
                  </a:lnTo>
                  <a:lnTo>
                    <a:pt x="343" y="807"/>
                  </a:lnTo>
                  <a:lnTo>
                    <a:pt x="337" y="808"/>
                  </a:lnTo>
                  <a:lnTo>
                    <a:pt x="334" y="808"/>
                  </a:lnTo>
                  <a:lnTo>
                    <a:pt x="328" y="803"/>
                  </a:lnTo>
                  <a:lnTo>
                    <a:pt x="319" y="795"/>
                  </a:lnTo>
                  <a:lnTo>
                    <a:pt x="318" y="794"/>
                  </a:lnTo>
                  <a:lnTo>
                    <a:pt x="318" y="793"/>
                  </a:lnTo>
                  <a:lnTo>
                    <a:pt x="316" y="793"/>
                  </a:lnTo>
                  <a:lnTo>
                    <a:pt x="315" y="792"/>
                  </a:lnTo>
                  <a:lnTo>
                    <a:pt x="305" y="782"/>
                  </a:lnTo>
                  <a:lnTo>
                    <a:pt x="289" y="766"/>
                  </a:lnTo>
                  <a:lnTo>
                    <a:pt x="286" y="763"/>
                  </a:lnTo>
                  <a:lnTo>
                    <a:pt x="282" y="759"/>
                  </a:lnTo>
                  <a:lnTo>
                    <a:pt x="281" y="758"/>
                  </a:lnTo>
                  <a:lnTo>
                    <a:pt x="279" y="757"/>
                  </a:lnTo>
                  <a:lnTo>
                    <a:pt x="275" y="754"/>
                  </a:lnTo>
                  <a:lnTo>
                    <a:pt x="273" y="752"/>
                  </a:lnTo>
                  <a:lnTo>
                    <a:pt x="271" y="751"/>
                  </a:lnTo>
                  <a:lnTo>
                    <a:pt x="270" y="750"/>
                  </a:lnTo>
                  <a:lnTo>
                    <a:pt x="269" y="750"/>
                  </a:lnTo>
                  <a:lnTo>
                    <a:pt x="268" y="748"/>
                  </a:lnTo>
                  <a:lnTo>
                    <a:pt x="267" y="748"/>
                  </a:lnTo>
                  <a:lnTo>
                    <a:pt x="266" y="747"/>
                  </a:lnTo>
                  <a:lnTo>
                    <a:pt x="264" y="745"/>
                  </a:lnTo>
                  <a:lnTo>
                    <a:pt x="263" y="744"/>
                  </a:lnTo>
                  <a:lnTo>
                    <a:pt x="261" y="742"/>
                  </a:lnTo>
                  <a:lnTo>
                    <a:pt x="258" y="740"/>
                  </a:lnTo>
                  <a:lnTo>
                    <a:pt x="256" y="739"/>
                  </a:lnTo>
                  <a:lnTo>
                    <a:pt x="255" y="737"/>
                  </a:lnTo>
                  <a:lnTo>
                    <a:pt x="254" y="735"/>
                  </a:lnTo>
                  <a:lnTo>
                    <a:pt x="252" y="734"/>
                  </a:lnTo>
                  <a:lnTo>
                    <a:pt x="251" y="733"/>
                  </a:lnTo>
                  <a:lnTo>
                    <a:pt x="249" y="733"/>
                  </a:lnTo>
                  <a:lnTo>
                    <a:pt x="248" y="732"/>
                  </a:lnTo>
                  <a:lnTo>
                    <a:pt x="247" y="730"/>
                  </a:lnTo>
                  <a:lnTo>
                    <a:pt x="247" y="729"/>
                  </a:lnTo>
                  <a:lnTo>
                    <a:pt x="246" y="726"/>
                  </a:lnTo>
                  <a:lnTo>
                    <a:pt x="246" y="725"/>
                  </a:lnTo>
                  <a:lnTo>
                    <a:pt x="244" y="723"/>
                  </a:lnTo>
                  <a:lnTo>
                    <a:pt x="239" y="722"/>
                  </a:lnTo>
                  <a:lnTo>
                    <a:pt x="237" y="722"/>
                  </a:lnTo>
                  <a:lnTo>
                    <a:pt x="234" y="721"/>
                  </a:lnTo>
                  <a:lnTo>
                    <a:pt x="234" y="720"/>
                  </a:lnTo>
                  <a:lnTo>
                    <a:pt x="233" y="720"/>
                  </a:lnTo>
                  <a:lnTo>
                    <a:pt x="232" y="721"/>
                  </a:lnTo>
                  <a:lnTo>
                    <a:pt x="227" y="722"/>
                  </a:lnTo>
                  <a:lnTo>
                    <a:pt x="227" y="723"/>
                  </a:lnTo>
                  <a:lnTo>
                    <a:pt x="227" y="725"/>
                  </a:lnTo>
                  <a:lnTo>
                    <a:pt x="226" y="726"/>
                  </a:lnTo>
                  <a:lnTo>
                    <a:pt x="226" y="727"/>
                  </a:lnTo>
                  <a:lnTo>
                    <a:pt x="226" y="728"/>
                  </a:lnTo>
                  <a:lnTo>
                    <a:pt x="223" y="727"/>
                  </a:lnTo>
                  <a:lnTo>
                    <a:pt x="222" y="727"/>
                  </a:lnTo>
                  <a:lnTo>
                    <a:pt x="221" y="727"/>
                  </a:lnTo>
                  <a:lnTo>
                    <a:pt x="219" y="727"/>
                  </a:lnTo>
                  <a:lnTo>
                    <a:pt x="218" y="728"/>
                  </a:lnTo>
                  <a:lnTo>
                    <a:pt x="217" y="728"/>
                  </a:lnTo>
                  <a:lnTo>
                    <a:pt x="215" y="728"/>
                  </a:lnTo>
                  <a:lnTo>
                    <a:pt x="214" y="728"/>
                  </a:lnTo>
                  <a:lnTo>
                    <a:pt x="211" y="727"/>
                  </a:lnTo>
                  <a:lnTo>
                    <a:pt x="210" y="728"/>
                  </a:lnTo>
                  <a:lnTo>
                    <a:pt x="209" y="728"/>
                  </a:lnTo>
                  <a:lnTo>
                    <a:pt x="208" y="729"/>
                  </a:lnTo>
                  <a:lnTo>
                    <a:pt x="207" y="729"/>
                  </a:lnTo>
                  <a:lnTo>
                    <a:pt x="206" y="729"/>
                  </a:lnTo>
                  <a:lnTo>
                    <a:pt x="206" y="730"/>
                  </a:lnTo>
                  <a:lnTo>
                    <a:pt x="204" y="730"/>
                  </a:lnTo>
                  <a:lnTo>
                    <a:pt x="203" y="730"/>
                  </a:lnTo>
                  <a:lnTo>
                    <a:pt x="202" y="730"/>
                  </a:lnTo>
                  <a:lnTo>
                    <a:pt x="201" y="730"/>
                  </a:lnTo>
                  <a:lnTo>
                    <a:pt x="201" y="729"/>
                  </a:lnTo>
                  <a:lnTo>
                    <a:pt x="200" y="729"/>
                  </a:lnTo>
                  <a:lnTo>
                    <a:pt x="199" y="730"/>
                  </a:lnTo>
                  <a:lnTo>
                    <a:pt x="196" y="730"/>
                  </a:lnTo>
                  <a:lnTo>
                    <a:pt x="195" y="730"/>
                  </a:lnTo>
                  <a:lnTo>
                    <a:pt x="194" y="730"/>
                  </a:lnTo>
                  <a:lnTo>
                    <a:pt x="194" y="732"/>
                  </a:lnTo>
                  <a:lnTo>
                    <a:pt x="193" y="732"/>
                  </a:lnTo>
                  <a:lnTo>
                    <a:pt x="192" y="732"/>
                  </a:lnTo>
                  <a:lnTo>
                    <a:pt x="191" y="732"/>
                  </a:lnTo>
                  <a:lnTo>
                    <a:pt x="189" y="733"/>
                  </a:lnTo>
                  <a:lnTo>
                    <a:pt x="187" y="734"/>
                  </a:lnTo>
                  <a:lnTo>
                    <a:pt x="186" y="735"/>
                  </a:lnTo>
                  <a:lnTo>
                    <a:pt x="185" y="735"/>
                  </a:lnTo>
                  <a:lnTo>
                    <a:pt x="182" y="735"/>
                  </a:lnTo>
                  <a:lnTo>
                    <a:pt x="181" y="735"/>
                  </a:lnTo>
                  <a:lnTo>
                    <a:pt x="179" y="735"/>
                  </a:lnTo>
                  <a:lnTo>
                    <a:pt x="177" y="735"/>
                  </a:lnTo>
                  <a:lnTo>
                    <a:pt x="176" y="735"/>
                  </a:lnTo>
                  <a:lnTo>
                    <a:pt x="174" y="736"/>
                  </a:lnTo>
                  <a:lnTo>
                    <a:pt x="173" y="736"/>
                  </a:lnTo>
                  <a:lnTo>
                    <a:pt x="172" y="736"/>
                  </a:lnTo>
                  <a:lnTo>
                    <a:pt x="171" y="736"/>
                  </a:lnTo>
                  <a:lnTo>
                    <a:pt x="170" y="736"/>
                  </a:lnTo>
                  <a:lnTo>
                    <a:pt x="169" y="736"/>
                  </a:lnTo>
                  <a:lnTo>
                    <a:pt x="167" y="735"/>
                  </a:lnTo>
                  <a:lnTo>
                    <a:pt x="166" y="735"/>
                  </a:lnTo>
                  <a:lnTo>
                    <a:pt x="166" y="734"/>
                  </a:lnTo>
                  <a:lnTo>
                    <a:pt x="165" y="734"/>
                  </a:lnTo>
                  <a:lnTo>
                    <a:pt x="164" y="734"/>
                  </a:lnTo>
                  <a:lnTo>
                    <a:pt x="163" y="733"/>
                  </a:lnTo>
                  <a:lnTo>
                    <a:pt x="163" y="732"/>
                  </a:lnTo>
                  <a:lnTo>
                    <a:pt x="162" y="732"/>
                  </a:lnTo>
                  <a:lnTo>
                    <a:pt x="161" y="732"/>
                  </a:lnTo>
                  <a:lnTo>
                    <a:pt x="158" y="730"/>
                  </a:lnTo>
                  <a:lnTo>
                    <a:pt x="157" y="729"/>
                  </a:lnTo>
                  <a:lnTo>
                    <a:pt x="156" y="728"/>
                  </a:lnTo>
                  <a:lnTo>
                    <a:pt x="155" y="727"/>
                  </a:lnTo>
                  <a:lnTo>
                    <a:pt x="154" y="725"/>
                  </a:lnTo>
                  <a:lnTo>
                    <a:pt x="152" y="722"/>
                  </a:lnTo>
                  <a:lnTo>
                    <a:pt x="152" y="721"/>
                  </a:lnTo>
                  <a:lnTo>
                    <a:pt x="151" y="720"/>
                  </a:lnTo>
                  <a:lnTo>
                    <a:pt x="151" y="718"/>
                  </a:lnTo>
                  <a:lnTo>
                    <a:pt x="150" y="715"/>
                  </a:lnTo>
                  <a:lnTo>
                    <a:pt x="150" y="713"/>
                  </a:lnTo>
                  <a:lnTo>
                    <a:pt x="150" y="711"/>
                  </a:lnTo>
                  <a:lnTo>
                    <a:pt x="150" y="710"/>
                  </a:lnTo>
                  <a:lnTo>
                    <a:pt x="150" y="707"/>
                  </a:lnTo>
                  <a:lnTo>
                    <a:pt x="149" y="706"/>
                  </a:lnTo>
                  <a:lnTo>
                    <a:pt x="148" y="703"/>
                  </a:lnTo>
                  <a:lnTo>
                    <a:pt x="146" y="700"/>
                  </a:lnTo>
                  <a:lnTo>
                    <a:pt x="146" y="699"/>
                  </a:lnTo>
                  <a:lnTo>
                    <a:pt x="144" y="699"/>
                  </a:lnTo>
                  <a:lnTo>
                    <a:pt x="144" y="698"/>
                  </a:lnTo>
                  <a:lnTo>
                    <a:pt x="143" y="698"/>
                  </a:lnTo>
                  <a:lnTo>
                    <a:pt x="142" y="697"/>
                  </a:lnTo>
                  <a:lnTo>
                    <a:pt x="140" y="696"/>
                  </a:lnTo>
                  <a:lnTo>
                    <a:pt x="137" y="696"/>
                  </a:lnTo>
                  <a:lnTo>
                    <a:pt x="136" y="695"/>
                  </a:lnTo>
                  <a:lnTo>
                    <a:pt x="134" y="695"/>
                  </a:lnTo>
                  <a:lnTo>
                    <a:pt x="133" y="693"/>
                  </a:lnTo>
                  <a:lnTo>
                    <a:pt x="130" y="692"/>
                  </a:lnTo>
                  <a:lnTo>
                    <a:pt x="128" y="691"/>
                  </a:lnTo>
                  <a:lnTo>
                    <a:pt x="127" y="691"/>
                  </a:lnTo>
                  <a:lnTo>
                    <a:pt x="125" y="689"/>
                  </a:lnTo>
                  <a:lnTo>
                    <a:pt x="125" y="688"/>
                  </a:lnTo>
                  <a:lnTo>
                    <a:pt x="122" y="687"/>
                  </a:lnTo>
                  <a:lnTo>
                    <a:pt x="122" y="685"/>
                  </a:lnTo>
                  <a:lnTo>
                    <a:pt x="122" y="684"/>
                  </a:lnTo>
                  <a:lnTo>
                    <a:pt x="121" y="683"/>
                  </a:lnTo>
                  <a:lnTo>
                    <a:pt x="121" y="682"/>
                  </a:lnTo>
                  <a:lnTo>
                    <a:pt x="121" y="681"/>
                  </a:lnTo>
                  <a:lnTo>
                    <a:pt x="120" y="680"/>
                  </a:lnTo>
                  <a:lnTo>
                    <a:pt x="120" y="678"/>
                  </a:lnTo>
                  <a:lnTo>
                    <a:pt x="120" y="677"/>
                  </a:lnTo>
                  <a:lnTo>
                    <a:pt x="119" y="675"/>
                  </a:lnTo>
                  <a:lnTo>
                    <a:pt x="119" y="674"/>
                  </a:lnTo>
                  <a:lnTo>
                    <a:pt x="119" y="673"/>
                  </a:lnTo>
                  <a:lnTo>
                    <a:pt x="118" y="672"/>
                  </a:lnTo>
                  <a:lnTo>
                    <a:pt x="118" y="670"/>
                  </a:lnTo>
                  <a:lnTo>
                    <a:pt x="118" y="669"/>
                  </a:lnTo>
                  <a:lnTo>
                    <a:pt x="118" y="668"/>
                  </a:lnTo>
                  <a:lnTo>
                    <a:pt x="118" y="667"/>
                  </a:lnTo>
                  <a:lnTo>
                    <a:pt x="118" y="666"/>
                  </a:lnTo>
                  <a:lnTo>
                    <a:pt x="118" y="665"/>
                  </a:lnTo>
                  <a:lnTo>
                    <a:pt x="117" y="663"/>
                  </a:lnTo>
                  <a:lnTo>
                    <a:pt x="115" y="660"/>
                  </a:lnTo>
                  <a:lnTo>
                    <a:pt x="114" y="658"/>
                  </a:lnTo>
                  <a:lnTo>
                    <a:pt x="113" y="657"/>
                  </a:lnTo>
                  <a:lnTo>
                    <a:pt x="112" y="655"/>
                  </a:lnTo>
                  <a:lnTo>
                    <a:pt x="110" y="655"/>
                  </a:lnTo>
                  <a:lnTo>
                    <a:pt x="109" y="654"/>
                  </a:lnTo>
                  <a:lnTo>
                    <a:pt x="109" y="653"/>
                  </a:lnTo>
                  <a:lnTo>
                    <a:pt x="107" y="652"/>
                  </a:lnTo>
                  <a:lnTo>
                    <a:pt x="107" y="651"/>
                  </a:lnTo>
                  <a:lnTo>
                    <a:pt x="107" y="650"/>
                  </a:lnTo>
                  <a:lnTo>
                    <a:pt x="106" y="650"/>
                  </a:lnTo>
                  <a:lnTo>
                    <a:pt x="106" y="646"/>
                  </a:lnTo>
                  <a:lnTo>
                    <a:pt x="105" y="645"/>
                  </a:lnTo>
                  <a:lnTo>
                    <a:pt x="104" y="644"/>
                  </a:lnTo>
                  <a:lnTo>
                    <a:pt x="103" y="644"/>
                  </a:lnTo>
                  <a:lnTo>
                    <a:pt x="100" y="645"/>
                  </a:lnTo>
                  <a:lnTo>
                    <a:pt x="98" y="647"/>
                  </a:lnTo>
                  <a:lnTo>
                    <a:pt x="95" y="650"/>
                  </a:lnTo>
                  <a:lnTo>
                    <a:pt x="91" y="651"/>
                  </a:lnTo>
                  <a:lnTo>
                    <a:pt x="90" y="651"/>
                  </a:lnTo>
                  <a:lnTo>
                    <a:pt x="88" y="652"/>
                  </a:lnTo>
                  <a:lnTo>
                    <a:pt x="80" y="654"/>
                  </a:lnTo>
                  <a:lnTo>
                    <a:pt x="79" y="655"/>
                  </a:lnTo>
                  <a:lnTo>
                    <a:pt x="77" y="655"/>
                  </a:lnTo>
                  <a:lnTo>
                    <a:pt x="76" y="655"/>
                  </a:lnTo>
                  <a:lnTo>
                    <a:pt x="76" y="657"/>
                  </a:lnTo>
                  <a:lnTo>
                    <a:pt x="75" y="658"/>
                  </a:lnTo>
                  <a:lnTo>
                    <a:pt x="74" y="659"/>
                  </a:lnTo>
                  <a:lnTo>
                    <a:pt x="73" y="658"/>
                  </a:lnTo>
                  <a:lnTo>
                    <a:pt x="72" y="658"/>
                  </a:lnTo>
                  <a:lnTo>
                    <a:pt x="70" y="657"/>
                  </a:lnTo>
                  <a:lnTo>
                    <a:pt x="65" y="655"/>
                  </a:lnTo>
                  <a:lnTo>
                    <a:pt x="64" y="655"/>
                  </a:lnTo>
                  <a:lnTo>
                    <a:pt x="65" y="653"/>
                  </a:lnTo>
                  <a:lnTo>
                    <a:pt x="64" y="653"/>
                  </a:lnTo>
                  <a:lnTo>
                    <a:pt x="64" y="652"/>
                  </a:lnTo>
                  <a:lnTo>
                    <a:pt x="64" y="651"/>
                  </a:lnTo>
                  <a:lnTo>
                    <a:pt x="61" y="651"/>
                  </a:lnTo>
                  <a:lnTo>
                    <a:pt x="59" y="648"/>
                  </a:lnTo>
                  <a:lnTo>
                    <a:pt x="58" y="648"/>
                  </a:lnTo>
                  <a:lnTo>
                    <a:pt x="57" y="647"/>
                  </a:lnTo>
                  <a:lnTo>
                    <a:pt x="54" y="647"/>
                  </a:lnTo>
                  <a:lnTo>
                    <a:pt x="51" y="646"/>
                  </a:lnTo>
                  <a:lnTo>
                    <a:pt x="48" y="645"/>
                  </a:lnTo>
                  <a:lnTo>
                    <a:pt x="44" y="643"/>
                  </a:lnTo>
                  <a:lnTo>
                    <a:pt x="44" y="639"/>
                  </a:lnTo>
                  <a:lnTo>
                    <a:pt x="45" y="638"/>
                  </a:lnTo>
                  <a:lnTo>
                    <a:pt x="45" y="637"/>
                  </a:lnTo>
                  <a:lnTo>
                    <a:pt x="45" y="635"/>
                  </a:lnTo>
                  <a:lnTo>
                    <a:pt x="45" y="633"/>
                  </a:lnTo>
                  <a:lnTo>
                    <a:pt x="44" y="632"/>
                  </a:lnTo>
                  <a:lnTo>
                    <a:pt x="43" y="631"/>
                  </a:lnTo>
                  <a:lnTo>
                    <a:pt x="42" y="630"/>
                  </a:lnTo>
                  <a:lnTo>
                    <a:pt x="40" y="629"/>
                  </a:lnTo>
                  <a:lnTo>
                    <a:pt x="40" y="628"/>
                  </a:lnTo>
                  <a:lnTo>
                    <a:pt x="40" y="627"/>
                  </a:lnTo>
                  <a:lnTo>
                    <a:pt x="40" y="625"/>
                  </a:lnTo>
                  <a:lnTo>
                    <a:pt x="39" y="624"/>
                  </a:lnTo>
                  <a:lnTo>
                    <a:pt x="38" y="624"/>
                  </a:lnTo>
                  <a:lnTo>
                    <a:pt x="37" y="623"/>
                  </a:lnTo>
                  <a:lnTo>
                    <a:pt x="36" y="622"/>
                  </a:lnTo>
                  <a:lnTo>
                    <a:pt x="36" y="621"/>
                  </a:lnTo>
                  <a:lnTo>
                    <a:pt x="36" y="620"/>
                  </a:lnTo>
                  <a:lnTo>
                    <a:pt x="37" y="620"/>
                  </a:lnTo>
                  <a:lnTo>
                    <a:pt x="37" y="618"/>
                  </a:lnTo>
                  <a:lnTo>
                    <a:pt x="37" y="617"/>
                  </a:lnTo>
                  <a:lnTo>
                    <a:pt x="35" y="616"/>
                  </a:lnTo>
                  <a:lnTo>
                    <a:pt x="33" y="616"/>
                  </a:lnTo>
                  <a:lnTo>
                    <a:pt x="32" y="616"/>
                  </a:lnTo>
                  <a:lnTo>
                    <a:pt x="31" y="616"/>
                  </a:lnTo>
                  <a:lnTo>
                    <a:pt x="30" y="615"/>
                  </a:lnTo>
                  <a:lnTo>
                    <a:pt x="28" y="615"/>
                  </a:lnTo>
                  <a:lnTo>
                    <a:pt x="27" y="615"/>
                  </a:lnTo>
                  <a:lnTo>
                    <a:pt x="24" y="615"/>
                  </a:lnTo>
                  <a:lnTo>
                    <a:pt x="23" y="614"/>
                  </a:lnTo>
                  <a:lnTo>
                    <a:pt x="18" y="614"/>
                  </a:lnTo>
                  <a:lnTo>
                    <a:pt x="16" y="614"/>
                  </a:lnTo>
                  <a:lnTo>
                    <a:pt x="15" y="614"/>
                  </a:lnTo>
                  <a:lnTo>
                    <a:pt x="13" y="613"/>
                  </a:lnTo>
                  <a:lnTo>
                    <a:pt x="12" y="613"/>
                  </a:lnTo>
                  <a:lnTo>
                    <a:pt x="10" y="613"/>
                  </a:lnTo>
                  <a:lnTo>
                    <a:pt x="6" y="613"/>
                  </a:lnTo>
                  <a:lnTo>
                    <a:pt x="5" y="613"/>
                  </a:lnTo>
                  <a:lnTo>
                    <a:pt x="3" y="613"/>
                  </a:lnTo>
                  <a:lnTo>
                    <a:pt x="2" y="613"/>
                  </a:lnTo>
                  <a:lnTo>
                    <a:pt x="1" y="610"/>
                  </a:lnTo>
                  <a:lnTo>
                    <a:pt x="0" y="610"/>
                  </a:lnTo>
                  <a:lnTo>
                    <a:pt x="1" y="608"/>
                  </a:lnTo>
                  <a:lnTo>
                    <a:pt x="2" y="607"/>
                  </a:lnTo>
                  <a:lnTo>
                    <a:pt x="16" y="583"/>
                  </a:lnTo>
                  <a:lnTo>
                    <a:pt x="45" y="533"/>
                  </a:lnTo>
                  <a:lnTo>
                    <a:pt x="47" y="533"/>
                  </a:lnTo>
                  <a:lnTo>
                    <a:pt x="48" y="532"/>
                  </a:lnTo>
                  <a:lnTo>
                    <a:pt x="48" y="531"/>
                  </a:lnTo>
                  <a:lnTo>
                    <a:pt x="47" y="510"/>
                  </a:lnTo>
                  <a:lnTo>
                    <a:pt x="47" y="509"/>
                  </a:lnTo>
                  <a:lnTo>
                    <a:pt x="47" y="502"/>
                  </a:lnTo>
                  <a:lnTo>
                    <a:pt x="47" y="497"/>
                  </a:lnTo>
                  <a:lnTo>
                    <a:pt x="47" y="496"/>
                  </a:lnTo>
                  <a:lnTo>
                    <a:pt x="47" y="494"/>
                  </a:lnTo>
                  <a:lnTo>
                    <a:pt x="47" y="482"/>
                  </a:lnTo>
                  <a:lnTo>
                    <a:pt x="53" y="481"/>
                  </a:lnTo>
                  <a:lnTo>
                    <a:pt x="54" y="481"/>
                  </a:lnTo>
                  <a:lnTo>
                    <a:pt x="54" y="480"/>
                  </a:lnTo>
                  <a:lnTo>
                    <a:pt x="57" y="479"/>
                  </a:lnTo>
                  <a:lnTo>
                    <a:pt x="60" y="478"/>
                  </a:lnTo>
                  <a:lnTo>
                    <a:pt x="60" y="476"/>
                  </a:lnTo>
                  <a:lnTo>
                    <a:pt x="61" y="476"/>
                  </a:lnTo>
                  <a:lnTo>
                    <a:pt x="61" y="475"/>
                  </a:lnTo>
                  <a:lnTo>
                    <a:pt x="62" y="475"/>
                  </a:lnTo>
                  <a:lnTo>
                    <a:pt x="62" y="474"/>
                  </a:lnTo>
                  <a:lnTo>
                    <a:pt x="64" y="475"/>
                  </a:lnTo>
                  <a:lnTo>
                    <a:pt x="66" y="473"/>
                  </a:lnTo>
                  <a:lnTo>
                    <a:pt x="67" y="473"/>
                  </a:lnTo>
                  <a:lnTo>
                    <a:pt x="68" y="472"/>
                  </a:lnTo>
                  <a:lnTo>
                    <a:pt x="69" y="471"/>
                  </a:lnTo>
                  <a:lnTo>
                    <a:pt x="70" y="470"/>
                  </a:lnTo>
                  <a:lnTo>
                    <a:pt x="75" y="467"/>
                  </a:lnTo>
                  <a:lnTo>
                    <a:pt x="77" y="468"/>
                  </a:lnTo>
                  <a:lnTo>
                    <a:pt x="81" y="467"/>
                  </a:lnTo>
                  <a:lnTo>
                    <a:pt x="82" y="467"/>
                  </a:lnTo>
                  <a:lnTo>
                    <a:pt x="88" y="467"/>
                  </a:lnTo>
                  <a:lnTo>
                    <a:pt x="89" y="466"/>
                  </a:lnTo>
                  <a:lnTo>
                    <a:pt x="90" y="466"/>
                  </a:lnTo>
                  <a:lnTo>
                    <a:pt x="91" y="466"/>
                  </a:lnTo>
                  <a:lnTo>
                    <a:pt x="92" y="466"/>
                  </a:lnTo>
                  <a:lnTo>
                    <a:pt x="95" y="467"/>
                  </a:lnTo>
                  <a:lnTo>
                    <a:pt x="97" y="468"/>
                  </a:lnTo>
                  <a:lnTo>
                    <a:pt x="98" y="467"/>
                  </a:lnTo>
                  <a:lnTo>
                    <a:pt x="98" y="466"/>
                  </a:lnTo>
                  <a:lnTo>
                    <a:pt x="99" y="465"/>
                  </a:lnTo>
                  <a:lnTo>
                    <a:pt x="100" y="465"/>
                  </a:lnTo>
                  <a:lnTo>
                    <a:pt x="103" y="464"/>
                  </a:lnTo>
                  <a:lnTo>
                    <a:pt x="103" y="463"/>
                  </a:lnTo>
                  <a:lnTo>
                    <a:pt x="104" y="463"/>
                  </a:lnTo>
                  <a:lnTo>
                    <a:pt x="105" y="461"/>
                  </a:lnTo>
                  <a:lnTo>
                    <a:pt x="105" y="460"/>
                  </a:lnTo>
                  <a:lnTo>
                    <a:pt x="106" y="460"/>
                  </a:lnTo>
                  <a:lnTo>
                    <a:pt x="107" y="460"/>
                  </a:lnTo>
                  <a:lnTo>
                    <a:pt x="109" y="459"/>
                  </a:lnTo>
                  <a:lnTo>
                    <a:pt x="110" y="459"/>
                  </a:lnTo>
                  <a:lnTo>
                    <a:pt x="111" y="458"/>
                  </a:lnTo>
                  <a:lnTo>
                    <a:pt x="111" y="457"/>
                  </a:lnTo>
                  <a:lnTo>
                    <a:pt x="112" y="457"/>
                  </a:lnTo>
                  <a:lnTo>
                    <a:pt x="112" y="456"/>
                  </a:lnTo>
                  <a:lnTo>
                    <a:pt x="118" y="453"/>
                  </a:lnTo>
                  <a:lnTo>
                    <a:pt x="119" y="452"/>
                  </a:lnTo>
                  <a:lnTo>
                    <a:pt x="120" y="452"/>
                  </a:lnTo>
                  <a:lnTo>
                    <a:pt x="120" y="451"/>
                  </a:lnTo>
                  <a:lnTo>
                    <a:pt x="121" y="450"/>
                  </a:lnTo>
                  <a:lnTo>
                    <a:pt x="122" y="448"/>
                  </a:lnTo>
                  <a:lnTo>
                    <a:pt x="127" y="442"/>
                  </a:lnTo>
                  <a:lnTo>
                    <a:pt x="128" y="441"/>
                  </a:lnTo>
                  <a:lnTo>
                    <a:pt x="130" y="439"/>
                  </a:lnTo>
                  <a:lnTo>
                    <a:pt x="133" y="437"/>
                  </a:lnTo>
                  <a:lnTo>
                    <a:pt x="137" y="434"/>
                  </a:lnTo>
                  <a:lnTo>
                    <a:pt x="139" y="434"/>
                  </a:lnTo>
                  <a:lnTo>
                    <a:pt x="141" y="431"/>
                  </a:lnTo>
                  <a:lnTo>
                    <a:pt x="142" y="431"/>
                  </a:lnTo>
                  <a:lnTo>
                    <a:pt x="143" y="430"/>
                  </a:lnTo>
                  <a:lnTo>
                    <a:pt x="154" y="427"/>
                  </a:lnTo>
                  <a:lnTo>
                    <a:pt x="157" y="427"/>
                  </a:lnTo>
                  <a:lnTo>
                    <a:pt x="158" y="423"/>
                  </a:lnTo>
                  <a:lnTo>
                    <a:pt x="157" y="423"/>
                  </a:lnTo>
                  <a:lnTo>
                    <a:pt x="157" y="421"/>
                  </a:lnTo>
                  <a:lnTo>
                    <a:pt x="159" y="422"/>
                  </a:lnTo>
                  <a:lnTo>
                    <a:pt x="161" y="422"/>
                  </a:lnTo>
                  <a:lnTo>
                    <a:pt x="162" y="420"/>
                  </a:lnTo>
                  <a:lnTo>
                    <a:pt x="163" y="420"/>
                  </a:lnTo>
                  <a:lnTo>
                    <a:pt x="164" y="419"/>
                  </a:lnTo>
                  <a:lnTo>
                    <a:pt x="165" y="416"/>
                  </a:lnTo>
                  <a:lnTo>
                    <a:pt x="167" y="414"/>
                  </a:lnTo>
                  <a:lnTo>
                    <a:pt x="169" y="414"/>
                  </a:lnTo>
                  <a:lnTo>
                    <a:pt x="170" y="413"/>
                  </a:lnTo>
                  <a:lnTo>
                    <a:pt x="172" y="413"/>
                  </a:lnTo>
                  <a:lnTo>
                    <a:pt x="171" y="409"/>
                  </a:lnTo>
                  <a:lnTo>
                    <a:pt x="176" y="411"/>
                  </a:lnTo>
                  <a:lnTo>
                    <a:pt x="177" y="411"/>
                  </a:lnTo>
                  <a:lnTo>
                    <a:pt x="177" y="412"/>
                  </a:lnTo>
                  <a:lnTo>
                    <a:pt x="178" y="412"/>
                  </a:lnTo>
                  <a:lnTo>
                    <a:pt x="180" y="412"/>
                  </a:lnTo>
                  <a:lnTo>
                    <a:pt x="181" y="412"/>
                  </a:lnTo>
                  <a:lnTo>
                    <a:pt x="182" y="412"/>
                  </a:lnTo>
                  <a:lnTo>
                    <a:pt x="182" y="409"/>
                  </a:lnTo>
                  <a:lnTo>
                    <a:pt x="184" y="408"/>
                  </a:lnTo>
                  <a:lnTo>
                    <a:pt x="184" y="407"/>
                  </a:lnTo>
                  <a:lnTo>
                    <a:pt x="184" y="406"/>
                  </a:lnTo>
                  <a:lnTo>
                    <a:pt x="185" y="405"/>
                  </a:lnTo>
                  <a:lnTo>
                    <a:pt x="185" y="404"/>
                  </a:lnTo>
                  <a:lnTo>
                    <a:pt x="186" y="403"/>
                  </a:lnTo>
                  <a:lnTo>
                    <a:pt x="187" y="400"/>
                  </a:lnTo>
                  <a:lnTo>
                    <a:pt x="188" y="399"/>
                  </a:lnTo>
                  <a:lnTo>
                    <a:pt x="188" y="398"/>
                  </a:lnTo>
                  <a:lnTo>
                    <a:pt x="189" y="397"/>
                  </a:lnTo>
                  <a:lnTo>
                    <a:pt x="191" y="394"/>
                  </a:lnTo>
                  <a:lnTo>
                    <a:pt x="192" y="394"/>
                  </a:lnTo>
                  <a:lnTo>
                    <a:pt x="191" y="393"/>
                  </a:lnTo>
                  <a:lnTo>
                    <a:pt x="189" y="392"/>
                  </a:lnTo>
                  <a:lnTo>
                    <a:pt x="189" y="391"/>
                  </a:lnTo>
                  <a:lnTo>
                    <a:pt x="187" y="390"/>
                  </a:lnTo>
                  <a:lnTo>
                    <a:pt x="186" y="389"/>
                  </a:lnTo>
                  <a:lnTo>
                    <a:pt x="185" y="388"/>
                  </a:lnTo>
                  <a:lnTo>
                    <a:pt x="184" y="388"/>
                  </a:lnTo>
                  <a:lnTo>
                    <a:pt x="184" y="386"/>
                  </a:lnTo>
                  <a:lnTo>
                    <a:pt x="182" y="385"/>
                  </a:lnTo>
                  <a:lnTo>
                    <a:pt x="182" y="383"/>
                  </a:lnTo>
                  <a:lnTo>
                    <a:pt x="182" y="382"/>
                  </a:lnTo>
                  <a:lnTo>
                    <a:pt x="182" y="381"/>
                  </a:lnTo>
                  <a:lnTo>
                    <a:pt x="184" y="378"/>
                  </a:lnTo>
                  <a:lnTo>
                    <a:pt x="186" y="376"/>
                  </a:lnTo>
                  <a:lnTo>
                    <a:pt x="187" y="375"/>
                  </a:lnTo>
                  <a:lnTo>
                    <a:pt x="188" y="374"/>
                  </a:lnTo>
                  <a:lnTo>
                    <a:pt x="193" y="376"/>
                  </a:lnTo>
                  <a:lnTo>
                    <a:pt x="194" y="375"/>
                  </a:lnTo>
                  <a:lnTo>
                    <a:pt x="196" y="375"/>
                  </a:lnTo>
                  <a:lnTo>
                    <a:pt x="196" y="374"/>
                  </a:lnTo>
                  <a:lnTo>
                    <a:pt x="197" y="374"/>
                  </a:lnTo>
                  <a:lnTo>
                    <a:pt x="200" y="374"/>
                  </a:lnTo>
                  <a:lnTo>
                    <a:pt x="202" y="374"/>
                  </a:lnTo>
                  <a:lnTo>
                    <a:pt x="204" y="374"/>
                  </a:lnTo>
                  <a:lnTo>
                    <a:pt x="206" y="374"/>
                  </a:lnTo>
                  <a:lnTo>
                    <a:pt x="206" y="373"/>
                  </a:lnTo>
                  <a:lnTo>
                    <a:pt x="207" y="373"/>
                  </a:lnTo>
                  <a:lnTo>
                    <a:pt x="208" y="371"/>
                  </a:lnTo>
                  <a:lnTo>
                    <a:pt x="209" y="371"/>
                  </a:lnTo>
                  <a:lnTo>
                    <a:pt x="209" y="370"/>
                  </a:lnTo>
                  <a:lnTo>
                    <a:pt x="210" y="370"/>
                  </a:lnTo>
                  <a:lnTo>
                    <a:pt x="209" y="369"/>
                  </a:lnTo>
                  <a:lnTo>
                    <a:pt x="209" y="367"/>
                  </a:lnTo>
                  <a:lnTo>
                    <a:pt x="209" y="364"/>
                  </a:lnTo>
                  <a:lnTo>
                    <a:pt x="209" y="363"/>
                  </a:lnTo>
                  <a:lnTo>
                    <a:pt x="209" y="362"/>
                  </a:lnTo>
                  <a:lnTo>
                    <a:pt x="210" y="361"/>
                  </a:lnTo>
                  <a:lnTo>
                    <a:pt x="212" y="359"/>
                  </a:lnTo>
                  <a:lnTo>
                    <a:pt x="212" y="358"/>
                  </a:lnTo>
                  <a:lnTo>
                    <a:pt x="214" y="356"/>
                  </a:lnTo>
                  <a:lnTo>
                    <a:pt x="214" y="355"/>
                  </a:lnTo>
                  <a:lnTo>
                    <a:pt x="215" y="353"/>
                  </a:lnTo>
                  <a:lnTo>
                    <a:pt x="219" y="347"/>
                  </a:lnTo>
                  <a:lnTo>
                    <a:pt x="221" y="346"/>
                  </a:lnTo>
                  <a:lnTo>
                    <a:pt x="221" y="345"/>
                  </a:lnTo>
                  <a:lnTo>
                    <a:pt x="223" y="343"/>
                  </a:lnTo>
                  <a:lnTo>
                    <a:pt x="223" y="341"/>
                  </a:lnTo>
                  <a:lnTo>
                    <a:pt x="224" y="340"/>
                  </a:lnTo>
                  <a:lnTo>
                    <a:pt x="224" y="339"/>
                  </a:lnTo>
                  <a:lnTo>
                    <a:pt x="226" y="338"/>
                  </a:lnTo>
                  <a:lnTo>
                    <a:pt x="225" y="337"/>
                  </a:lnTo>
                  <a:lnTo>
                    <a:pt x="224" y="337"/>
                  </a:lnTo>
                  <a:lnTo>
                    <a:pt x="223" y="336"/>
                  </a:lnTo>
                  <a:lnTo>
                    <a:pt x="222" y="334"/>
                  </a:lnTo>
                  <a:lnTo>
                    <a:pt x="221" y="333"/>
                  </a:lnTo>
                  <a:lnTo>
                    <a:pt x="219" y="333"/>
                  </a:lnTo>
                  <a:lnTo>
                    <a:pt x="219" y="332"/>
                  </a:lnTo>
                  <a:lnTo>
                    <a:pt x="218" y="332"/>
                  </a:lnTo>
                  <a:lnTo>
                    <a:pt x="217" y="331"/>
                  </a:lnTo>
                  <a:lnTo>
                    <a:pt x="217" y="330"/>
                  </a:lnTo>
                  <a:lnTo>
                    <a:pt x="216" y="330"/>
                  </a:lnTo>
                  <a:lnTo>
                    <a:pt x="215" y="329"/>
                  </a:lnTo>
                  <a:lnTo>
                    <a:pt x="215" y="328"/>
                  </a:lnTo>
                  <a:lnTo>
                    <a:pt x="212" y="328"/>
                  </a:lnTo>
                  <a:lnTo>
                    <a:pt x="210" y="328"/>
                  </a:lnTo>
                  <a:lnTo>
                    <a:pt x="208" y="326"/>
                  </a:lnTo>
                  <a:lnTo>
                    <a:pt x="208" y="325"/>
                  </a:lnTo>
                  <a:lnTo>
                    <a:pt x="207" y="325"/>
                  </a:lnTo>
                  <a:lnTo>
                    <a:pt x="204" y="323"/>
                  </a:lnTo>
                  <a:lnTo>
                    <a:pt x="204" y="324"/>
                  </a:lnTo>
                  <a:lnTo>
                    <a:pt x="203" y="323"/>
                  </a:lnTo>
                  <a:lnTo>
                    <a:pt x="202" y="323"/>
                  </a:lnTo>
                  <a:lnTo>
                    <a:pt x="199" y="325"/>
                  </a:lnTo>
                  <a:lnTo>
                    <a:pt x="195" y="324"/>
                  </a:lnTo>
                  <a:lnTo>
                    <a:pt x="194" y="323"/>
                  </a:lnTo>
                  <a:lnTo>
                    <a:pt x="194" y="322"/>
                  </a:lnTo>
                  <a:lnTo>
                    <a:pt x="193" y="319"/>
                  </a:lnTo>
                  <a:lnTo>
                    <a:pt x="192" y="314"/>
                  </a:lnTo>
                  <a:lnTo>
                    <a:pt x="191" y="313"/>
                  </a:lnTo>
                  <a:lnTo>
                    <a:pt x="188" y="311"/>
                  </a:lnTo>
                  <a:lnTo>
                    <a:pt x="186" y="310"/>
                  </a:lnTo>
                  <a:lnTo>
                    <a:pt x="185" y="309"/>
                  </a:lnTo>
                  <a:lnTo>
                    <a:pt x="181" y="309"/>
                  </a:lnTo>
                  <a:lnTo>
                    <a:pt x="178" y="309"/>
                  </a:lnTo>
                  <a:lnTo>
                    <a:pt x="174" y="309"/>
                  </a:lnTo>
                  <a:lnTo>
                    <a:pt x="169" y="310"/>
                  </a:lnTo>
                  <a:lnTo>
                    <a:pt x="167" y="310"/>
                  </a:lnTo>
                  <a:lnTo>
                    <a:pt x="166" y="310"/>
                  </a:lnTo>
                  <a:lnTo>
                    <a:pt x="164" y="310"/>
                  </a:lnTo>
                  <a:lnTo>
                    <a:pt x="163" y="310"/>
                  </a:lnTo>
                  <a:lnTo>
                    <a:pt x="161" y="311"/>
                  </a:lnTo>
                  <a:lnTo>
                    <a:pt x="158" y="313"/>
                  </a:lnTo>
                  <a:lnTo>
                    <a:pt x="155" y="315"/>
                  </a:lnTo>
                  <a:lnTo>
                    <a:pt x="152" y="316"/>
                  </a:lnTo>
                  <a:lnTo>
                    <a:pt x="151" y="316"/>
                  </a:lnTo>
                  <a:lnTo>
                    <a:pt x="151" y="317"/>
                  </a:lnTo>
                  <a:lnTo>
                    <a:pt x="150" y="317"/>
                  </a:lnTo>
                  <a:lnTo>
                    <a:pt x="149" y="318"/>
                  </a:lnTo>
                  <a:lnTo>
                    <a:pt x="147" y="319"/>
                  </a:lnTo>
                  <a:lnTo>
                    <a:pt x="144" y="322"/>
                  </a:lnTo>
                  <a:lnTo>
                    <a:pt x="143" y="323"/>
                  </a:lnTo>
                  <a:lnTo>
                    <a:pt x="142" y="325"/>
                  </a:lnTo>
                  <a:lnTo>
                    <a:pt x="141" y="326"/>
                  </a:lnTo>
                  <a:lnTo>
                    <a:pt x="141" y="328"/>
                  </a:lnTo>
                  <a:lnTo>
                    <a:pt x="125" y="311"/>
                  </a:lnTo>
                  <a:lnTo>
                    <a:pt x="100" y="287"/>
                  </a:lnTo>
                  <a:lnTo>
                    <a:pt x="102" y="286"/>
                  </a:lnTo>
                  <a:lnTo>
                    <a:pt x="107" y="281"/>
                  </a:lnTo>
                  <a:lnTo>
                    <a:pt x="109" y="280"/>
                  </a:lnTo>
                  <a:lnTo>
                    <a:pt x="112" y="279"/>
                  </a:lnTo>
                  <a:lnTo>
                    <a:pt x="113" y="278"/>
                  </a:lnTo>
                  <a:lnTo>
                    <a:pt x="114" y="277"/>
                  </a:lnTo>
                  <a:lnTo>
                    <a:pt x="117" y="276"/>
                  </a:lnTo>
                  <a:lnTo>
                    <a:pt x="120" y="273"/>
                  </a:lnTo>
                  <a:lnTo>
                    <a:pt x="125" y="270"/>
                  </a:lnTo>
                  <a:lnTo>
                    <a:pt x="128" y="267"/>
                  </a:lnTo>
                  <a:lnTo>
                    <a:pt x="130" y="265"/>
                  </a:lnTo>
                  <a:lnTo>
                    <a:pt x="134" y="261"/>
                  </a:lnTo>
                  <a:lnTo>
                    <a:pt x="136" y="259"/>
                  </a:lnTo>
                  <a:lnTo>
                    <a:pt x="137" y="257"/>
                  </a:lnTo>
                  <a:lnTo>
                    <a:pt x="139" y="255"/>
                  </a:lnTo>
                  <a:lnTo>
                    <a:pt x="140" y="252"/>
                  </a:lnTo>
                  <a:lnTo>
                    <a:pt x="141" y="249"/>
                  </a:lnTo>
                  <a:lnTo>
                    <a:pt x="142" y="247"/>
                  </a:lnTo>
                  <a:lnTo>
                    <a:pt x="144" y="246"/>
                  </a:lnTo>
                  <a:lnTo>
                    <a:pt x="146" y="243"/>
                  </a:lnTo>
                  <a:lnTo>
                    <a:pt x="148" y="241"/>
                  </a:lnTo>
                  <a:lnTo>
                    <a:pt x="150" y="240"/>
                  </a:lnTo>
                  <a:lnTo>
                    <a:pt x="157" y="234"/>
                  </a:lnTo>
                  <a:lnTo>
                    <a:pt x="170" y="222"/>
                  </a:lnTo>
                  <a:lnTo>
                    <a:pt x="172" y="220"/>
                  </a:lnTo>
                  <a:lnTo>
                    <a:pt x="177" y="216"/>
                  </a:lnTo>
                  <a:lnTo>
                    <a:pt x="185" y="209"/>
                  </a:lnTo>
                  <a:lnTo>
                    <a:pt x="187" y="205"/>
                  </a:lnTo>
                  <a:lnTo>
                    <a:pt x="189" y="203"/>
                  </a:lnTo>
                  <a:lnTo>
                    <a:pt x="191" y="201"/>
                  </a:lnTo>
                  <a:lnTo>
                    <a:pt x="192" y="198"/>
                  </a:lnTo>
                  <a:lnTo>
                    <a:pt x="194" y="195"/>
                  </a:lnTo>
                  <a:lnTo>
                    <a:pt x="197" y="191"/>
                  </a:lnTo>
                  <a:lnTo>
                    <a:pt x="200" y="189"/>
                  </a:lnTo>
                  <a:lnTo>
                    <a:pt x="201" y="187"/>
                  </a:lnTo>
                  <a:lnTo>
                    <a:pt x="202" y="186"/>
                  </a:lnTo>
                  <a:lnTo>
                    <a:pt x="203" y="184"/>
                  </a:lnTo>
                  <a:lnTo>
                    <a:pt x="206" y="182"/>
                  </a:lnTo>
                  <a:lnTo>
                    <a:pt x="207" y="181"/>
                  </a:lnTo>
                  <a:lnTo>
                    <a:pt x="209" y="180"/>
                  </a:lnTo>
                  <a:lnTo>
                    <a:pt x="210" y="179"/>
                  </a:lnTo>
                  <a:lnTo>
                    <a:pt x="211" y="177"/>
                  </a:lnTo>
                  <a:lnTo>
                    <a:pt x="212" y="177"/>
                  </a:lnTo>
                  <a:lnTo>
                    <a:pt x="214" y="176"/>
                  </a:lnTo>
                  <a:lnTo>
                    <a:pt x="216" y="176"/>
                  </a:lnTo>
                  <a:lnTo>
                    <a:pt x="217" y="176"/>
                  </a:lnTo>
                  <a:lnTo>
                    <a:pt x="219" y="175"/>
                  </a:lnTo>
                  <a:lnTo>
                    <a:pt x="221" y="174"/>
                  </a:lnTo>
                  <a:lnTo>
                    <a:pt x="223" y="174"/>
                  </a:lnTo>
                  <a:lnTo>
                    <a:pt x="224" y="174"/>
                  </a:lnTo>
                  <a:lnTo>
                    <a:pt x="226" y="174"/>
                  </a:lnTo>
                  <a:lnTo>
                    <a:pt x="227" y="173"/>
                  </a:lnTo>
                  <a:lnTo>
                    <a:pt x="229" y="173"/>
                  </a:lnTo>
                  <a:lnTo>
                    <a:pt x="231" y="173"/>
                  </a:lnTo>
                  <a:lnTo>
                    <a:pt x="234" y="174"/>
                  </a:lnTo>
                  <a:lnTo>
                    <a:pt x="236" y="174"/>
                  </a:lnTo>
                  <a:lnTo>
                    <a:pt x="237" y="175"/>
                  </a:lnTo>
                  <a:lnTo>
                    <a:pt x="238" y="175"/>
                  </a:lnTo>
                  <a:lnTo>
                    <a:pt x="240" y="175"/>
                  </a:lnTo>
                  <a:lnTo>
                    <a:pt x="244" y="175"/>
                  </a:lnTo>
                  <a:lnTo>
                    <a:pt x="247" y="175"/>
                  </a:lnTo>
                  <a:lnTo>
                    <a:pt x="251" y="174"/>
                  </a:lnTo>
                  <a:lnTo>
                    <a:pt x="255" y="173"/>
                  </a:lnTo>
                  <a:lnTo>
                    <a:pt x="258" y="172"/>
                  </a:lnTo>
                  <a:lnTo>
                    <a:pt x="259" y="171"/>
                  </a:lnTo>
                  <a:lnTo>
                    <a:pt x="260" y="171"/>
                  </a:lnTo>
                  <a:lnTo>
                    <a:pt x="262" y="171"/>
                  </a:lnTo>
                  <a:lnTo>
                    <a:pt x="263" y="169"/>
                  </a:lnTo>
                  <a:lnTo>
                    <a:pt x="264" y="169"/>
                  </a:lnTo>
                  <a:lnTo>
                    <a:pt x="266" y="168"/>
                  </a:lnTo>
                  <a:lnTo>
                    <a:pt x="273" y="166"/>
                  </a:lnTo>
                  <a:lnTo>
                    <a:pt x="274" y="166"/>
                  </a:lnTo>
                  <a:lnTo>
                    <a:pt x="275" y="165"/>
                  </a:lnTo>
                  <a:lnTo>
                    <a:pt x="278" y="164"/>
                  </a:lnTo>
                  <a:lnTo>
                    <a:pt x="279" y="164"/>
                  </a:lnTo>
                  <a:lnTo>
                    <a:pt x="282" y="164"/>
                  </a:lnTo>
                  <a:lnTo>
                    <a:pt x="282" y="162"/>
                  </a:lnTo>
                  <a:lnTo>
                    <a:pt x="285" y="162"/>
                  </a:lnTo>
                  <a:lnTo>
                    <a:pt x="286" y="161"/>
                  </a:lnTo>
                  <a:lnTo>
                    <a:pt x="290" y="160"/>
                  </a:lnTo>
                  <a:lnTo>
                    <a:pt x="291" y="160"/>
                  </a:lnTo>
                  <a:lnTo>
                    <a:pt x="292" y="159"/>
                  </a:lnTo>
                  <a:lnTo>
                    <a:pt x="293" y="159"/>
                  </a:lnTo>
                  <a:lnTo>
                    <a:pt x="297" y="155"/>
                  </a:lnTo>
                  <a:lnTo>
                    <a:pt x="300" y="153"/>
                  </a:lnTo>
                  <a:lnTo>
                    <a:pt x="305" y="149"/>
                  </a:lnTo>
                  <a:lnTo>
                    <a:pt x="313" y="143"/>
                  </a:lnTo>
                  <a:lnTo>
                    <a:pt x="316" y="140"/>
                  </a:lnTo>
                  <a:lnTo>
                    <a:pt x="319" y="139"/>
                  </a:lnTo>
                  <a:lnTo>
                    <a:pt x="320" y="138"/>
                  </a:lnTo>
                  <a:lnTo>
                    <a:pt x="321" y="138"/>
                  </a:lnTo>
                  <a:lnTo>
                    <a:pt x="323" y="138"/>
                  </a:lnTo>
                  <a:lnTo>
                    <a:pt x="328" y="135"/>
                  </a:lnTo>
                  <a:lnTo>
                    <a:pt x="334" y="131"/>
                  </a:lnTo>
                  <a:lnTo>
                    <a:pt x="335" y="130"/>
                  </a:lnTo>
                  <a:lnTo>
                    <a:pt x="340" y="127"/>
                  </a:lnTo>
                  <a:lnTo>
                    <a:pt x="342" y="124"/>
                  </a:lnTo>
                  <a:lnTo>
                    <a:pt x="346" y="122"/>
                  </a:lnTo>
                  <a:lnTo>
                    <a:pt x="349" y="120"/>
                  </a:lnTo>
                  <a:lnTo>
                    <a:pt x="355" y="115"/>
                  </a:lnTo>
                  <a:lnTo>
                    <a:pt x="358" y="112"/>
                  </a:lnTo>
                  <a:lnTo>
                    <a:pt x="359" y="110"/>
                  </a:lnTo>
                  <a:lnTo>
                    <a:pt x="363" y="108"/>
                  </a:lnTo>
                  <a:lnTo>
                    <a:pt x="364" y="107"/>
                  </a:lnTo>
                  <a:lnTo>
                    <a:pt x="366" y="106"/>
                  </a:lnTo>
                  <a:lnTo>
                    <a:pt x="367" y="105"/>
                  </a:lnTo>
                  <a:lnTo>
                    <a:pt x="370" y="104"/>
                  </a:lnTo>
                  <a:lnTo>
                    <a:pt x="373" y="101"/>
                  </a:lnTo>
                  <a:lnTo>
                    <a:pt x="376" y="98"/>
                  </a:lnTo>
                  <a:lnTo>
                    <a:pt x="378" y="98"/>
                  </a:lnTo>
                  <a:lnTo>
                    <a:pt x="379" y="97"/>
                  </a:lnTo>
                  <a:lnTo>
                    <a:pt x="380" y="94"/>
                  </a:lnTo>
                  <a:lnTo>
                    <a:pt x="381" y="93"/>
                  </a:lnTo>
                  <a:lnTo>
                    <a:pt x="381" y="92"/>
                  </a:lnTo>
                  <a:lnTo>
                    <a:pt x="381" y="90"/>
                  </a:lnTo>
                  <a:lnTo>
                    <a:pt x="381" y="87"/>
                  </a:lnTo>
                  <a:lnTo>
                    <a:pt x="380" y="86"/>
                  </a:lnTo>
                  <a:lnTo>
                    <a:pt x="380" y="84"/>
                  </a:lnTo>
                  <a:lnTo>
                    <a:pt x="380" y="83"/>
                  </a:lnTo>
                  <a:lnTo>
                    <a:pt x="379" y="80"/>
                  </a:lnTo>
                  <a:lnTo>
                    <a:pt x="378" y="78"/>
                  </a:lnTo>
                  <a:lnTo>
                    <a:pt x="375" y="75"/>
                  </a:lnTo>
                  <a:lnTo>
                    <a:pt x="374" y="72"/>
                  </a:lnTo>
                  <a:lnTo>
                    <a:pt x="373" y="69"/>
                  </a:lnTo>
                  <a:lnTo>
                    <a:pt x="372" y="67"/>
                  </a:lnTo>
                  <a:lnTo>
                    <a:pt x="372" y="64"/>
                  </a:lnTo>
                  <a:lnTo>
                    <a:pt x="373" y="62"/>
                  </a:lnTo>
                  <a:lnTo>
                    <a:pt x="373" y="61"/>
                  </a:lnTo>
                  <a:lnTo>
                    <a:pt x="375" y="59"/>
                  </a:lnTo>
                  <a:lnTo>
                    <a:pt x="376" y="57"/>
                  </a:lnTo>
                  <a:lnTo>
                    <a:pt x="378" y="56"/>
                  </a:lnTo>
                  <a:lnTo>
                    <a:pt x="379" y="55"/>
                  </a:lnTo>
                  <a:lnTo>
                    <a:pt x="381" y="55"/>
                  </a:lnTo>
                  <a:lnTo>
                    <a:pt x="385" y="54"/>
                  </a:lnTo>
                  <a:lnTo>
                    <a:pt x="387" y="54"/>
                  </a:lnTo>
                  <a:lnTo>
                    <a:pt x="389" y="53"/>
                  </a:lnTo>
                  <a:lnTo>
                    <a:pt x="395" y="50"/>
                  </a:lnTo>
                  <a:lnTo>
                    <a:pt x="402" y="48"/>
                  </a:lnTo>
                  <a:lnTo>
                    <a:pt x="403" y="47"/>
                  </a:lnTo>
                  <a:lnTo>
                    <a:pt x="404" y="46"/>
                  </a:lnTo>
                  <a:lnTo>
                    <a:pt x="408" y="45"/>
                  </a:lnTo>
                  <a:lnTo>
                    <a:pt x="409" y="44"/>
                  </a:lnTo>
                  <a:lnTo>
                    <a:pt x="415" y="41"/>
                  </a:lnTo>
                  <a:lnTo>
                    <a:pt x="417" y="41"/>
                  </a:lnTo>
                  <a:lnTo>
                    <a:pt x="417" y="40"/>
                  </a:lnTo>
                  <a:lnTo>
                    <a:pt x="418" y="40"/>
                  </a:lnTo>
                  <a:lnTo>
                    <a:pt x="420" y="38"/>
                  </a:lnTo>
                  <a:lnTo>
                    <a:pt x="426" y="33"/>
                  </a:lnTo>
                  <a:lnTo>
                    <a:pt x="427" y="31"/>
                  </a:lnTo>
                  <a:lnTo>
                    <a:pt x="428" y="30"/>
                  </a:lnTo>
                  <a:lnTo>
                    <a:pt x="430" y="24"/>
                  </a:lnTo>
                  <a:lnTo>
                    <a:pt x="431" y="15"/>
                  </a:lnTo>
                  <a:lnTo>
                    <a:pt x="433" y="11"/>
                  </a:lnTo>
                  <a:lnTo>
                    <a:pt x="433" y="10"/>
                  </a:lnTo>
                  <a:lnTo>
                    <a:pt x="434" y="8"/>
                  </a:lnTo>
                  <a:lnTo>
                    <a:pt x="435" y="7"/>
                  </a:lnTo>
                  <a:lnTo>
                    <a:pt x="435" y="5"/>
                  </a:lnTo>
                  <a:lnTo>
                    <a:pt x="437" y="3"/>
                  </a:lnTo>
                  <a:lnTo>
                    <a:pt x="438" y="1"/>
                  </a:lnTo>
                  <a:lnTo>
                    <a:pt x="438" y="0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88" name="Freeform 40"/>
            <p:cNvSpPr>
              <a:spLocks/>
            </p:cNvSpPr>
            <p:nvPr/>
          </p:nvSpPr>
          <p:spPr bwMode="auto">
            <a:xfrm>
              <a:off x="8824468" y="3094666"/>
              <a:ext cx="1433267" cy="646254"/>
            </a:xfrm>
            <a:custGeom>
              <a:avLst/>
              <a:gdLst>
                <a:gd name="T0" fmla="*/ 11 w 1254"/>
                <a:gd name="T1" fmla="*/ 540 h 570"/>
                <a:gd name="T2" fmla="*/ 40 w 1254"/>
                <a:gd name="T3" fmla="*/ 522 h 570"/>
                <a:gd name="T4" fmla="*/ 69 w 1254"/>
                <a:gd name="T5" fmla="*/ 497 h 570"/>
                <a:gd name="T6" fmla="*/ 90 w 1254"/>
                <a:gd name="T7" fmla="*/ 455 h 570"/>
                <a:gd name="T8" fmla="*/ 120 w 1254"/>
                <a:gd name="T9" fmla="*/ 425 h 570"/>
                <a:gd name="T10" fmla="*/ 142 w 1254"/>
                <a:gd name="T11" fmla="*/ 403 h 570"/>
                <a:gd name="T12" fmla="*/ 130 w 1254"/>
                <a:gd name="T13" fmla="*/ 384 h 570"/>
                <a:gd name="T14" fmla="*/ 115 w 1254"/>
                <a:gd name="T15" fmla="*/ 366 h 570"/>
                <a:gd name="T16" fmla="*/ 99 w 1254"/>
                <a:gd name="T17" fmla="*/ 355 h 570"/>
                <a:gd name="T18" fmla="*/ 89 w 1254"/>
                <a:gd name="T19" fmla="*/ 335 h 570"/>
                <a:gd name="T20" fmla="*/ 83 w 1254"/>
                <a:gd name="T21" fmla="*/ 302 h 570"/>
                <a:gd name="T22" fmla="*/ 83 w 1254"/>
                <a:gd name="T23" fmla="*/ 238 h 570"/>
                <a:gd name="T24" fmla="*/ 97 w 1254"/>
                <a:gd name="T25" fmla="*/ 218 h 570"/>
                <a:gd name="T26" fmla="*/ 101 w 1254"/>
                <a:gd name="T27" fmla="*/ 200 h 570"/>
                <a:gd name="T28" fmla="*/ 123 w 1254"/>
                <a:gd name="T29" fmla="*/ 188 h 570"/>
                <a:gd name="T30" fmla="*/ 153 w 1254"/>
                <a:gd name="T31" fmla="*/ 205 h 570"/>
                <a:gd name="T32" fmla="*/ 181 w 1254"/>
                <a:gd name="T33" fmla="*/ 200 h 570"/>
                <a:gd name="T34" fmla="*/ 205 w 1254"/>
                <a:gd name="T35" fmla="*/ 185 h 570"/>
                <a:gd name="T36" fmla="*/ 240 w 1254"/>
                <a:gd name="T37" fmla="*/ 185 h 570"/>
                <a:gd name="T38" fmla="*/ 253 w 1254"/>
                <a:gd name="T39" fmla="*/ 149 h 570"/>
                <a:gd name="T40" fmla="*/ 308 w 1254"/>
                <a:gd name="T41" fmla="*/ 118 h 570"/>
                <a:gd name="T42" fmla="*/ 325 w 1254"/>
                <a:gd name="T43" fmla="*/ 107 h 570"/>
                <a:gd name="T44" fmla="*/ 354 w 1254"/>
                <a:gd name="T45" fmla="*/ 101 h 570"/>
                <a:gd name="T46" fmla="*/ 393 w 1254"/>
                <a:gd name="T47" fmla="*/ 95 h 570"/>
                <a:gd name="T48" fmla="*/ 445 w 1254"/>
                <a:gd name="T49" fmla="*/ 64 h 570"/>
                <a:gd name="T50" fmla="*/ 523 w 1254"/>
                <a:gd name="T51" fmla="*/ 52 h 570"/>
                <a:gd name="T52" fmla="*/ 605 w 1254"/>
                <a:gd name="T53" fmla="*/ 22 h 570"/>
                <a:gd name="T54" fmla="*/ 619 w 1254"/>
                <a:gd name="T55" fmla="*/ 18 h 570"/>
                <a:gd name="T56" fmla="*/ 635 w 1254"/>
                <a:gd name="T57" fmla="*/ 0 h 570"/>
                <a:gd name="T58" fmla="*/ 648 w 1254"/>
                <a:gd name="T59" fmla="*/ 6 h 570"/>
                <a:gd name="T60" fmla="*/ 664 w 1254"/>
                <a:gd name="T61" fmla="*/ 11 h 570"/>
                <a:gd name="T62" fmla="*/ 680 w 1254"/>
                <a:gd name="T63" fmla="*/ 19 h 570"/>
                <a:gd name="T64" fmla="*/ 687 w 1254"/>
                <a:gd name="T65" fmla="*/ 30 h 570"/>
                <a:gd name="T66" fmla="*/ 708 w 1254"/>
                <a:gd name="T67" fmla="*/ 36 h 570"/>
                <a:gd name="T68" fmla="*/ 728 w 1254"/>
                <a:gd name="T69" fmla="*/ 29 h 570"/>
                <a:gd name="T70" fmla="*/ 742 w 1254"/>
                <a:gd name="T71" fmla="*/ 44 h 570"/>
                <a:gd name="T72" fmla="*/ 749 w 1254"/>
                <a:gd name="T73" fmla="*/ 59 h 570"/>
                <a:gd name="T74" fmla="*/ 757 w 1254"/>
                <a:gd name="T75" fmla="*/ 78 h 570"/>
                <a:gd name="T76" fmla="*/ 770 w 1254"/>
                <a:gd name="T77" fmla="*/ 76 h 570"/>
                <a:gd name="T78" fmla="*/ 807 w 1254"/>
                <a:gd name="T79" fmla="*/ 59 h 570"/>
                <a:gd name="T80" fmla="*/ 850 w 1254"/>
                <a:gd name="T81" fmla="*/ 112 h 570"/>
                <a:gd name="T82" fmla="*/ 874 w 1254"/>
                <a:gd name="T83" fmla="*/ 141 h 570"/>
                <a:gd name="T84" fmla="*/ 896 w 1254"/>
                <a:gd name="T85" fmla="*/ 171 h 570"/>
                <a:gd name="T86" fmla="*/ 925 w 1254"/>
                <a:gd name="T87" fmla="*/ 196 h 570"/>
                <a:gd name="T88" fmla="*/ 913 w 1254"/>
                <a:gd name="T89" fmla="*/ 219 h 570"/>
                <a:gd name="T90" fmla="*/ 935 w 1254"/>
                <a:gd name="T91" fmla="*/ 264 h 570"/>
                <a:gd name="T92" fmla="*/ 947 w 1254"/>
                <a:gd name="T93" fmla="*/ 296 h 570"/>
                <a:gd name="T94" fmla="*/ 972 w 1254"/>
                <a:gd name="T95" fmla="*/ 336 h 570"/>
                <a:gd name="T96" fmla="*/ 1000 w 1254"/>
                <a:gd name="T97" fmla="*/ 356 h 570"/>
                <a:gd name="T98" fmla="*/ 1036 w 1254"/>
                <a:gd name="T99" fmla="*/ 313 h 570"/>
                <a:gd name="T100" fmla="*/ 1040 w 1254"/>
                <a:gd name="T101" fmla="*/ 272 h 570"/>
                <a:gd name="T102" fmla="*/ 1063 w 1254"/>
                <a:gd name="T103" fmla="*/ 237 h 570"/>
                <a:gd name="T104" fmla="*/ 1091 w 1254"/>
                <a:gd name="T105" fmla="*/ 197 h 570"/>
                <a:gd name="T106" fmla="*/ 1116 w 1254"/>
                <a:gd name="T107" fmla="*/ 198 h 570"/>
                <a:gd name="T108" fmla="*/ 1135 w 1254"/>
                <a:gd name="T109" fmla="*/ 191 h 570"/>
                <a:gd name="T110" fmla="*/ 1148 w 1254"/>
                <a:gd name="T111" fmla="*/ 190 h 570"/>
                <a:gd name="T112" fmla="*/ 1158 w 1254"/>
                <a:gd name="T113" fmla="*/ 185 h 570"/>
                <a:gd name="T114" fmla="*/ 1178 w 1254"/>
                <a:gd name="T115" fmla="*/ 182 h 570"/>
                <a:gd name="T116" fmla="*/ 1193 w 1254"/>
                <a:gd name="T117" fmla="*/ 172 h 570"/>
                <a:gd name="T118" fmla="*/ 1206 w 1254"/>
                <a:gd name="T119" fmla="*/ 160 h 570"/>
                <a:gd name="T120" fmla="*/ 1217 w 1254"/>
                <a:gd name="T121" fmla="*/ 146 h 570"/>
                <a:gd name="T122" fmla="*/ 1235 w 1254"/>
                <a:gd name="T123" fmla="*/ 138 h 570"/>
                <a:gd name="T124" fmla="*/ 1251 w 1254"/>
                <a:gd name="T125" fmla="*/ 114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54" h="570">
                  <a:moveTo>
                    <a:pt x="0" y="570"/>
                  </a:moveTo>
                  <a:lnTo>
                    <a:pt x="0" y="568"/>
                  </a:lnTo>
                  <a:lnTo>
                    <a:pt x="1" y="566"/>
                  </a:lnTo>
                  <a:lnTo>
                    <a:pt x="1" y="564"/>
                  </a:lnTo>
                  <a:lnTo>
                    <a:pt x="2" y="560"/>
                  </a:lnTo>
                  <a:lnTo>
                    <a:pt x="2" y="558"/>
                  </a:lnTo>
                  <a:lnTo>
                    <a:pt x="3" y="555"/>
                  </a:lnTo>
                  <a:lnTo>
                    <a:pt x="4" y="552"/>
                  </a:lnTo>
                  <a:lnTo>
                    <a:pt x="5" y="549"/>
                  </a:lnTo>
                  <a:lnTo>
                    <a:pt x="7" y="547"/>
                  </a:lnTo>
                  <a:lnTo>
                    <a:pt x="8" y="544"/>
                  </a:lnTo>
                  <a:lnTo>
                    <a:pt x="10" y="542"/>
                  </a:lnTo>
                  <a:lnTo>
                    <a:pt x="11" y="540"/>
                  </a:lnTo>
                  <a:lnTo>
                    <a:pt x="14" y="536"/>
                  </a:lnTo>
                  <a:lnTo>
                    <a:pt x="16" y="534"/>
                  </a:lnTo>
                  <a:lnTo>
                    <a:pt x="18" y="533"/>
                  </a:lnTo>
                  <a:lnTo>
                    <a:pt x="20" y="530"/>
                  </a:lnTo>
                  <a:lnTo>
                    <a:pt x="23" y="529"/>
                  </a:lnTo>
                  <a:lnTo>
                    <a:pt x="24" y="528"/>
                  </a:lnTo>
                  <a:lnTo>
                    <a:pt x="27" y="527"/>
                  </a:lnTo>
                  <a:lnTo>
                    <a:pt x="29" y="527"/>
                  </a:lnTo>
                  <a:lnTo>
                    <a:pt x="30" y="526"/>
                  </a:lnTo>
                  <a:lnTo>
                    <a:pt x="33" y="525"/>
                  </a:lnTo>
                  <a:lnTo>
                    <a:pt x="37" y="523"/>
                  </a:lnTo>
                  <a:lnTo>
                    <a:pt x="38" y="523"/>
                  </a:lnTo>
                  <a:lnTo>
                    <a:pt x="40" y="522"/>
                  </a:lnTo>
                  <a:lnTo>
                    <a:pt x="41" y="522"/>
                  </a:lnTo>
                  <a:lnTo>
                    <a:pt x="44" y="521"/>
                  </a:lnTo>
                  <a:lnTo>
                    <a:pt x="47" y="521"/>
                  </a:lnTo>
                  <a:lnTo>
                    <a:pt x="50" y="520"/>
                  </a:lnTo>
                  <a:lnTo>
                    <a:pt x="54" y="519"/>
                  </a:lnTo>
                  <a:lnTo>
                    <a:pt x="56" y="518"/>
                  </a:lnTo>
                  <a:lnTo>
                    <a:pt x="59" y="515"/>
                  </a:lnTo>
                  <a:lnTo>
                    <a:pt x="61" y="514"/>
                  </a:lnTo>
                  <a:lnTo>
                    <a:pt x="62" y="512"/>
                  </a:lnTo>
                  <a:lnTo>
                    <a:pt x="64" y="510"/>
                  </a:lnTo>
                  <a:lnTo>
                    <a:pt x="65" y="505"/>
                  </a:lnTo>
                  <a:lnTo>
                    <a:pt x="67" y="502"/>
                  </a:lnTo>
                  <a:lnTo>
                    <a:pt x="69" y="497"/>
                  </a:lnTo>
                  <a:lnTo>
                    <a:pt x="70" y="493"/>
                  </a:lnTo>
                  <a:lnTo>
                    <a:pt x="72" y="490"/>
                  </a:lnTo>
                  <a:lnTo>
                    <a:pt x="74" y="487"/>
                  </a:lnTo>
                  <a:lnTo>
                    <a:pt x="76" y="483"/>
                  </a:lnTo>
                  <a:lnTo>
                    <a:pt x="77" y="480"/>
                  </a:lnTo>
                  <a:lnTo>
                    <a:pt x="78" y="475"/>
                  </a:lnTo>
                  <a:lnTo>
                    <a:pt x="79" y="473"/>
                  </a:lnTo>
                  <a:lnTo>
                    <a:pt x="82" y="469"/>
                  </a:lnTo>
                  <a:lnTo>
                    <a:pt x="83" y="467"/>
                  </a:lnTo>
                  <a:lnTo>
                    <a:pt x="84" y="463"/>
                  </a:lnTo>
                  <a:lnTo>
                    <a:pt x="86" y="461"/>
                  </a:lnTo>
                  <a:lnTo>
                    <a:pt x="87" y="458"/>
                  </a:lnTo>
                  <a:lnTo>
                    <a:pt x="90" y="455"/>
                  </a:lnTo>
                  <a:lnTo>
                    <a:pt x="92" y="453"/>
                  </a:lnTo>
                  <a:lnTo>
                    <a:pt x="94" y="451"/>
                  </a:lnTo>
                  <a:lnTo>
                    <a:pt x="97" y="448"/>
                  </a:lnTo>
                  <a:lnTo>
                    <a:pt x="99" y="446"/>
                  </a:lnTo>
                  <a:lnTo>
                    <a:pt x="102" y="444"/>
                  </a:lnTo>
                  <a:lnTo>
                    <a:pt x="105" y="441"/>
                  </a:lnTo>
                  <a:lnTo>
                    <a:pt x="107" y="438"/>
                  </a:lnTo>
                  <a:lnTo>
                    <a:pt x="108" y="436"/>
                  </a:lnTo>
                  <a:lnTo>
                    <a:pt x="111" y="433"/>
                  </a:lnTo>
                  <a:lnTo>
                    <a:pt x="113" y="431"/>
                  </a:lnTo>
                  <a:lnTo>
                    <a:pt x="116" y="429"/>
                  </a:lnTo>
                  <a:lnTo>
                    <a:pt x="119" y="426"/>
                  </a:lnTo>
                  <a:lnTo>
                    <a:pt x="120" y="425"/>
                  </a:lnTo>
                  <a:lnTo>
                    <a:pt x="123" y="424"/>
                  </a:lnTo>
                  <a:lnTo>
                    <a:pt x="128" y="422"/>
                  </a:lnTo>
                  <a:lnTo>
                    <a:pt x="132" y="421"/>
                  </a:lnTo>
                  <a:lnTo>
                    <a:pt x="135" y="420"/>
                  </a:lnTo>
                  <a:lnTo>
                    <a:pt x="138" y="417"/>
                  </a:lnTo>
                  <a:lnTo>
                    <a:pt x="141" y="416"/>
                  </a:lnTo>
                  <a:lnTo>
                    <a:pt x="145" y="413"/>
                  </a:lnTo>
                  <a:lnTo>
                    <a:pt x="145" y="411"/>
                  </a:lnTo>
                  <a:lnTo>
                    <a:pt x="145" y="410"/>
                  </a:lnTo>
                  <a:lnTo>
                    <a:pt x="144" y="408"/>
                  </a:lnTo>
                  <a:lnTo>
                    <a:pt x="143" y="407"/>
                  </a:lnTo>
                  <a:lnTo>
                    <a:pt x="143" y="405"/>
                  </a:lnTo>
                  <a:lnTo>
                    <a:pt x="142" y="403"/>
                  </a:lnTo>
                  <a:lnTo>
                    <a:pt x="141" y="401"/>
                  </a:lnTo>
                  <a:lnTo>
                    <a:pt x="139" y="399"/>
                  </a:lnTo>
                  <a:lnTo>
                    <a:pt x="138" y="398"/>
                  </a:lnTo>
                  <a:lnTo>
                    <a:pt x="138" y="396"/>
                  </a:lnTo>
                  <a:lnTo>
                    <a:pt x="137" y="395"/>
                  </a:lnTo>
                  <a:lnTo>
                    <a:pt x="136" y="393"/>
                  </a:lnTo>
                  <a:lnTo>
                    <a:pt x="135" y="391"/>
                  </a:lnTo>
                  <a:lnTo>
                    <a:pt x="134" y="390"/>
                  </a:lnTo>
                  <a:lnTo>
                    <a:pt x="134" y="388"/>
                  </a:lnTo>
                  <a:lnTo>
                    <a:pt x="132" y="388"/>
                  </a:lnTo>
                  <a:lnTo>
                    <a:pt x="131" y="388"/>
                  </a:lnTo>
                  <a:lnTo>
                    <a:pt x="130" y="386"/>
                  </a:lnTo>
                  <a:lnTo>
                    <a:pt x="130" y="384"/>
                  </a:lnTo>
                  <a:lnTo>
                    <a:pt x="131" y="383"/>
                  </a:lnTo>
                  <a:lnTo>
                    <a:pt x="130" y="383"/>
                  </a:lnTo>
                  <a:lnTo>
                    <a:pt x="130" y="381"/>
                  </a:lnTo>
                  <a:lnTo>
                    <a:pt x="128" y="379"/>
                  </a:lnTo>
                  <a:lnTo>
                    <a:pt x="126" y="377"/>
                  </a:lnTo>
                  <a:lnTo>
                    <a:pt x="123" y="373"/>
                  </a:lnTo>
                  <a:lnTo>
                    <a:pt x="121" y="371"/>
                  </a:lnTo>
                  <a:lnTo>
                    <a:pt x="120" y="370"/>
                  </a:lnTo>
                  <a:lnTo>
                    <a:pt x="120" y="369"/>
                  </a:lnTo>
                  <a:lnTo>
                    <a:pt x="117" y="369"/>
                  </a:lnTo>
                  <a:lnTo>
                    <a:pt x="117" y="368"/>
                  </a:lnTo>
                  <a:lnTo>
                    <a:pt x="116" y="368"/>
                  </a:lnTo>
                  <a:lnTo>
                    <a:pt x="115" y="366"/>
                  </a:lnTo>
                  <a:lnTo>
                    <a:pt x="114" y="365"/>
                  </a:lnTo>
                  <a:lnTo>
                    <a:pt x="113" y="364"/>
                  </a:lnTo>
                  <a:lnTo>
                    <a:pt x="111" y="362"/>
                  </a:lnTo>
                  <a:lnTo>
                    <a:pt x="109" y="360"/>
                  </a:lnTo>
                  <a:lnTo>
                    <a:pt x="108" y="360"/>
                  </a:lnTo>
                  <a:lnTo>
                    <a:pt x="108" y="358"/>
                  </a:lnTo>
                  <a:lnTo>
                    <a:pt x="107" y="358"/>
                  </a:lnTo>
                  <a:lnTo>
                    <a:pt x="106" y="358"/>
                  </a:lnTo>
                  <a:lnTo>
                    <a:pt x="105" y="358"/>
                  </a:lnTo>
                  <a:lnTo>
                    <a:pt x="102" y="357"/>
                  </a:lnTo>
                  <a:lnTo>
                    <a:pt x="101" y="357"/>
                  </a:lnTo>
                  <a:lnTo>
                    <a:pt x="100" y="356"/>
                  </a:lnTo>
                  <a:lnTo>
                    <a:pt x="99" y="355"/>
                  </a:lnTo>
                  <a:lnTo>
                    <a:pt x="98" y="355"/>
                  </a:lnTo>
                  <a:lnTo>
                    <a:pt x="98" y="354"/>
                  </a:lnTo>
                  <a:lnTo>
                    <a:pt x="98" y="353"/>
                  </a:lnTo>
                  <a:lnTo>
                    <a:pt x="98" y="351"/>
                  </a:lnTo>
                  <a:lnTo>
                    <a:pt x="93" y="349"/>
                  </a:lnTo>
                  <a:lnTo>
                    <a:pt x="92" y="349"/>
                  </a:lnTo>
                  <a:lnTo>
                    <a:pt x="90" y="348"/>
                  </a:lnTo>
                  <a:lnTo>
                    <a:pt x="89" y="347"/>
                  </a:lnTo>
                  <a:lnTo>
                    <a:pt x="89" y="346"/>
                  </a:lnTo>
                  <a:lnTo>
                    <a:pt x="89" y="345"/>
                  </a:lnTo>
                  <a:lnTo>
                    <a:pt x="89" y="343"/>
                  </a:lnTo>
                  <a:lnTo>
                    <a:pt x="89" y="342"/>
                  </a:lnTo>
                  <a:lnTo>
                    <a:pt x="89" y="335"/>
                  </a:lnTo>
                  <a:lnTo>
                    <a:pt x="89" y="334"/>
                  </a:lnTo>
                  <a:lnTo>
                    <a:pt x="89" y="333"/>
                  </a:lnTo>
                  <a:lnTo>
                    <a:pt x="89" y="332"/>
                  </a:lnTo>
                  <a:lnTo>
                    <a:pt x="89" y="331"/>
                  </a:lnTo>
                  <a:lnTo>
                    <a:pt x="89" y="330"/>
                  </a:lnTo>
                  <a:lnTo>
                    <a:pt x="89" y="328"/>
                  </a:lnTo>
                  <a:lnTo>
                    <a:pt x="89" y="327"/>
                  </a:lnTo>
                  <a:lnTo>
                    <a:pt x="90" y="325"/>
                  </a:lnTo>
                  <a:lnTo>
                    <a:pt x="89" y="318"/>
                  </a:lnTo>
                  <a:lnTo>
                    <a:pt x="85" y="315"/>
                  </a:lnTo>
                  <a:lnTo>
                    <a:pt x="83" y="304"/>
                  </a:lnTo>
                  <a:lnTo>
                    <a:pt x="83" y="303"/>
                  </a:lnTo>
                  <a:lnTo>
                    <a:pt x="83" y="302"/>
                  </a:lnTo>
                  <a:lnTo>
                    <a:pt x="91" y="287"/>
                  </a:lnTo>
                  <a:lnTo>
                    <a:pt x="86" y="286"/>
                  </a:lnTo>
                  <a:lnTo>
                    <a:pt x="86" y="280"/>
                  </a:lnTo>
                  <a:lnTo>
                    <a:pt x="86" y="279"/>
                  </a:lnTo>
                  <a:lnTo>
                    <a:pt x="86" y="264"/>
                  </a:lnTo>
                  <a:lnTo>
                    <a:pt x="85" y="263"/>
                  </a:lnTo>
                  <a:lnTo>
                    <a:pt x="82" y="256"/>
                  </a:lnTo>
                  <a:lnTo>
                    <a:pt x="82" y="253"/>
                  </a:lnTo>
                  <a:lnTo>
                    <a:pt x="82" y="251"/>
                  </a:lnTo>
                  <a:lnTo>
                    <a:pt x="83" y="246"/>
                  </a:lnTo>
                  <a:lnTo>
                    <a:pt x="83" y="243"/>
                  </a:lnTo>
                  <a:lnTo>
                    <a:pt x="83" y="241"/>
                  </a:lnTo>
                  <a:lnTo>
                    <a:pt x="83" y="238"/>
                  </a:lnTo>
                  <a:lnTo>
                    <a:pt x="83" y="233"/>
                  </a:lnTo>
                  <a:lnTo>
                    <a:pt x="83" y="231"/>
                  </a:lnTo>
                  <a:lnTo>
                    <a:pt x="82" y="231"/>
                  </a:lnTo>
                  <a:lnTo>
                    <a:pt x="81" y="229"/>
                  </a:lnTo>
                  <a:lnTo>
                    <a:pt x="81" y="227"/>
                  </a:lnTo>
                  <a:lnTo>
                    <a:pt x="82" y="226"/>
                  </a:lnTo>
                  <a:lnTo>
                    <a:pt x="85" y="223"/>
                  </a:lnTo>
                  <a:lnTo>
                    <a:pt x="90" y="220"/>
                  </a:lnTo>
                  <a:lnTo>
                    <a:pt x="92" y="220"/>
                  </a:lnTo>
                  <a:lnTo>
                    <a:pt x="93" y="220"/>
                  </a:lnTo>
                  <a:lnTo>
                    <a:pt x="96" y="219"/>
                  </a:lnTo>
                  <a:lnTo>
                    <a:pt x="96" y="218"/>
                  </a:lnTo>
                  <a:lnTo>
                    <a:pt x="97" y="218"/>
                  </a:lnTo>
                  <a:lnTo>
                    <a:pt x="98" y="218"/>
                  </a:lnTo>
                  <a:lnTo>
                    <a:pt x="99" y="218"/>
                  </a:lnTo>
                  <a:lnTo>
                    <a:pt x="100" y="218"/>
                  </a:lnTo>
                  <a:lnTo>
                    <a:pt x="100" y="216"/>
                  </a:lnTo>
                  <a:lnTo>
                    <a:pt x="101" y="216"/>
                  </a:lnTo>
                  <a:lnTo>
                    <a:pt x="102" y="216"/>
                  </a:lnTo>
                  <a:lnTo>
                    <a:pt x="104" y="215"/>
                  </a:lnTo>
                  <a:lnTo>
                    <a:pt x="105" y="215"/>
                  </a:lnTo>
                  <a:lnTo>
                    <a:pt x="105" y="207"/>
                  </a:lnTo>
                  <a:lnTo>
                    <a:pt x="102" y="204"/>
                  </a:lnTo>
                  <a:lnTo>
                    <a:pt x="102" y="203"/>
                  </a:lnTo>
                  <a:lnTo>
                    <a:pt x="102" y="201"/>
                  </a:lnTo>
                  <a:lnTo>
                    <a:pt x="101" y="200"/>
                  </a:lnTo>
                  <a:lnTo>
                    <a:pt x="104" y="198"/>
                  </a:lnTo>
                  <a:lnTo>
                    <a:pt x="105" y="197"/>
                  </a:lnTo>
                  <a:lnTo>
                    <a:pt x="109" y="194"/>
                  </a:lnTo>
                  <a:lnTo>
                    <a:pt x="112" y="191"/>
                  </a:lnTo>
                  <a:lnTo>
                    <a:pt x="112" y="190"/>
                  </a:lnTo>
                  <a:lnTo>
                    <a:pt x="112" y="185"/>
                  </a:lnTo>
                  <a:lnTo>
                    <a:pt x="112" y="183"/>
                  </a:lnTo>
                  <a:lnTo>
                    <a:pt x="112" y="182"/>
                  </a:lnTo>
                  <a:lnTo>
                    <a:pt x="112" y="181"/>
                  </a:lnTo>
                  <a:lnTo>
                    <a:pt x="117" y="183"/>
                  </a:lnTo>
                  <a:lnTo>
                    <a:pt x="120" y="184"/>
                  </a:lnTo>
                  <a:lnTo>
                    <a:pt x="121" y="185"/>
                  </a:lnTo>
                  <a:lnTo>
                    <a:pt x="123" y="188"/>
                  </a:lnTo>
                  <a:lnTo>
                    <a:pt x="124" y="191"/>
                  </a:lnTo>
                  <a:lnTo>
                    <a:pt x="127" y="198"/>
                  </a:lnTo>
                  <a:lnTo>
                    <a:pt x="128" y="201"/>
                  </a:lnTo>
                  <a:lnTo>
                    <a:pt x="130" y="203"/>
                  </a:lnTo>
                  <a:lnTo>
                    <a:pt x="131" y="204"/>
                  </a:lnTo>
                  <a:lnTo>
                    <a:pt x="132" y="205"/>
                  </a:lnTo>
                  <a:lnTo>
                    <a:pt x="135" y="206"/>
                  </a:lnTo>
                  <a:lnTo>
                    <a:pt x="136" y="207"/>
                  </a:lnTo>
                  <a:lnTo>
                    <a:pt x="138" y="207"/>
                  </a:lnTo>
                  <a:lnTo>
                    <a:pt x="141" y="207"/>
                  </a:lnTo>
                  <a:lnTo>
                    <a:pt x="143" y="207"/>
                  </a:lnTo>
                  <a:lnTo>
                    <a:pt x="152" y="205"/>
                  </a:lnTo>
                  <a:lnTo>
                    <a:pt x="153" y="205"/>
                  </a:lnTo>
                  <a:lnTo>
                    <a:pt x="154" y="205"/>
                  </a:lnTo>
                  <a:lnTo>
                    <a:pt x="157" y="206"/>
                  </a:lnTo>
                  <a:lnTo>
                    <a:pt x="159" y="206"/>
                  </a:lnTo>
                  <a:lnTo>
                    <a:pt x="161" y="208"/>
                  </a:lnTo>
                  <a:lnTo>
                    <a:pt x="173" y="219"/>
                  </a:lnTo>
                  <a:lnTo>
                    <a:pt x="176" y="214"/>
                  </a:lnTo>
                  <a:lnTo>
                    <a:pt x="178" y="213"/>
                  </a:lnTo>
                  <a:lnTo>
                    <a:pt x="178" y="212"/>
                  </a:lnTo>
                  <a:lnTo>
                    <a:pt x="179" y="211"/>
                  </a:lnTo>
                  <a:lnTo>
                    <a:pt x="180" y="204"/>
                  </a:lnTo>
                  <a:lnTo>
                    <a:pt x="180" y="201"/>
                  </a:lnTo>
                  <a:lnTo>
                    <a:pt x="180" y="200"/>
                  </a:lnTo>
                  <a:lnTo>
                    <a:pt x="181" y="200"/>
                  </a:lnTo>
                  <a:lnTo>
                    <a:pt x="181" y="199"/>
                  </a:lnTo>
                  <a:lnTo>
                    <a:pt x="182" y="198"/>
                  </a:lnTo>
                  <a:lnTo>
                    <a:pt x="183" y="197"/>
                  </a:lnTo>
                  <a:lnTo>
                    <a:pt x="186" y="196"/>
                  </a:lnTo>
                  <a:lnTo>
                    <a:pt x="189" y="194"/>
                  </a:lnTo>
                  <a:lnTo>
                    <a:pt x="193" y="191"/>
                  </a:lnTo>
                  <a:lnTo>
                    <a:pt x="196" y="189"/>
                  </a:lnTo>
                  <a:lnTo>
                    <a:pt x="196" y="188"/>
                  </a:lnTo>
                  <a:lnTo>
                    <a:pt x="197" y="186"/>
                  </a:lnTo>
                  <a:lnTo>
                    <a:pt x="198" y="186"/>
                  </a:lnTo>
                  <a:lnTo>
                    <a:pt x="203" y="185"/>
                  </a:lnTo>
                  <a:lnTo>
                    <a:pt x="204" y="185"/>
                  </a:lnTo>
                  <a:lnTo>
                    <a:pt x="205" y="185"/>
                  </a:lnTo>
                  <a:lnTo>
                    <a:pt x="206" y="186"/>
                  </a:lnTo>
                  <a:lnTo>
                    <a:pt x="208" y="188"/>
                  </a:lnTo>
                  <a:lnTo>
                    <a:pt x="209" y="188"/>
                  </a:lnTo>
                  <a:lnTo>
                    <a:pt x="210" y="188"/>
                  </a:lnTo>
                  <a:lnTo>
                    <a:pt x="216" y="188"/>
                  </a:lnTo>
                  <a:lnTo>
                    <a:pt x="220" y="188"/>
                  </a:lnTo>
                  <a:lnTo>
                    <a:pt x="226" y="186"/>
                  </a:lnTo>
                  <a:lnTo>
                    <a:pt x="232" y="185"/>
                  </a:lnTo>
                  <a:lnTo>
                    <a:pt x="233" y="185"/>
                  </a:lnTo>
                  <a:lnTo>
                    <a:pt x="235" y="185"/>
                  </a:lnTo>
                  <a:lnTo>
                    <a:pt x="238" y="185"/>
                  </a:lnTo>
                  <a:lnTo>
                    <a:pt x="239" y="185"/>
                  </a:lnTo>
                  <a:lnTo>
                    <a:pt x="240" y="185"/>
                  </a:lnTo>
                  <a:lnTo>
                    <a:pt x="241" y="185"/>
                  </a:lnTo>
                  <a:lnTo>
                    <a:pt x="242" y="181"/>
                  </a:lnTo>
                  <a:lnTo>
                    <a:pt x="242" y="179"/>
                  </a:lnTo>
                  <a:lnTo>
                    <a:pt x="243" y="177"/>
                  </a:lnTo>
                  <a:lnTo>
                    <a:pt x="244" y="175"/>
                  </a:lnTo>
                  <a:lnTo>
                    <a:pt x="244" y="174"/>
                  </a:lnTo>
                  <a:lnTo>
                    <a:pt x="246" y="171"/>
                  </a:lnTo>
                  <a:lnTo>
                    <a:pt x="246" y="170"/>
                  </a:lnTo>
                  <a:lnTo>
                    <a:pt x="247" y="169"/>
                  </a:lnTo>
                  <a:lnTo>
                    <a:pt x="248" y="167"/>
                  </a:lnTo>
                  <a:lnTo>
                    <a:pt x="250" y="154"/>
                  </a:lnTo>
                  <a:lnTo>
                    <a:pt x="250" y="153"/>
                  </a:lnTo>
                  <a:lnTo>
                    <a:pt x="253" y="149"/>
                  </a:lnTo>
                  <a:lnTo>
                    <a:pt x="254" y="147"/>
                  </a:lnTo>
                  <a:lnTo>
                    <a:pt x="266" y="131"/>
                  </a:lnTo>
                  <a:lnTo>
                    <a:pt x="266" y="130"/>
                  </a:lnTo>
                  <a:lnTo>
                    <a:pt x="284" y="125"/>
                  </a:lnTo>
                  <a:lnTo>
                    <a:pt x="285" y="125"/>
                  </a:lnTo>
                  <a:lnTo>
                    <a:pt x="288" y="125"/>
                  </a:lnTo>
                  <a:lnTo>
                    <a:pt x="290" y="123"/>
                  </a:lnTo>
                  <a:lnTo>
                    <a:pt x="294" y="123"/>
                  </a:lnTo>
                  <a:lnTo>
                    <a:pt x="300" y="122"/>
                  </a:lnTo>
                  <a:lnTo>
                    <a:pt x="301" y="122"/>
                  </a:lnTo>
                  <a:lnTo>
                    <a:pt x="302" y="122"/>
                  </a:lnTo>
                  <a:lnTo>
                    <a:pt x="305" y="121"/>
                  </a:lnTo>
                  <a:lnTo>
                    <a:pt x="308" y="118"/>
                  </a:lnTo>
                  <a:lnTo>
                    <a:pt x="308" y="117"/>
                  </a:lnTo>
                  <a:lnTo>
                    <a:pt x="311" y="114"/>
                  </a:lnTo>
                  <a:lnTo>
                    <a:pt x="313" y="112"/>
                  </a:lnTo>
                  <a:lnTo>
                    <a:pt x="313" y="111"/>
                  </a:lnTo>
                  <a:lnTo>
                    <a:pt x="316" y="112"/>
                  </a:lnTo>
                  <a:lnTo>
                    <a:pt x="317" y="112"/>
                  </a:lnTo>
                  <a:lnTo>
                    <a:pt x="317" y="111"/>
                  </a:lnTo>
                  <a:lnTo>
                    <a:pt x="320" y="112"/>
                  </a:lnTo>
                  <a:lnTo>
                    <a:pt x="321" y="112"/>
                  </a:lnTo>
                  <a:lnTo>
                    <a:pt x="322" y="110"/>
                  </a:lnTo>
                  <a:lnTo>
                    <a:pt x="322" y="108"/>
                  </a:lnTo>
                  <a:lnTo>
                    <a:pt x="323" y="107"/>
                  </a:lnTo>
                  <a:lnTo>
                    <a:pt x="325" y="107"/>
                  </a:lnTo>
                  <a:lnTo>
                    <a:pt x="326" y="106"/>
                  </a:lnTo>
                  <a:lnTo>
                    <a:pt x="328" y="103"/>
                  </a:lnTo>
                  <a:lnTo>
                    <a:pt x="329" y="102"/>
                  </a:lnTo>
                  <a:lnTo>
                    <a:pt x="330" y="102"/>
                  </a:lnTo>
                  <a:lnTo>
                    <a:pt x="336" y="103"/>
                  </a:lnTo>
                  <a:lnTo>
                    <a:pt x="338" y="103"/>
                  </a:lnTo>
                  <a:lnTo>
                    <a:pt x="340" y="104"/>
                  </a:lnTo>
                  <a:lnTo>
                    <a:pt x="343" y="106"/>
                  </a:lnTo>
                  <a:lnTo>
                    <a:pt x="351" y="106"/>
                  </a:lnTo>
                  <a:lnTo>
                    <a:pt x="352" y="106"/>
                  </a:lnTo>
                  <a:lnTo>
                    <a:pt x="354" y="106"/>
                  </a:lnTo>
                  <a:lnTo>
                    <a:pt x="354" y="103"/>
                  </a:lnTo>
                  <a:lnTo>
                    <a:pt x="354" y="101"/>
                  </a:lnTo>
                  <a:lnTo>
                    <a:pt x="358" y="101"/>
                  </a:lnTo>
                  <a:lnTo>
                    <a:pt x="365" y="101"/>
                  </a:lnTo>
                  <a:lnTo>
                    <a:pt x="367" y="100"/>
                  </a:lnTo>
                  <a:lnTo>
                    <a:pt x="368" y="99"/>
                  </a:lnTo>
                  <a:lnTo>
                    <a:pt x="369" y="99"/>
                  </a:lnTo>
                  <a:lnTo>
                    <a:pt x="374" y="99"/>
                  </a:lnTo>
                  <a:lnTo>
                    <a:pt x="376" y="99"/>
                  </a:lnTo>
                  <a:lnTo>
                    <a:pt x="381" y="99"/>
                  </a:lnTo>
                  <a:lnTo>
                    <a:pt x="385" y="99"/>
                  </a:lnTo>
                  <a:lnTo>
                    <a:pt x="389" y="99"/>
                  </a:lnTo>
                  <a:lnTo>
                    <a:pt x="392" y="97"/>
                  </a:lnTo>
                  <a:lnTo>
                    <a:pt x="393" y="96"/>
                  </a:lnTo>
                  <a:lnTo>
                    <a:pt x="393" y="95"/>
                  </a:lnTo>
                  <a:lnTo>
                    <a:pt x="399" y="95"/>
                  </a:lnTo>
                  <a:lnTo>
                    <a:pt x="408" y="100"/>
                  </a:lnTo>
                  <a:lnTo>
                    <a:pt x="411" y="96"/>
                  </a:lnTo>
                  <a:lnTo>
                    <a:pt x="412" y="93"/>
                  </a:lnTo>
                  <a:lnTo>
                    <a:pt x="417" y="86"/>
                  </a:lnTo>
                  <a:lnTo>
                    <a:pt x="417" y="84"/>
                  </a:lnTo>
                  <a:lnTo>
                    <a:pt x="418" y="82"/>
                  </a:lnTo>
                  <a:lnTo>
                    <a:pt x="419" y="81"/>
                  </a:lnTo>
                  <a:lnTo>
                    <a:pt x="420" y="79"/>
                  </a:lnTo>
                  <a:lnTo>
                    <a:pt x="420" y="78"/>
                  </a:lnTo>
                  <a:lnTo>
                    <a:pt x="422" y="74"/>
                  </a:lnTo>
                  <a:lnTo>
                    <a:pt x="425" y="70"/>
                  </a:lnTo>
                  <a:lnTo>
                    <a:pt x="445" y="64"/>
                  </a:lnTo>
                  <a:lnTo>
                    <a:pt x="464" y="58"/>
                  </a:lnTo>
                  <a:lnTo>
                    <a:pt x="477" y="55"/>
                  </a:lnTo>
                  <a:lnTo>
                    <a:pt x="482" y="54"/>
                  </a:lnTo>
                  <a:lnTo>
                    <a:pt x="486" y="55"/>
                  </a:lnTo>
                  <a:lnTo>
                    <a:pt x="487" y="55"/>
                  </a:lnTo>
                  <a:lnTo>
                    <a:pt x="488" y="54"/>
                  </a:lnTo>
                  <a:lnTo>
                    <a:pt x="489" y="51"/>
                  </a:lnTo>
                  <a:lnTo>
                    <a:pt x="490" y="51"/>
                  </a:lnTo>
                  <a:lnTo>
                    <a:pt x="499" y="54"/>
                  </a:lnTo>
                  <a:lnTo>
                    <a:pt x="505" y="55"/>
                  </a:lnTo>
                  <a:lnTo>
                    <a:pt x="507" y="55"/>
                  </a:lnTo>
                  <a:lnTo>
                    <a:pt x="515" y="54"/>
                  </a:lnTo>
                  <a:lnTo>
                    <a:pt x="523" y="52"/>
                  </a:lnTo>
                  <a:lnTo>
                    <a:pt x="526" y="52"/>
                  </a:lnTo>
                  <a:lnTo>
                    <a:pt x="532" y="55"/>
                  </a:lnTo>
                  <a:lnTo>
                    <a:pt x="551" y="54"/>
                  </a:lnTo>
                  <a:lnTo>
                    <a:pt x="568" y="54"/>
                  </a:lnTo>
                  <a:lnTo>
                    <a:pt x="576" y="54"/>
                  </a:lnTo>
                  <a:lnTo>
                    <a:pt x="577" y="54"/>
                  </a:lnTo>
                  <a:lnTo>
                    <a:pt x="579" y="52"/>
                  </a:lnTo>
                  <a:lnTo>
                    <a:pt x="582" y="49"/>
                  </a:lnTo>
                  <a:lnTo>
                    <a:pt x="582" y="48"/>
                  </a:lnTo>
                  <a:lnTo>
                    <a:pt x="587" y="40"/>
                  </a:lnTo>
                  <a:lnTo>
                    <a:pt x="602" y="21"/>
                  </a:lnTo>
                  <a:lnTo>
                    <a:pt x="605" y="21"/>
                  </a:lnTo>
                  <a:lnTo>
                    <a:pt x="605" y="22"/>
                  </a:lnTo>
                  <a:lnTo>
                    <a:pt x="606" y="22"/>
                  </a:lnTo>
                  <a:lnTo>
                    <a:pt x="607" y="21"/>
                  </a:lnTo>
                  <a:lnTo>
                    <a:pt x="608" y="21"/>
                  </a:lnTo>
                  <a:lnTo>
                    <a:pt x="609" y="21"/>
                  </a:lnTo>
                  <a:lnTo>
                    <a:pt x="611" y="20"/>
                  </a:lnTo>
                  <a:lnTo>
                    <a:pt x="612" y="20"/>
                  </a:lnTo>
                  <a:lnTo>
                    <a:pt x="613" y="19"/>
                  </a:lnTo>
                  <a:lnTo>
                    <a:pt x="614" y="18"/>
                  </a:lnTo>
                  <a:lnTo>
                    <a:pt x="615" y="19"/>
                  </a:lnTo>
                  <a:lnTo>
                    <a:pt x="616" y="19"/>
                  </a:lnTo>
                  <a:lnTo>
                    <a:pt x="616" y="18"/>
                  </a:lnTo>
                  <a:lnTo>
                    <a:pt x="617" y="18"/>
                  </a:lnTo>
                  <a:lnTo>
                    <a:pt x="619" y="18"/>
                  </a:lnTo>
                  <a:lnTo>
                    <a:pt x="620" y="17"/>
                  </a:lnTo>
                  <a:lnTo>
                    <a:pt x="622" y="15"/>
                  </a:lnTo>
                  <a:lnTo>
                    <a:pt x="626" y="11"/>
                  </a:lnTo>
                  <a:lnTo>
                    <a:pt x="627" y="11"/>
                  </a:lnTo>
                  <a:lnTo>
                    <a:pt x="627" y="10"/>
                  </a:lnTo>
                  <a:lnTo>
                    <a:pt x="628" y="9"/>
                  </a:lnTo>
                  <a:lnTo>
                    <a:pt x="631" y="6"/>
                  </a:lnTo>
                  <a:lnTo>
                    <a:pt x="633" y="5"/>
                  </a:lnTo>
                  <a:lnTo>
                    <a:pt x="633" y="4"/>
                  </a:lnTo>
                  <a:lnTo>
                    <a:pt x="633" y="3"/>
                  </a:lnTo>
                  <a:lnTo>
                    <a:pt x="633" y="2"/>
                  </a:lnTo>
                  <a:lnTo>
                    <a:pt x="634" y="2"/>
                  </a:lnTo>
                  <a:lnTo>
                    <a:pt x="635" y="0"/>
                  </a:lnTo>
                  <a:lnTo>
                    <a:pt x="636" y="0"/>
                  </a:lnTo>
                  <a:lnTo>
                    <a:pt x="637" y="0"/>
                  </a:lnTo>
                  <a:lnTo>
                    <a:pt x="638" y="2"/>
                  </a:lnTo>
                  <a:lnTo>
                    <a:pt x="639" y="2"/>
                  </a:lnTo>
                  <a:lnTo>
                    <a:pt x="641" y="2"/>
                  </a:lnTo>
                  <a:lnTo>
                    <a:pt x="642" y="3"/>
                  </a:lnTo>
                  <a:lnTo>
                    <a:pt x="643" y="3"/>
                  </a:lnTo>
                  <a:lnTo>
                    <a:pt x="643" y="4"/>
                  </a:lnTo>
                  <a:lnTo>
                    <a:pt x="643" y="5"/>
                  </a:lnTo>
                  <a:lnTo>
                    <a:pt x="644" y="5"/>
                  </a:lnTo>
                  <a:lnTo>
                    <a:pt x="645" y="5"/>
                  </a:lnTo>
                  <a:lnTo>
                    <a:pt x="646" y="5"/>
                  </a:lnTo>
                  <a:lnTo>
                    <a:pt x="648" y="6"/>
                  </a:lnTo>
                  <a:lnTo>
                    <a:pt x="648" y="7"/>
                  </a:lnTo>
                  <a:lnTo>
                    <a:pt x="649" y="7"/>
                  </a:lnTo>
                  <a:lnTo>
                    <a:pt x="650" y="7"/>
                  </a:lnTo>
                  <a:lnTo>
                    <a:pt x="651" y="7"/>
                  </a:lnTo>
                  <a:lnTo>
                    <a:pt x="652" y="7"/>
                  </a:lnTo>
                  <a:lnTo>
                    <a:pt x="653" y="7"/>
                  </a:lnTo>
                  <a:lnTo>
                    <a:pt x="654" y="9"/>
                  </a:lnTo>
                  <a:lnTo>
                    <a:pt x="656" y="9"/>
                  </a:lnTo>
                  <a:lnTo>
                    <a:pt x="657" y="9"/>
                  </a:lnTo>
                  <a:lnTo>
                    <a:pt x="659" y="10"/>
                  </a:lnTo>
                  <a:lnTo>
                    <a:pt x="661" y="11"/>
                  </a:lnTo>
                  <a:lnTo>
                    <a:pt x="663" y="11"/>
                  </a:lnTo>
                  <a:lnTo>
                    <a:pt x="664" y="11"/>
                  </a:lnTo>
                  <a:lnTo>
                    <a:pt x="665" y="11"/>
                  </a:lnTo>
                  <a:lnTo>
                    <a:pt x="666" y="11"/>
                  </a:lnTo>
                  <a:lnTo>
                    <a:pt x="666" y="12"/>
                  </a:lnTo>
                  <a:lnTo>
                    <a:pt x="667" y="12"/>
                  </a:lnTo>
                  <a:lnTo>
                    <a:pt x="671" y="15"/>
                  </a:lnTo>
                  <a:lnTo>
                    <a:pt x="672" y="15"/>
                  </a:lnTo>
                  <a:lnTo>
                    <a:pt x="673" y="17"/>
                  </a:lnTo>
                  <a:lnTo>
                    <a:pt x="674" y="17"/>
                  </a:lnTo>
                  <a:lnTo>
                    <a:pt x="678" y="17"/>
                  </a:lnTo>
                  <a:lnTo>
                    <a:pt x="679" y="17"/>
                  </a:lnTo>
                  <a:lnTo>
                    <a:pt x="679" y="18"/>
                  </a:lnTo>
                  <a:lnTo>
                    <a:pt x="680" y="18"/>
                  </a:lnTo>
                  <a:lnTo>
                    <a:pt x="680" y="19"/>
                  </a:lnTo>
                  <a:lnTo>
                    <a:pt x="681" y="20"/>
                  </a:lnTo>
                  <a:lnTo>
                    <a:pt x="682" y="21"/>
                  </a:lnTo>
                  <a:lnTo>
                    <a:pt x="683" y="21"/>
                  </a:lnTo>
                  <a:lnTo>
                    <a:pt x="684" y="24"/>
                  </a:lnTo>
                  <a:lnTo>
                    <a:pt x="686" y="24"/>
                  </a:lnTo>
                  <a:lnTo>
                    <a:pt x="687" y="24"/>
                  </a:lnTo>
                  <a:lnTo>
                    <a:pt x="690" y="26"/>
                  </a:lnTo>
                  <a:lnTo>
                    <a:pt x="690" y="27"/>
                  </a:lnTo>
                  <a:lnTo>
                    <a:pt x="689" y="27"/>
                  </a:lnTo>
                  <a:lnTo>
                    <a:pt x="689" y="28"/>
                  </a:lnTo>
                  <a:lnTo>
                    <a:pt x="688" y="28"/>
                  </a:lnTo>
                  <a:lnTo>
                    <a:pt x="688" y="29"/>
                  </a:lnTo>
                  <a:lnTo>
                    <a:pt x="687" y="30"/>
                  </a:lnTo>
                  <a:lnTo>
                    <a:pt x="688" y="35"/>
                  </a:lnTo>
                  <a:lnTo>
                    <a:pt x="689" y="35"/>
                  </a:lnTo>
                  <a:lnTo>
                    <a:pt x="691" y="35"/>
                  </a:lnTo>
                  <a:lnTo>
                    <a:pt x="694" y="36"/>
                  </a:lnTo>
                  <a:lnTo>
                    <a:pt x="699" y="35"/>
                  </a:lnTo>
                  <a:lnTo>
                    <a:pt x="701" y="35"/>
                  </a:lnTo>
                  <a:lnTo>
                    <a:pt x="702" y="35"/>
                  </a:lnTo>
                  <a:lnTo>
                    <a:pt x="703" y="35"/>
                  </a:lnTo>
                  <a:lnTo>
                    <a:pt x="704" y="35"/>
                  </a:lnTo>
                  <a:lnTo>
                    <a:pt x="705" y="35"/>
                  </a:lnTo>
                  <a:lnTo>
                    <a:pt x="706" y="35"/>
                  </a:lnTo>
                  <a:lnTo>
                    <a:pt x="706" y="36"/>
                  </a:lnTo>
                  <a:lnTo>
                    <a:pt x="708" y="36"/>
                  </a:lnTo>
                  <a:lnTo>
                    <a:pt x="709" y="37"/>
                  </a:lnTo>
                  <a:lnTo>
                    <a:pt x="710" y="37"/>
                  </a:lnTo>
                  <a:lnTo>
                    <a:pt x="711" y="37"/>
                  </a:lnTo>
                  <a:lnTo>
                    <a:pt x="712" y="37"/>
                  </a:lnTo>
                  <a:lnTo>
                    <a:pt x="715" y="37"/>
                  </a:lnTo>
                  <a:lnTo>
                    <a:pt x="716" y="37"/>
                  </a:lnTo>
                  <a:lnTo>
                    <a:pt x="717" y="37"/>
                  </a:lnTo>
                  <a:lnTo>
                    <a:pt x="717" y="36"/>
                  </a:lnTo>
                  <a:lnTo>
                    <a:pt x="718" y="36"/>
                  </a:lnTo>
                  <a:lnTo>
                    <a:pt x="719" y="36"/>
                  </a:lnTo>
                  <a:lnTo>
                    <a:pt x="719" y="35"/>
                  </a:lnTo>
                  <a:lnTo>
                    <a:pt x="720" y="35"/>
                  </a:lnTo>
                  <a:lnTo>
                    <a:pt x="728" y="29"/>
                  </a:lnTo>
                  <a:lnTo>
                    <a:pt x="730" y="29"/>
                  </a:lnTo>
                  <a:lnTo>
                    <a:pt x="730" y="28"/>
                  </a:lnTo>
                  <a:lnTo>
                    <a:pt x="731" y="28"/>
                  </a:lnTo>
                  <a:lnTo>
                    <a:pt x="732" y="27"/>
                  </a:lnTo>
                  <a:lnTo>
                    <a:pt x="733" y="26"/>
                  </a:lnTo>
                  <a:lnTo>
                    <a:pt x="734" y="29"/>
                  </a:lnTo>
                  <a:lnTo>
                    <a:pt x="735" y="29"/>
                  </a:lnTo>
                  <a:lnTo>
                    <a:pt x="736" y="32"/>
                  </a:lnTo>
                  <a:lnTo>
                    <a:pt x="739" y="37"/>
                  </a:lnTo>
                  <a:lnTo>
                    <a:pt x="739" y="39"/>
                  </a:lnTo>
                  <a:lnTo>
                    <a:pt x="740" y="41"/>
                  </a:lnTo>
                  <a:lnTo>
                    <a:pt x="741" y="41"/>
                  </a:lnTo>
                  <a:lnTo>
                    <a:pt x="742" y="44"/>
                  </a:lnTo>
                  <a:lnTo>
                    <a:pt x="742" y="46"/>
                  </a:lnTo>
                  <a:lnTo>
                    <a:pt x="743" y="47"/>
                  </a:lnTo>
                  <a:lnTo>
                    <a:pt x="743" y="48"/>
                  </a:lnTo>
                  <a:lnTo>
                    <a:pt x="745" y="49"/>
                  </a:lnTo>
                  <a:lnTo>
                    <a:pt x="746" y="51"/>
                  </a:lnTo>
                  <a:lnTo>
                    <a:pt x="746" y="52"/>
                  </a:lnTo>
                  <a:lnTo>
                    <a:pt x="746" y="54"/>
                  </a:lnTo>
                  <a:lnTo>
                    <a:pt x="747" y="55"/>
                  </a:lnTo>
                  <a:lnTo>
                    <a:pt x="747" y="56"/>
                  </a:lnTo>
                  <a:lnTo>
                    <a:pt x="747" y="57"/>
                  </a:lnTo>
                  <a:lnTo>
                    <a:pt x="748" y="57"/>
                  </a:lnTo>
                  <a:lnTo>
                    <a:pt x="748" y="58"/>
                  </a:lnTo>
                  <a:lnTo>
                    <a:pt x="749" y="59"/>
                  </a:lnTo>
                  <a:lnTo>
                    <a:pt x="750" y="64"/>
                  </a:lnTo>
                  <a:lnTo>
                    <a:pt x="750" y="65"/>
                  </a:lnTo>
                  <a:lnTo>
                    <a:pt x="749" y="65"/>
                  </a:lnTo>
                  <a:lnTo>
                    <a:pt x="749" y="66"/>
                  </a:lnTo>
                  <a:lnTo>
                    <a:pt x="750" y="66"/>
                  </a:lnTo>
                  <a:lnTo>
                    <a:pt x="750" y="67"/>
                  </a:lnTo>
                  <a:lnTo>
                    <a:pt x="751" y="69"/>
                  </a:lnTo>
                  <a:lnTo>
                    <a:pt x="753" y="70"/>
                  </a:lnTo>
                  <a:lnTo>
                    <a:pt x="753" y="71"/>
                  </a:lnTo>
                  <a:lnTo>
                    <a:pt x="754" y="73"/>
                  </a:lnTo>
                  <a:lnTo>
                    <a:pt x="755" y="76"/>
                  </a:lnTo>
                  <a:lnTo>
                    <a:pt x="755" y="77"/>
                  </a:lnTo>
                  <a:lnTo>
                    <a:pt x="757" y="78"/>
                  </a:lnTo>
                  <a:lnTo>
                    <a:pt x="757" y="79"/>
                  </a:lnTo>
                  <a:lnTo>
                    <a:pt x="760" y="80"/>
                  </a:lnTo>
                  <a:lnTo>
                    <a:pt x="761" y="80"/>
                  </a:lnTo>
                  <a:lnTo>
                    <a:pt x="762" y="79"/>
                  </a:lnTo>
                  <a:lnTo>
                    <a:pt x="762" y="78"/>
                  </a:lnTo>
                  <a:lnTo>
                    <a:pt x="763" y="78"/>
                  </a:lnTo>
                  <a:lnTo>
                    <a:pt x="763" y="77"/>
                  </a:lnTo>
                  <a:lnTo>
                    <a:pt x="764" y="77"/>
                  </a:lnTo>
                  <a:lnTo>
                    <a:pt x="765" y="77"/>
                  </a:lnTo>
                  <a:lnTo>
                    <a:pt x="765" y="76"/>
                  </a:lnTo>
                  <a:lnTo>
                    <a:pt x="766" y="74"/>
                  </a:lnTo>
                  <a:lnTo>
                    <a:pt x="768" y="74"/>
                  </a:lnTo>
                  <a:lnTo>
                    <a:pt x="770" y="76"/>
                  </a:lnTo>
                  <a:lnTo>
                    <a:pt x="770" y="77"/>
                  </a:lnTo>
                  <a:lnTo>
                    <a:pt x="773" y="77"/>
                  </a:lnTo>
                  <a:lnTo>
                    <a:pt x="779" y="74"/>
                  </a:lnTo>
                  <a:lnTo>
                    <a:pt x="780" y="74"/>
                  </a:lnTo>
                  <a:lnTo>
                    <a:pt x="781" y="74"/>
                  </a:lnTo>
                  <a:lnTo>
                    <a:pt x="784" y="76"/>
                  </a:lnTo>
                  <a:lnTo>
                    <a:pt x="785" y="76"/>
                  </a:lnTo>
                  <a:lnTo>
                    <a:pt x="786" y="77"/>
                  </a:lnTo>
                  <a:lnTo>
                    <a:pt x="788" y="74"/>
                  </a:lnTo>
                  <a:lnTo>
                    <a:pt x="788" y="73"/>
                  </a:lnTo>
                  <a:lnTo>
                    <a:pt x="798" y="65"/>
                  </a:lnTo>
                  <a:lnTo>
                    <a:pt x="803" y="59"/>
                  </a:lnTo>
                  <a:lnTo>
                    <a:pt x="807" y="59"/>
                  </a:lnTo>
                  <a:lnTo>
                    <a:pt x="812" y="58"/>
                  </a:lnTo>
                  <a:lnTo>
                    <a:pt x="820" y="72"/>
                  </a:lnTo>
                  <a:lnTo>
                    <a:pt x="821" y="74"/>
                  </a:lnTo>
                  <a:lnTo>
                    <a:pt x="824" y="80"/>
                  </a:lnTo>
                  <a:lnTo>
                    <a:pt x="827" y="84"/>
                  </a:lnTo>
                  <a:lnTo>
                    <a:pt x="829" y="86"/>
                  </a:lnTo>
                  <a:lnTo>
                    <a:pt x="829" y="87"/>
                  </a:lnTo>
                  <a:lnTo>
                    <a:pt x="832" y="91"/>
                  </a:lnTo>
                  <a:lnTo>
                    <a:pt x="837" y="96"/>
                  </a:lnTo>
                  <a:lnTo>
                    <a:pt x="838" y="97"/>
                  </a:lnTo>
                  <a:lnTo>
                    <a:pt x="844" y="104"/>
                  </a:lnTo>
                  <a:lnTo>
                    <a:pt x="848" y="110"/>
                  </a:lnTo>
                  <a:lnTo>
                    <a:pt x="850" y="112"/>
                  </a:lnTo>
                  <a:lnTo>
                    <a:pt x="852" y="112"/>
                  </a:lnTo>
                  <a:lnTo>
                    <a:pt x="857" y="114"/>
                  </a:lnTo>
                  <a:lnTo>
                    <a:pt x="858" y="114"/>
                  </a:lnTo>
                  <a:lnTo>
                    <a:pt x="859" y="112"/>
                  </a:lnTo>
                  <a:lnTo>
                    <a:pt x="859" y="119"/>
                  </a:lnTo>
                  <a:lnTo>
                    <a:pt x="867" y="131"/>
                  </a:lnTo>
                  <a:lnTo>
                    <a:pt x="869" y="132"/>
                  </a:lnTo>
                  <a:lnTo>
                    <a:pt x="870" y="133"/>
                  </a:lnTo>
                  <a:lnTo>
                    <a:pt x="872" y="134"/>
                  </a:lnTo>
                  <a:lnTo>
                    <a:pt x="873" y="137"/>
                  </a:lnTo>
                  <a:lnTo>
                    <a:pt x="874" y="138"/>
                  </a:lnTo>
                  <a:lnTo>
                    <a:pt x="874" y="140"/>
                  </a:lnTo>
                  <a:lnTo>
                    <a:pt x="874" y="141"/>
                  </a:lnTo>
                  <a:lnTo>
                    <a:pt x="875" y="142"/>
                  </a:lnTo>
                  <a:lnTo>
                    <a:pt x="875" y="145"/>
                  </a:lnTo>
                  <a:lnTo>
                    <a:pt x="876" y="148"/>
                  </a:lnTo>
                  <a:lnTo>
                    <a:pt x="877" y="149"/>
                  </a:lnTo>
                  <a:lnTo>
                    <a:pt x="881" y="152"/>
                  </a:lnTo>
                  <a:lnTo>
                    <a:pt x="884" y="154"/>
                  </a:lnTo>
                  <a:lnTo>
                    <a:pt x="884" y="155"/>
                  </a:lnTo>
                  <a:lnTo>
                    <a:pt x="888" y="160"/>
                  </a:lnTo>
                  <a:lnTo>
                    <a:pt x="890" y="163"/>
                  </a:lnTo>
                  <a:lnTo>
                    <a:pt x="891" y="164"/>
                  </a:lnTo>
                  <a:lnTo>
                    <a:pt x="892" y="167"/>
                  </a:lnTo>
                  <a:lnTo>
                    <a:pt x="893" y="168"/>
                  </a:lnTo>
                  <a:lnTo>
                    <a:pt x="896" y="171"/>
                  </a:lnTo>
                  <a:lnTo>
                    <a:pt x="898" y="176"/>
                  </a:lnTo>
                  <a:lnTo>
                    <a:pt x="902" y="179"/>
                  </a:lnTo>
                  <a:lnTo>
                    <a:pt x="904" y="183"/>
                  </a:lnTo>
                  <a:lnTo>
                    <a:pt x="905" y="184"/>
                  </a:lnTo>
                  <a:lnTo>
                    <a:pt x="911" y="186"/>
                  </a:lnTo>
                  <a:lnTo>
                    <a:pt x="917" y="189"/>
                  </a:lnTo>
                  <a:lnTo>
                    <a:pt x="921" y="191"/>
                  </a:lnTo>
                  <a:lnTo>
                    <a:pt x="922" y="191"/>
                  </a:lnTo>
                  <a:lnTo>
                    <a:pt x="924" y="192"/>
                  </a:lnTo>
                  <a:lnTo>
                    <a:pt x="925" y="194"/>
                  </a:lnTo>
                  <a:lnTo>
                    <a:pt x="925" y="196"/>
                  </a:lnTo>
                  <a:lnTo>
                    <a:pt x="926" y="196"/>
                  </a:lnTo>
                  <a:lnTo>
                    <a:pt x="925" y="196"/>
                  </a:lnTo>
                  <a:lnTo>
                    <a:pt x="925" y="197"/>
                  </a:lnTo>
                  <a:lnTo>
                    <a:pt x="924" y="197"/>
                  </a:lnTo>
                  <a:lnTo>
                    <a:pt x="924" y="198"/>
                  </a:lnTo>
                  <a:lnTo>
                    <a:pt x="924" y="199"/>
                  </a:lnTo>
                  <a:lnTo>
                    <a:pt x="922" y="199"/>
                  </a:lnTo>
                  <a:lnTo>
                    <a:pt x="921" y="200"/>
                  </a:lnTo>
                  <a:lnTo>
                    <a:pt x="920" y="200"/>
                  </a:lnTo>
                  <a:lnTo>
                    <a:pt x="918" y="206"/>
                  </a:lnTo>
                  <a:lnTo>
                    <a:pt x="917" y="208"/>
                  </a:lnTo>
                  <a:lnTo>
                    <a:pt x="917" y="209"/>
                  </a:lnTo>
                  <a:lnTo>
                    <a:pt x="915" y="212"/>
                  </a:lnTo>
                  <a:lnTo>
                    <a:pt x="914" y="214"/>
                  </a:lnTo>
                  <a:lnTo>
                    <a:pt x="913" y="219"/>
                  </a:lnTo>
                  <a:lnTo>
                    <a:pt x="911" y="229"/>
                  </a:lnTo>
                  <a:lnTo>
                    <a:pt x="912" y="234"/>
                  </a:lnTo>
                  <a:lnTo>
                    <a:pt x="914" y="234"/>
                  </a:lnTo>
                  <a:lnTo>
                    <a:pt x="918" y="234"/>
                  </a:lnTo>
                  <a:lnTo>
                    <a:pt x="924" y="236"/>
                  </a:lnTo>
                  <a:lnTo>
                    <a:pt x="927" y="241"/>
                  </a:lnTo>
                  <a:lnTo>
                    <a:pt x="928" y="242"/>
                  </a:lnTo>
                  <a:lnTo>
                    <a:pt x="930" y="248"/>
                  </a:lnTo>
                  <a:lnTo>
                    <a:pt x="930" y="250"/>
                  </a:lnTo>
                  <a:lnTo>
                    <a:pt x="933" y="256"/>
                  </a:lnTo>
                  <a:lnTo>
                    <a:pt x="934" y="258"/>
                  </a:lnTo>
                  <a:lnTo>
                    <a:pt x="935" y="263"/>
                  </a:lnTo>
                  <a:lnTo>
                    <a:pt x="935" y="264"/>
                  </a:lnTo>
                  <a:lnTo>
                    <a:pt x="935" y="266"/>
                  </a:lnTo>
                  <a:lnTo>
                    <a:pt x="934" y="273"/>
                  </a:lnTo>
                  <a:lnTo>
                    <a:pt x="935" y="278"/>
                  </a:lnTo>
                  <a:lnTo>
                    <a:pt x="936" y="279"/>
                  </a:lnTo>
                  <a:lnTo>
                    <a:pt x="939" y="283"/>
                  </a:lnTo>
                  <a:lnTo>
                    <a:pt x="941" y="286"/>
                  </a:lnTo>
                  <a:lnTo>
                    <a:pt x="944" y="289"/>
                  </a:lnTo>
                  <a:lnTo>
                    <a:pt x="945" y="291"/>
                  </a:lnTo>
                  <a:lnTo>
                    <a:pt x="947" y="291"/>
                  </a:lnTo>
                  <a:lnTo>
                    <a:pt x="947" y="293"/>
                  </a:lnTo>
                  <a:lnTo>
                    <a:pt x="947" y="294"/>
                  </a:lnTo>
                  <a:lnTo>
                    <a:pt x="947" y="295"/>
                  </a:lnTo>
                  <a:lnTo>
                    <a:pt x="947" y="296"/>
                  </a:lnTo>
                  <a:lnTo>
                    <a:pt x="947" y="297"/>
                  </a:lnTo>
                  <a:lnTo>
                    <a:pt x="948" y="299"/>
                  </a:lnTo>
                  <a:lnTo>
                    <a:pt x="948" y="303"/>
                  </a:lnTo>
                  <a:lnTo>
                    <a:pt x="949" y="308"/>
                  </a:lnTo>
                  <a:lnTo>
                    <a:pt x="950" y="310"/>
                  </a:lnTo>
                  <a:lnTo>
                    <a:pt x="951" y="311"/>
                  </a:lnTo>
                  <a:lnTo>
                    <a:pt x="956" y="319"/>
                  </a:lnTo>
                  <a:lnTo>
                    <a:pt x="962" y="323"/>
                  </a:lnTo>
                  <a:lnTo>
                    <a:pt x="963" y="325"/>
                  </a:lnTo>
                  <a:lnTo>
                    <a:pt x="966" y="328"/>
                  </a:lnTo>
                  <a:lnTo>
                    <a:pt x="970" y="334"/>
                  </a:lnTo>
                  <a:lnTo>
                    <a:pt x="971" y="335"/>
                  </a:lnTo>
                  <a:lnTo>
                    <a:pt x="972" y="336"/>
                  </a:lnTo>
                  <a:lnTo>
                    <a:pt x="972" y="338"/>
                  </a:lnTo>
                  <a:lnTo>
                    <a:pt x="973" y="338"/>
                  </a:lnTo>
                  <a:lnTo>
                    <a:pt x="977" y="343"/>
                  </a:lnTo>
                  <a:lnTo>
                    <a:pt x="978" y="345"/>
                  </a:lnTo>
                  <a:lnTo>
                    <a:pt x="979" y="346"/>
                  </a:lnTo>
                  <a:lnTo>
                    <a:pt x="981" y="347"/>
                  </a:lnTo>
                  <a:lnTo>
                    <a:pt x="981" y="348"/>
                  </a:lnTo>
                  <a:lnTo>
                    <a:pt x="988" y="349"/>
                  </a:lnTo>
                  <a:lnTo>
                    <a:pt x="989" y="350"/>
                  </a:lnTo>
                  <a:lnTo>
                    <a:pt x="991" y="351"/>
                  </a:lnTo>
                  <a:lnTo>
                    <a:pt x="993" y="353"/>
                  </a:lnTo>
                  <a:lnTo>
                    <a:pt x="999" y="355"/>
                  </a:lnTo>
                  <a:lnTo>
                    <a:pt x="1000" y="356"/>
                  </a:lnTo>
                  <a:lnTo>
                    <a:pt x="1001" y="357"/>
                  </a:lnTo>
                  <a:lnTo>
                    <a:pt x="1002" y="358"/>
                  </a:lnTo>
                  <a:lnTo>
                    <a:pt x="1003" y="358"/>
                  </a:lnTo>
                  <a:lnTo>
                    <a:pt x="1009" y="351"/>
                  </a:lnTo>
                  <a:lnTo>
                    <a:pt x="1011" y="343"/>
                  </a:lnTo>
                  <a:lnTo>
                    <a:pt x="1012" y="339"/>
                  </a:lnTo>
                  <a:lnTo>
                    <a:pt x="1015" y="330"/>
                  </a:lnTo>
                  <a:lnTo>
                    <a:pt x="1017" y="327"/>
                  </a:lnTo>
                  <a:lnTo>
                    <a:pt x="1022" y="323"/>
                  </a:lnTo>
                  <a:lnTo>
                    <a:pt x="1023" y="319"/>
                  </a:lnTo>
                  <a:lnTo>
                    <a:pt x="1027" y="318"/>
                  </a:lnTo>
                  <a:lnTo>
                    <a:pt x="1031" y="317"/>
                  </a:lnTo>
                  <a:lnTo>
                    <a:pt x="1036" y="313"/>
                  </a:lnTo>
                  <a:lnTo>
                    <a:pt x="1038" y="309"/>
                  </a:lnTo>
                  <a:lnTo>
                    <a:pt x="1037" y="304"/>
                  </a:lnTo>
                  <a:lnTo>
                    <a:pt x="1034" y="301"/>
                  </a:lnTo>
                  <a:lnTo>
                    <a:pt x="1033" y="296"/>
                  </a:lnTo>
                  <a:lnTo>
                    <a:pt x="1032" y="293"/>
                  </a:lnTo>
                  <a:lnTo>
                    <a:pt x="1034" y="291"/>
                  </a:lnTo>
                  <a:lnTo>
                    <a:pt x="1038" y="291"/>
                  </a:lnTo>
                  <a:lnTo>
                    <a:pt x="1041" y="288"/>
                  </a:lnTo>
                  <a:lnTo>
                    <a:pt x="1042" y="286"/>
                  </a:lnTo>
                  <a:lnTo>
                    <a:pt x="1040" y="282"/>
                  </a:lnTo>
                  <a:lnTo>
                    <a:pt x="1039" y="280"/>
                  </a:lnTo>
                  <a:lnTo>
                    <a:pt x="1038" y="274"/>
                  </a:lnTo>
                  <a:lnTo>
                    <a:pt x="1040" y="272"/>
                  </a:lnTo>
                  <a:lnTo>
                    <a:pt x="1045" y="267"/>
                  </a:lnTo>
                  <a:lnTo>
                    <a:pt x="1048" y="264"/>
                  </a:lnTo>
                  <a:lnTo>
                    <a:pt x="1048" y="261"/>
                  </a:lnTo>
                  <a:lnTo>
                    <a:pt x="1040" y="257"/>
                  </a:lnTo>
                  <a:lnTo>
                    <a:pt x="1039" y="254"/>
                  </a:lnTo>
                  <a:lnTo>
                    <a:pt x="1039" y="249"/>
                  </a:lnTo>
                  <a:lnTo>
                    <a:pt x="1044" y="250"/>
                  </a:lnTo>
                  <a:lnTo>
                    <a:pt x="1048" y="246"/>
                  </a:lnTo>
                  <a:lnTo>
                    <a:pt x="1049" y="242"/>
                  </a:lnTo>
                  <a:lnTo>
                    <a:pt x="1053" y="242"/>
                  </a:lnTo>
                  <a:lnTo>
                    <a:pt x="1056" y="241"/>
                  </a:lnTo>
                  <a:lnTo>
                    <a:pt x="1060" y="237"/>
                  </a:lnTo>
                  <a:lnTo>
                    <a:pt x="1063" y="237"/>
                  </a:lnTo>
                  <a:lnTo>
                    <a:pt x="1067" y="237"/>
                  </a:lnTo>
                  <a:lnTo>
                    <a:pt x="1070" y="235"/>
                  </a:lnTo>
                  <a:lnTo>
                    <a:pt x="1069" y="230"/>
                  </a:lnTo>
                  <a:lnTo>
                    <a:pt x="1067" y="228"/>
                  </a:lnTo>
                  <a:lnTo>
                    <a:pt x="1066" y="223"/>
                  </a:lnTo>
                  <a:lnTo>
                    <a:pt x="1067" y="220"/>
                  </a:lnTo>
                  <a:lnTo>
                    <a:pt x="1069" y="220"/>
                  </a:lnTo>
                  <a:lnTo>
                    <a:pt x="1074" y="218"/>
                  </a:lnTo>
                  <a:lnTo>
                    <a:pt x="1077" y="213"/>
                  </a:lnTo>
                  <a:lnTo>
                    <a:pt x="1082" y="207"/>
                  </a:lnTo>
                  <a:lnTo>
                    <a:pt x="1084" y="198"/>
                  </a:lnTo>
                  <a:lnTo>
                    <a:pt x="1090" y="197"/>
                  </a:lnTo>
                  <a:lnTo>
                    <a:pt x="1091" y="197"/>
                  </a:lnTo>
                  <a:lnTo>
                    <a:pt x="1097" y="196"/>
                  </a:lnTo>
                  <a:lnTo>
                    <a:pt x="1098" y="196"/>
                  </a:lnTo>
                  <a:lnTo>
                    <a:pt x="1100" y="197"/>
                  </a:lnTo>
                  <a:lnTo>
                    <a:pt x="1101" y="197"/>
                  </a:lnTo>
                  <a:lnTo>
                    <a:pt x="1104" y="199"/>
                  </a:lnTo>
                  <a:lnTo>
                    <a:pt x="1105" y="199"/>
                  </a:lnTo>
                  <a:lnTo>
                    <a:pt x="1107" y="199"/>
                  </a:lnTo>
                  <a:lnTo>
                    <a:pt x="1108" y="200"/>
                  </a:lnTo>
                  <a:lnTo>
                    <a:pt x="1109" y="200"/>
                  </a:lnTo>
                  <a:lnTo>
                    <a:pt x="1112" y="200"/>
                  </a:lnTo>
                  <a:lnTo>
                    <a:pt x="1113" y="200"/>
                  </a:lnTo>
                  <a:lnTo>
                    <a:pt x="1114" y="199"/>
                  </a:lnTo>
                  <a:lnTo>
                    <a:pt x="1116" y="198"/>
                  </a:lnTo>
                  <a:lnTo>
                    <a:pt x="1119" y="197"/>
                  </a:lnTo>
                  <a:lnTo>
                    <a:pt x="1121" y="196"/>
                  </a:lnTo>
                  <a:lnTo>
                    <a:pt x="1122" y="194"/>
                  </a:lnTo>
                  <a:lnTo>
                    <a:pt x="1123" y="194"/>
                  </a:lnTo>
                  <a:lnTo>
                    <a:pt x="1124" y="194"/>
                  </a:lnTo>
                  <a:lnTo>
                    <a:pt x="1124" y="196"/>
                  </a:lnTo>
                  <a:lnTo>
                    <a:pt x="1126" y="196"/>
                  </a:lnTo>
                  <a:lnTo>
                    <a:pt x="1128" y="196"/>
                  </a:lnTo>
                  <a:lnTo>
                    <a:pt x="1130" y="194"/>
                  </a:lnTo>
                  <a:lnTo>
                    <a:pt x="1131" y="194"/>
                  </a:lnTo>
                  <a:lnTo>
                    <a:pt x="1133" y="193"/>
                  </a:lnTo>
                  <a:lnTo>
                    <a:pt x="1134" y="192"/>
                  </a:lnTo>
                  <a:lnTo>
                    <a:pt x="1135" y="191"/>
                  </a:lnTo>
                  <a:lnTo>
                    <a:pt x="1136" y="191"/>
                  </a:lnTo>
                  <a:lnTo>
                    <a:pt x="1137" y="190"/>
                  </a:lnTo>
                  <a:lnTo>
                    <a:pt x="1137" y="191"/>
                  </a:lnTo>
                  <a:lnTo>
                    <a:pt x="1138" y="191"/>
                  </a:lnTo>
                  <a:lnTo>
                    <a:pt x="1139" y="191"/>
                  </a:lnTo>
                  <a:lnTo>
                    <a:pt x="1141" y="191"/>
                  </a:lnTo>
                  <a:lnTo>
                    <a:pt x="1142" y="190"/>
                  </a:lnTo>
                  <a:lnTo>
                    <a:pt x="1142" y="191"/>
                  </a:lnTo>
                  <a:lnTo>
                    <a:pt x="1143" y="191"/>
                  </a:lnTo>
                  <a:lnTo>
                    <a:pt x="1144" y="190"/>
                  </a:lnTo>
                  <a:lnTo>
                    <a:pt x="1145" y="190"/>
                  </a:lnTo>
                  <a:lnTo>
                    <a:pt x="1146" y="190"/>
                  </a:lnTo>
                  <a:lnTo>
                    <a:pt x="1148" y="190"/>
                  </a:lnTo>
                  <a:lnTo>
                    <a:pt x="1148" y="191"/>
                  </a:lnTo>
                  <a:lnTo>
                    <a:pt x="1149" y="191"/>
                  </a:lnTo>
                  <a:lnTo>
                    <a:pt x="1149" y="190"/>
                  </a:lnTo>
                  <a:lnTo>
                    <a:pt x="1149" y="189"/>
                  </a:lnTo>
                  <a:lnTo>
                    <a:pt x="1150" y="189"/>
                  </a:lnTo>
                  <a:lnTo>
                    <a:pt x="1151" y="189"/>
                  </a:lnTo>
                  <a:lnTo>
                    <a:pt x="1151" y="188"/>
                  </a:lnTo>
                  <a:lnTo>
                    <a:pt x="1153" y="186"/>
                  </a:lnTo>
                  <a:lnTo>
                    <a:pt x="1154" y="186"/>
                  </a:lnTo>
                  <a:lnTo>
                    <a:pt x="1157" y="185"/>
                  </a:lnTo>
                  <a:lnTo>
                    <a:pt x="1158" y="185"/>
                  </a:lnTo>
                  <a:lnTo>
                    <a:pt x="1158" y="186"/>
                  </a:lnTo>
                  <a:lnTo>
                    <a:pt x="1158" y="185"/>
                  </a:lnTo>
                  <a:lnTo>
                    <a:pt x="1160" y="185"/>
                  </a:lnTo>
                  <a:lnTo>
                    <a:pt x="1163" y="185"/>
                  </a:lnTo>
                  <a:lnTo>
                    <a:pt x="1166" y="185"/>
                  </a:lnTo>
                  <a:lnTo>
                    <a:pt x="1167" y="185"/>
                  </a:lnTo>
                  <a:lnTo>
                    <a:pt x="1170" y="185"/>
                  </a:lnTo>
                  <a:lnTo>
                    <a:pt x="1171" y="185"/>
                  </a:lnTo>
                  <a:lnTo>
                    <a:pt x="1172" y="185"/>
                  </a:lnTo>
                  <a:lnTo>
                    <a:pt x="1173" y="185"/>
                  </a:lnTo>
                  <a:lnTo>
                    <a:pt x="1174" y="185"/>
                  </a:lnTo>
                  <a:lnTo>
                    <a:pt x="1175" y="184"/>
                  </a:lnTo>
                  <a:lnTo>
                    <a:pt x="1176" y="184"/>
                  </a:lnTo>
                  <a:lnTo>
                    <a:pt x="1178" y="183"/>
                  </a:lnTo>
                  <a:lnTo>
                    <a:pt x="1178" y="182"/>
                  </a:lnTo>
                  <a:lnTo>
                    <a:pt x="1179" y="181"/>
                  </a:lnTo>
                  <a:lnTo>
                    <a:pt x="1180" y="181"/>
                  </a:lnTo>
                  <a:lnTo>
                    <a:pt x="1182" y="181"/>
                  </a:lnTo>
                  <a:lnTo>
                    <a:pt x="1183" y="179"/>
                  </a:lnTo>
                  <a:lnTo>
                    <a:pt x="1183" y="178"/>
                  </a:lnTo>
                  <a:lnTo>
                    <a:pt x="1185" y="178"/>
                  </a:lnTo>
                  <a:lnTo>
                    <a:pt x="1185" y="177"/>
                  </a:lnTo>
                  <a:lnTo>
                    <a:pt x="1186" y="174"/>
                  </a:lnTo>
                  <a:lnTo>
                    <a:pt x="1187" y="174"/>
                  </a:lnTo>
                  <a:lnTo>
                    <a:pt x="1189" y="172"/>
                  </a:lnTo>
                  <a:lnTo>
                    <a:pt x="1190" y="172"/>
                  </a:lnTo>
                  <a:lnTo>
                    <a:pt x="1191" y="172"/>
                  </a:lnTo>
                  <a:lnTo>
                    <a:pt x="1193" y="172"/>
                  </a:lnTo>
                  <a:lnTo>
                    <a:pt x="1194" y="172"/>
                  </a:lnTo>
                  <a:lnTo>
                    <a:pt x="1194" y="171"/>
                  </a:lnTo>
                  <a:lnTo>
                    <a:pt x="1194" y="170"/>
                  </a:lnTo>
                  <a:lnTo>
                    <a:pt x="1195" y="169"/>
                  </a:lnTo>
                  <a:lnTo>
                    <a:pt x="1196" y="168"/>
                  </a:lnTo>
                  <a:lnTo>
                    <a:pt x="1196" y="167"/>
                  </a:lnTo>
                  <a:lnTo>
                    <a:pt x="1196" y="166"/>
                  </a:lnTo>
                  <a:lnTo>
                    <a:pt x="1198" y="163"/>
                  </a:lnTo>
                  <a:lnTo>
                    <a:pt x="1200" y="163"/>
                  </a:lnTo>
                  <a:lnTo>
                    <a:pt x="1201" y="163"/>
                  </a:lnTo>
                  <a:lnTo>
                    <a:pt x="1203" y="162"/>
                  </a:lnTo>
                  <a:lnTo>
                    <a:pt x="1204" y="161"/>
                  </a:lnTo>
                  <a:lnTo>
                    <a:pt x="1206" y="160"/>
                  </a:lnTo>
                  <a:lnTo>
                    <a:pt x="1208" y="160"/>
                  </a:lnTo>
                  <a:lnTo>
                    <a:pt x="1209" y="159"/>
                  </a:lnTo>
                  <a:lnTo>
                    <a:pt x="1210" y="159"/>
                  </a:lnTo>
                  <a:lnTo>
                    <a:pt x="1211" y="157"/>
                  </a:lnTo>
                  <a:lnTo>
                    <a:pt x="1211" y="155"/>
                  </a:lnTo>
                  <a:lnTo>
                    <a:pt x="1211" y="154"/>
                  </a:lnTo>
                  <a:lnTo>
                    <a:pt x="1212" y="153"/>
                  </a:lnTo>
                  <a:lnTo>
                    <a:pt x="1213" y="151"/>
                  </a:lnTo>
                  <a:lnTo>
                    <a:pt x="1213" y="149"/>
                  </a:lnTo>
                  <a:lnTo>
                    <a:pt x="1215" y="148"/>
                  </a:lnTo>
                  <a:lnTo>
                    <a:pt x="1216" y="148"/>
                  </a:lnTo>
                  <a:lnTo>
                    <a:pt x="1216" y="147"/>
                  </a:lnTo>
                  <a:lnTo>
                    <a:pt x="1217" y="146"/>
                  </a:lnTo>
                  <a:lnTo>
                    <a:pt x="1218" y="145"/>
                  </a:lnTo>
                  <a:lnTo>
                    <a:pt x="1219" y="145"/>
                  </a:lnTo>
                  <a:lnTo>
                    <a:pt x="1220" y="144"/>
                  </a:lnTo>
                  <a:lnTo>
                    <a:pt x="1221" y="142"/>
                  </a:lnTo>
                  <a:lnTo>
                    <a:pt x="1224" y="142"/>
                  </a:lnTo>
                  <a:lnTo>
                    <a:pt x="1225" y="144"/>
                  </a:lnTo>
                  <a:lnTo>
                    <a:pt x="1226" y="142"/>
                  </a:lnTo>
                  <a:lnTo>
                    <a:pt x="1228" y="142"/>
                  </a:lnTo>
                  <a:lnTo>
                    <a:pt x="1228" y="141"/>
                  </a:lnTo>
                  <a:lnTo>
                    <a:pt x="1232" y="140"/>
                  </a:lnTo>
                  <a:lnTo>
                    <a:pt x="1233" y="139"/>
                  </a:lnTo>
                  <a:lnTo>
                    <a:pt x="1234" y="138"/>
                  </a:lnTo>
                  <a:lnTo>
                    <a:pt x="1235" y="138"/>
                  </a:lnTo>
                  <a:lnTo>
                    <a:pt x="1240" y="133"/>
                  </a:lnTo>
                  <a:lnTo>
                    <a:pt x="1240" y="132"/>
                  </a:lnTo>
                  <a:lnTo>
                    <a:pt x="1242" y="130"/>
                  </a:lnTo>
                  <a:lnTo>
                    <a:pt x="1242" y="129"/>
                  </a:lnTo>
                  <a:lnTo>
                    <a:pt x="1245" y="125"/>
                  </a:lnTo>
                  <a:lnTo>
                    <a:pt x="1245" y="124"/>
                  </a:lnTo>
                  <a:lnTo>
                    <a:pt x="1246" y="121"/>
                  </a:lnTo>
                  <a:lnTo>
                    <a:pt x="1247" y="121"/>
                  </a:lnTo>
                  <a:lnTo>
                    <a:pt x="1248" y="116"/>
                  </a:lnTo>
                  <a:lnTo>
                    <a:pt x="1249" y="116"/>
                  </a:lnTo>
                  <a:lnTo>
                    <a:pt x="1249" y="115"/>
                  </a:lnTo>
                  <a:lnTo>
                    <a:pt x="1250" y="115"/>
                  </a:lnTo>
                  <a:lnTo>
                    <a:pt x="1251" y="114"/>
                  </a:lnTo>
                  <a:lnTo>
                    <a:pt x="1253" y="112"/>
                  </a:lnTo>
                  <a:lnTo>
                    <a:pt x="1254" y="112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89" name="Freeform 41"/>
            <p:cNvSpPr>
              <a:spLocks/>
            </p:cNvSpPr>
            <p:nvPr/>
          </p:nvSpPr>
          <p:spPr bwMode="auto">
            <a:xfrm>
              <a:off x="6738572" y="4725041"/>
              <a:ext cx="706347" cy="560087"/>
            </a:xfrm>
            <a:custGeom>
              <a:avLst/>
              <a:gdLst>
                <a:gd name="T0" fmla="*/ 588 w 618"/>
                <a:gd name="T1" fmla="*/ 395 h 494"/>
                <a:gd name="T2" fmla="*/ 591 w 618"/>
                <a:gd name="T3" fmla="*/ 412 h 494"/>
                <a:gd name="T4" fmla="*/ 614 w 618"/>
                <a:gd name="T5" fmla="*/ 454 h 494"/>
                <a:gd name="T6" fmla="*/ 437 w 618"/>
                <a:gd name="T7" fmla="*/ 474 h 494"/>
                <a:gd name="T8" fmla="*/ 344 w 618"/>
                <a:gd name="T9" fmla="*/ 458 h 494"/>
                <a:gd name="T10" fmla="*/ 269 w 618"/>
                <a:gd name="T11" fmla="*/ 418 h 494"/>
                <a:gd name="T12" fmla="*/ 285 w 618"/>
                <a:gd name="T13" fmla="*/ 317 h 494"/>
                <a:gd name="T14" fmla="*/ 200 w 618"/>
                <a:gd name="T15" fmla="*/ 255 h 494"/>
                <a:gd name="T16" fmla="*/ 147 w 618"/>
                <a:gd name="T17" fmla="*/ 190 h 494"/>
                <a:gd name="T18" fmla="*/ 94 w 618"/>
                <a:gd name="T19" fmla="*/ 158 h 494"/>
                <a:gd name="T20" fmla="*/ 16 w 618"/>
                <a:gd name="T21" fmla="*/ 118 h 494"/>
                <a:gd name="T22" fmla="*/ 20 w 618"/>
                <a:gd name="T23" fmla="*/ 1 h 494"/>
                <a:gd name="T24" fmla="*/ 30 w 618"/>
                <a:gd name="T25" fmla="*/ 9 h 494"/>
                <a:gd name="T26" fmla="*/ 42 w 618"/>
                <a:gd name="T27" fmla="*/ 23 h 494"/>
                <a:gd name="T28" fmla="*/ 49 w 618"/>
                <a:gd name="T29" fmla="*/ 30 h 494"/>
                <a:gd name="T30" fmla="*/ 58 w 618"/>
                <a:gd name="T31" fmla="*/ 39 h 494"/>
                <a:gd name="T32" fmla="*/ 67 w 618"/>
                <a:gd name="T33" fmla="*/ 49 h 494"/>
                <a:gd name="T34" fmla="*/ 84 w 618"/>
                <a:gd name="T35" fmla="*/ 64 h 494"/>
                <a:gd name="T36" fmla="*/ 96 w 618"/>
                <a:gd name="T37" fmla="*/ 74 h 494"/>
                <a:gd name="T38" fmla="*/ 107 w 618"/>
                <a:gd name="T39" fmla="*/ 84 h 494"/>
                <a:gd name="T40" fmla="*/ 121 w 618"/>
                <a:gd name="T41" fmla="*/ 93 h 494"/>
                <a:gd name="T42" fmla="*/ 132 w 618"/>
                <a:gd name="T43" fmla="*/ 98 h 494"/>
                <a:gd name="T44" fmla="*/ 141 w 618"/>
                <a:gd name="T45" fmla="*/ 103 h 494"/>
                <a:gd name="T46" fmla="*/ 151 w 618"/>
                <a:gd name="T47" fmla="*/ 106 h 494"/>
                <a:gd name="T48" fmla="*/ 164 w 618"/>
                <a:gd name="T49" fmla="*/ 111 h 494"/>
                <a:gd name="T50" fmla="*/ 185 w 618"/>
                <a:gd name="T51" fmla="*/ 114 h 494"/>
                <a:gd name="T52" fmla="*/ 199 w 618"/>
                <a:gd name="T53" fmla="*/ 114 h 494"/>
                <a:gd name="T54" fmla="*/ 209 w 618"/>
                <a:gd name="T55" fmla="*/ 109 h 494"/>
                <a:gd name="T56" fmla="*/ 211 w 618"/>
                <a:gd name="T57" fmla="*/ 92 h 494"/>
                <a:gd name="T58" fmla="*/ 219 w 618"/>
                <a:gd name="T59" fmla="*/ 91 h 494"/>
                <a:gd name="T60" fmla="*/ 228 w 618"/>
                <a:gd name="T61" fmla="*/ 98 h 494"/>
                <a:gd name="T62" fmla="*/ 232 w 618"/>
                <a:gd name="T63" fmla="*/ 107 h 494"/>
                <a:gd name="T64" fmla="*/ 245 w 618"/>
                <a:gd name="T65" fmla="*/ 113 h 494"/>
                <a:gd name="T66" fmla="*/ 265 w 618"/>
                <a:gd name="T67" fmla="*/ 123 h 494"/>
                <a:gd name="T68" fmla="*/ 282 w 618"/>
                <a:gd name="T69" fmla="*/ 126 h 494"/>
                <a:gd name="T70" fmla="*/ 297 w 618"/>
                <a:gd name="T71" fmla="*/ 126 h 494"/>
                <a:gd name="T72" fmla="*/ 310 w 618"/>
                <a:gd name="T73" fmla="*/ 131 h 494"/>
                <a:gd name="T74" fmla="*/ 326 w 618"/>
                <a:gd name="T75" fmla="*/ 136 h 494"/>
                <a:gd name="T76" fmla="*/ 340 w 618"/>
                <a:gd name="T77" fmla="*/ 140 h 494"/>
                <a:gd name="T78" fmla="*/ 352 w 618"/>
                <a:gd name="T79" fmla="*/ 143 h 494"/>
                <a:gd name="T80" fmla="*/ 366 w 618"/>
                <a:gd name="T81" fmla="*/ 148 h 494"/>
                <a:gd name="T82" fmla="*/ 377 w 618"/>
                <a:gd name="T83" fmla="*/ 151 h 494"/>
                <a:gd name="T84" fmla="*/ 389 w 618"/>
                <a:gd name="T85" fmla="*/ 161 h 494"/>
                <a:gd name="T86" fmla="*/ 405 w 618"/>
                <a:gd name="T87" fmla="*/ 167 h 494"/>
                <a:gd name="T88" fmla="*/ 423 w 618"/>
                <a:gd name="T89" fmla="*/ 172 h 494"/>
                <a:gd name="T90" fmla="*/ 440 w 618"/>
                <a:gd name="T91" fmla="*/ 174 h 494"/>
                <a:gd name="T92" fmla="*/ 456 w 618"/>
                <a:gd name="T93" fmla="*/ 173 h 494"/>
                <a:gd name="T94" fmla="*/ 465 w 618"/>
                <a:gd name="T95" fmla="*/ 181 h 494"/>
                <a:gd name="T96" fmla="*/ 479 w 618"/>
                <a:gd name="T97" fmla="*/ 185 h 494"/>
                <a:gd name="T98" fmla="*/ 494 w 618"/>
                <a:gd name="T99" fmla="*/ 182 h 494"/>
                <a:gd name="T100" fmla="*/ 500 w 618"/>
                <a:gd name="T101" fmla="*/ 193 h 494"/>
                <a:gd name="T102" fmla="*/ 505 w 618"/>
                <a:gd name="T103" fmla="*/ 210 h 494"/>
                <a:gd name="T104" fmla="*/ 521 w 618"/>
                <a:gd name="T105" fmla="*/ 228 h 494"/>
                <a:gd name="T106" fmla="*/ 531 w 618"/>
                <a:gd name="T107" fmla="*/ 239 h 494"/>
                <a:gd name="T108" fmla="*/ 549 w 618"/>
                <a:gd name="T109" fmla="*/ 246 h 494"/>
                <a:gd name="T110" fmla="*/ 559 w 618"/>
                <a:gd name="T111" fmla="*/ 255 h 494"/>
                <a:gd name="T112" fmla="*/ 560 w 618"/>
                <a:gd name="T113" fmla="*/ 275 h 494"/>
                <a:gd name="T114" fmla="*/ 558 w 618"/>
                <a:gd name="T115" fmla="*/ 295 h 494"/>
                <a:gd name="T116" fmla="*/ 554 w 618"/>
                <a:gd name="T117" fmla="*/ 317 h 494"/>
                <a:gd name="T118" fmla="*/ 562 w 618"/>
                <a:gd name="T119" fmla="*/ 336 h 494"/>
                <a:gd name="T120" fmla="*/ 576 w 618"/>
                <a:gd name="T121" fmla="*/ 354 h 494"/>
                <a:gd name="T122" fmla="*/ 581 w 618"/>
                <a:gd name="T123" fmla="*/ 36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18" h="494">
                  <a:moveTo>
                    <a:pt x="581" y="369"/>
                  </a:moveTo>
                  <a:lnTo>
                    <a:pt x="580" y="375"/>
                  </a:lnTo>
                  <a:lnTo>
                    <a:pt x="580" y="376"/>
                  </a:lnTo>
                  <a:lnTo>
                    <a:pt x="580" y="377"/>
                  </a:lnTo>
                  <a:lnTo>
                    <a:pt x="580" y="378"/>
                  </a:lnTo>
                  <a:lnTo>
                    <a:pt x="581" y="380"/>
                  </a:lnTo>
                  <a:lnTo>
                    <a:pt x="581" y="381"/>
                  </a:lnTo>
                  <a:lnTo>
                    <a:pt x="588" y="392"/>
                  </a:lnTo>
                  <a:lnTo>
                    <a:pt x="588" y="395"/>
                  </a:lnTo>
                  <a:lnTo>
                    <a:pt x="587" y="398"/>
                  </a:lnTo>
                  <a:lnTo>
                    <a:pt x="586" y="402"/>
                  </a:lnTo>
                  <a:lnTo>
                    <a:pt x="586" y="403"/>
                  </a:lnTo>
                  <a:lnTo>
                    <a:pt x="587" y="405"/>
                  </a:lnTo>
                  <a:lnTo>
                    <a:pt x="587" y="407"/>
                  </a:lnTo>
                  <a:lnTo>
                    <a:pt x="587" y="408"/>
                  </a:lnTo>
                  <a:lnTo>
                    <a:pt x="588" y="408"/>
                  </a:lnTo>
                  <a:lnTo>
                    <a:pt x="589" y="410"/>
                  </a:lnTo>
                  <a:lnTo>
                    <a:pt x="591" y="412"/>
                  </a:lnTo>
                  <a:lnTo>
                    <a:pt x="591" y="413"/>
                  </a:lnTo>
                  <a:lnTo>
                    <a:pt x="592" y="414"/>
                  </a:lnTo>
                  <a:lnTo>
                    <a:pt x="594" y="415"/>
                  </a:lnTo>
                  <a:lnTo>
                    <a:pt x="596" y="415"/>
                  </a:lnTo>
                  <a:lnTo>
                    <a:pt x="598" y="415"/>
                  </a:lnTo>
                  <a:lnTo>
                    <a:pt x="616" y="422"/>
                  </a:lnTo>
                  <a:lnTo>
                    <a:pt x="618" y="449"/>
                  </a:lnTo>
                  <a:lnTo>
                    <a:pt x="618" y="450"/>
                  </a:lnTo>
                  <a:lnTo>
                    <a:pt x="614" y="454"/>
                  </a:lnTo>
                  <a:lnTo>
                    <a:pt x="574" y="454"/>
                  </a:lnTo>
                  <a:lnTo>
                    <a:pt x="564" y="449"/>
                  </a:lnTo>
                  <a:lnTo>
                    <a:pt x="558" y="447"/>
                  </a:lnTo>
                  <a:lnTo>
                    <a:pt x="515" y="452"/>
                  </a:lnTo>
                  <a:lnTo>
                    <a:pt x="507" y="444"/>
                  </a:lnTo>
                  <a:lnTo>
                    <a:pt x="504" y="448"/>
                  </a:lnTo>
                  <a:lnTo>
                    <a:pt x="491" y="452"/>
                  </a:lnTo>
                  <a:lnTo>
                    <a:pt x="485" y="454"/>
                  </a:lnTo>
                  <a:lnTo>
                    <a:pt x="437" y="474"/>
                  </a:lnTo>
                  <a:lnTo>
                    <a:pt x="435" y="479"/>
                  </a:lnTo>
                  <a:lnTo>
                    <a:pt x="428" y="494"/>
                  </a:lnTo>
                  <a:lnTo>
                    <a:pt x="424" y="489"/>
                  </a:lnTo>
                  <a:lnTo>
                    <a:pt x="409" y="481"/>
                  </a:lnTo>
                  <a:lnTo>
                    <a:pt x="390" y="481"/>
                  </a:lnTo>
                  <a:lnTo>
                    <a:pt x="386" y="478"/>
                  </a:lnTo>
                  <a:lnTo>
                    <a:pt x="371" y="467"/>
                  </a:lnTo>
                  <a:lnTo>
                    <a:pt x="365" y="467"/>
                  </a:lnTo>
                  <a:lnTo>
                    <a:pt x="344" y="458"/>
                  </a:lnTo>
                  <a:lnTo>
                    <a:pt x="325" y="479"/>
                  </a:lnTo>
                  <a:lnTo>
                    <a:pt x="319" y="478"/>
                  </a:lnTo>
                  <a:lnTo>
                    <a:pt x="298" y="487"/>
                  </a:lnTo>
                  <a:lnTo>
                    <a:pt x="293" y="484"/>
                  </a:lnTo>
                  <a:lnTo>
                    <a:pt x="282" y="472"/>
                  </a:lnTo>
                  <a:lnTo>
                    <a:pt x="273" y="444"/>
                  </a:lnTo>
                  <a:lnTo>
                    <a:pt x="274" y="440"/>
                  </a:lnTo>
                  <a:lnTo>
                    <a:pt x="278" y="430"/>
                  </a:lnTo>
                  <a:lnTo>
                    <a:pt x="269" y="418"/>
                  </a:lnTo>
                  <a:lnTo>
                    <a:pt x="280" y="405"/>
                  </a:lnTo>
                  <a:lnTo>
                    <a:pt x="262" y="385"/>
                  </a:lnTo>
                  <a:lnTo>
                    <a:pt x="268" y="387"/>
                  </a:lnTo>
                  <a:lnTo>
                    <a:pt x="285" y="375"/>
                  </a:lnTo>
                  <a:lnTo>
                    <a:pt x="282" y="370"/>
                  </a:lnTo>
                  <a:lnTo>
                    <a:pt x="280" y="366"/>
                  </a:lnTo>
                  <a:lnTo>
                    <a:pt x="275" y="335"/>
                  </a:lnTo>
                  <a:lnTo>
                    <a:pt x="286" y="323"/>
                  </a:lnTo>
                  <a:lnTo>
                    <a:pt x="285" y="317"/>
                  </a:lnTo>
                  <a:lnTo>
                    <a:pt x="285" y="291"/>
                  </a:lnTo>
                  <a:lnTo>
                    <a:pt x="274" y="279"/>
                  </a:lnTo>
                  <a:lnTo>
                    <a:pt x="269" y="283"/>
                  </a:lnTo>
                  <a:lnTo>
                    <a:pt x="238" y="294"/>
                  </a:lnTo>
                  <a:lnTo>
                    <a:pt x="234" y="291"/>
                  </a:lnTo>
                  <a:lnTo>
                    <a:pt x="234" y="253"/>
                  </a:lnTo>
                  <a:lnTo>
                    <a:pt x="213" y="248"/>
                  </a:lnTo>
                  <a:lnTo>
                    <a:pt x="202" y="250"/>
                  </a:lnTo>
                  <a:lnTo>
                    <a:pt x="200" y="255"/>
                  </a:lnTo>
                  <a:lnTo>
                    <a:pt x="194" y="264"/>
                  </a:lnTo>
                  <a:lnTo>
                    <a:pt x="171" y="277"/>
                  </a:lnTo>
                  <a:lnTo>
                    <a:pt x="155" y="260"/>
                  </a:lnTo>
                  <a:lnTo>
                    <a:pt x="139" y="265"/>
                  </a:lnTo>
                  <a:lnTo>
                    <a:pt x="134" y="263"/>
                  </a:lnTo>
                  <a:lnTo>
                    <a:pt x="135" y="257"/>
                  </a:lnTo>
                  <a:lnTo>
                    <a:pt x="133" y="246"/>
                  </a:lnTo>
                  <a:lnTo>
                    <a:pt x="161" y="216"/>
                  </a:lnTo>
                  <a:lnTo>
                    <a:pt x="147" y="190"/>
                  </a:lnTo>
                  <a:lnTo>
                    <a:pt x="146" y="173"/>
                  </a:lnTo>
                  <a:lnTo>
                    <a:pt x="141" y="174"/>
                  </a:lnTo>
                  <a:lnTo>
                    <a:pt x="127" y="182"/>
                  </a:lnTo>
                  <a:lnTo>
                    <a:pt x="120" y="196"/>
                  </a:lnTo>
                  <a:lnTo>
                    <a:pt x="117" y="191"/>
                  </a:lnTo>
                  <a:lnTo>
                    <a:pt x="90" y="181"/>
                  </a:lnTo>
                  <a:lnTo>
                    <a:pt x="89" y="170"/>
                  </a:lnTo>
                  <a:lnTo>
                    <a:pt x="97" y="153"/>
                  </a:lnTo>
                  <a:lnTo>
                    <a:pt x="94" y="158"/>
                  </a:lnTo>
                  <a:lnTo>
                    <a:pt x="82" y="159"/>
                  </a:lnTo>
                  <a:lnTo>
                    <a:pt x="79" y="149"/>
                  </a:lnTo>
                  <a:lnTo>
                    <a:pt x="62" y="144"/>
                  </a:lnTo>
                  <a:lnTo>
                    <a:pt x="55" y="159"/>
                  </a:lnTo>
                  <a:lnTo>
                    <a:pt x="39" y="156"/>
                  </a:lnTo>
                  <a:lnTo>
                    <a:pt x="30" y="163"/>
                  </a:lnTo>
                  <a:lnTo>
                    <a:pt x="28" y="158"/>
                  </a:lnTo>
                  <a:lnTo>
                    <a:pt x="27" y="114"/>
                  </a:lnTo>
                  <a:lnTo>
                    <a:pt x="16" y="118"/>
                  </a:lnTo>
                  <a:lnTo>
                    <a:pt x="12" y="114"/>
                  </a:lnTo>
                  <a:lnTo>
                    <a:pt x="0" y="83"/>
                  </a:lnTo>
                  <a:lnTo>
                    <a:pt x="4" y="78"/>
                  </a:lnTo>
                  <a:lnTo>
                    <a:pt x="12" y="63"/>
                  </a:lnTo>
                  <a:lnTo>
                    <a:pt x="16" y="41"/>
                  </a:lnTo>
                  <a:lnTo>
                    <a:pt x="10" y="39"/>
                  </a:lnTo>
                  <a:lnTo>
                    <a:pt x="2" y="25"/>
                  </a:lnTo>
                  <a:lnTo>
                    <a:pt x="20" y="0"/>
                  </a:lnTo>
                  <a:lnTo>
                    <a:pt x="20" y="1"/>
                  </a:lnTo>
                  <a:lnTo>
                    <a:pt x="21" y="1"/>
                  </a:lnTo>
                  <a:lnTo>
                    <a:pt x="22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7" y="4"/>
                  </a:lnTo>
                  <a:lnTo>
                    <a:pt x="28" y="6"/>
                  </a:lnTo>
                  <a:lnTo>
                    <a:pt x="29" y="7"/>
                  </a:lnTo>
                  <a:lnTo>
                    <a:pt x="30" y="8"/>
                  </a:lnTo>
                  <a:lnTo>
                    <a:pt x="30" y="9"/>
                  </a:lnTo>
                  <a:lnTo>
                    <a:pt x="35" y="14"/>
                  </a:lnTo>
                  <a:lnTo>
                    <a:pt x="37" y="16"/>
                  </a:lnTo>
                  <a:lnTo>
                    <a:pt x="38" y="17"/>
                  </a:lnTo>
                  <a:lnTo>
                    <a:pt x="38" y="18"/>
                  </a:lnTo>
                  <a:lnTo>
                    <a:pt x="39" y="19"/>
                  </a:lnTo>
                  <a:lnTo>
                    <a:pt x="39" y="21"/>
                  </a:lnTo>
                  <a:lnTo>
                    <a:pt x="40" y="21"/>
                  </a:lnTo>
                  <a:lnTo>
                    <a:pt x="40" y="22"/>
                  </a:lnTo>
                  <a:lnTo>
                    <a:pt x="42" y="23"/>
                  </a:lnTo>
                  <a:lnTo>
                    <a:pt x="43" y="24"/>
                  </a:lnTo>
                  <a:lnTo>
                    <a:pt x="44" y="25"/>
                  </a:lnTo>
                  <a:lnTo>
                    <a:pt x="45" y="25"/>
                  </a:lnTo>
                  <a:lnTo>
                    <a:pt x="45" y="26"/>
                  </a:lnTo>
                  <a:lnTo>
                    <a:pt x="45" y="28"/>
                  </a:lnTo>
                  <a:lnTo>
                    <a:pt x="46" y="29"/>
                  </a:lnTo>
                  <a:lnTo>
                    <a:pt x="47" y="29"/>
                  </a:lnTo>
                  <a:lnTo>
                    <a:pt x="49" y="29"/>
                  </a:lnTo>
                  <a:lnTo>
                    <a:pt x="49" y="30"/>
                  </a:lnTo>
                  <a:lnTo>
                    <a:pt x="50" y="30"/>
                  </a:lnTo>
                  <a:lnTo>
                    <a:pt x="51" y="31"/>
                  </a:lnTo>
                  <a:lnTo>
                    <a:pt x="52" y="32"/>
                  </a:lnTo>
                  <a:lnTo>
                    <a:pt x="53" y="34"/>
                  </a:lnTo>
                  <a:lnTo>
                    <a:pt x="54" y="34"/>
                  </a:lnTo>
                  <a:lnTo>
                    <a:pt x="55" y="36"/>
                  </a:lnTo>
                  <a:lnTo>
                    <a:pt x="57" y="37"/>
                  </a:lnTo>
                  <a:lnTo>
                    <a:pt x="57" y="38"/>
                  </a:lnTo>
                  <a:lnTo>
                    <a:pt x="58" y="39"/>
                  </a:lnTo>
                  <a:lnTo>
                    <a:pt x="59" y="41"/>
                  </a:lnTo>
                  <a:lnTo>
                    <a:pt x="60" y="43"/>
                  </a:lnTo>
                  <a:lnTo>
                    <a:pt x="61" y="44"/>
                  </a:lnTo>
                  <a:lnTo>
                    <a:pt x="61" y="45"/>
                  </a:lnTo>
                  <a:lnTo>
                    <a:pt x="62" y="45"/>
                  </a:lnTo>
                  <a:lnTo>
                    <a:pt x="62" y="46"/>
                  </a:lnTo>
                  <a:lnTo>
                    <a:pt x="64" y="46"/>
                  </a:lnTo>
                  <a:lnTo>
                    <a:pt x="65" y="48"/>
                  </a:lnTo>
                  <a:lnTo>
                    <a:pt x="67" y="49"/>
                  </a:lnTo>
                  <a:lnTo>
                    <a:pt x="68" y="51"/>
                  </a:lnTo>
                  <a:lnTo>
                    <a:pt x="71" y="52"/>
                  </a:lnTo>
                  <a:lnTo>
                    <a:pt x="73" y="54"/>
                  </a:lnTo>
                  <a:lnTo>
                    <a:pt x="76" y="56"/>
                  </a:lnTo>
                  <a:lnTo>
                    <a:pt x="79" y="59"/>
                  </a:lnTo>
                  <a:lnTo>
                    <a:pt x="82" y="62"/>
                  </a:lnTo>
                  <a:lnTo>
                    <a:pt x="83" y="63"/>
                  </a:lnTo>
                  <a:lnTo>
                    <a:pt x="84" y="63"/>
                  </a:lnTo>
                  <a:lnTo>
                    <a:pt x="84" y="64"/>
                  </a:lnTo>
                  <a:lnTo>
                    <a:pt x="86" y="66"/>
                  </a:lnTo>
                  <a:lnTo>
                    <a:pt x="87" y="66"/>
                  </a:lnTo>
                  <a:lnTo>
                    <a:pt x="88" y="67"/>
                  </a:lnTo>
                  <a:lnTo>
                    <a:pt x="89" y="68"/>
                  </a:lnTo>
                  <a:lnTo>
                    <a:pt x="90" y="69"/>
                  </a:lnTo>
                  <a:lnTo>
                    <a:pt x="91" y="70"/>
                  </a:lnTo>
                  <a:lnTo>
                    <a:pt x="92" y="71"/>
                  </a:lnTo>
                  <a:lnTo>
                    <a:pt x="94" y="73"/>
                  </a:lnTo>
                  <a:lnTo>
                    <a:pt x="96" y="74"/>
                  </a:lnTo>
                  <a:lnTo>
                    <a:pt x="96" y="75"/>
                  </a:lnTo>
                  <a:lnTo>
                    <a:pt x="97" y="75"/>
                  </a:lnTo>
                  <a:lnTo>
                    <a:pt x="98" y="76"/>
                  </a:lnTo>
                  <a:lnTo>
                    <a:pt x="99" y="78"/>
                  </a:lnTo>
                  <a:lnTo>
                    <a:pt x="103" y="81"/>
                  </a:lnTo>
                  <a:lnTo>
                    <a:pt x="103" y="82"/>
                  </a:lnTo>
                  <a:lnTo>
                    <a:pt x="104" y="83"/>
                  </a:lnTo>
                  <a:lnTo>
                    <a:pt x="106" y="84"/>
                  </a:lnTo>
                  <a:lnTo>
                    <a:pt x="107" y="84"/>
                  </a:lnTo>
                  <a:lnTo>
                    <a:pt x="109" y="85"/>
                  </a:lnTo>
                  <a:lnTo>
                    <a:pt x="110" y="86"/>
                  </a:lnTo>
                  <a:lnTo>
                    <a:pt x="111" y="86"/>
                  </a:lnTo>
                  <a:lnTo>
                    <a:pt x="112" y="88"/>
                  </a:lnTo>
                  <a:lnTo>
                    <a:pt x="114" y="89"/>
                  </a:lnTo>
                  <a:lnTo>
                    <a:pt x="116" y="90"/>
                  </a:lnTo>
                  <a:lnTo>
                    <a:pt x="118" y="91"/>
                  </a:lnTo>
                  <a:lnTo>
                    <a:pt x="120" y="93"/>
                  </a:lnTo>
                  <a:lnTo>
                    <a:pt x="121" y="93"/>
                  </a:lnTo>
                  <a:lnTo>
                    <a:pt x="122" y="94"/>
                  </a:lnTo>
                  <a:lnTo>
                    <a:pt x="124" y="96"/>
                  </a:lnTo>
                  <a:lnTo>
                    <a:pt x="125" y="96"/>
                  </a:lnTo>
                  <a:lnTo>
                    <a:pt x="126" y="97"/>
                  </a:lnTo>
                  <a:lnTo>
                    <a:pt x="127" y="97"/>
                  </a:lnTo>
                  <a:lnTo>
                    <a:pt x="128" y="98"/>
                  </a:lnTo>
                  <a:lnTo>
                    <a:pt x="129" y="98"/>
                  </a:lnTo>
                  <a:lnTo>
                    <a:pt x="131" y="98"/>
                  </a:lnTo>
                  <a:lnTo>
                    <a:pt x="132" y="98"/>
                  </a:lnTo>
                  <a:lnTo>
                    <a:pt x="133" y="99"/>
                  </a:lnTo>
                  <a:lnTo>
                    <a:pt x="134" y="99"/>
                  </a:lnTo>
                  <a:lnTo>
                    <a:pt x="135" y="99"/>
                  </a:lnTo>
                  <a:lnTo>
                    <a:pt x="136" y="100"/>
                  </a:lnTo>
                  <a:lnTo>
                    <a:pt x="137" y="100"/>
                  </a:lnTo>
                  <a:lnTo>
                    <a:pt x="139" y="100"/>
                  </a:lnTo>
                  <a:lnTo>
                    <a:pt x="139" y="101"/>
                  </a:lnTo>
                  <a:lnTo>
                    <a:pt x="140" y="101"/>
                  </a:lnTo>
                  <a:lnTo>
                    <a:pt x="141" y="103"/>
                  </a:lnTo>
                  <a:lnTo>
                    <a:pt x="142" y="103"/>
                  </a:lnTo>
                  <a:lnTo>
                    <a:pt x="143" y="104"/>
                  </a:lnTo>
                  <a:lnTo>
                    <a:pt x="144" y="104"/>
                  </a:lnTo>
                  <a:lnTo>
                    <a:pt x="146" y="104"/>
                  </a:lnTo>
                  <a:lnTo>
                    <a:pt x="147" y="104"/>
                  </a:lnTo>
                  <a:lnTo>
                    <a:pt x="148" y="104"/>
                  </a:lnTo>
                  <a:lnTo>
                    <a:pt x="149" y="105"/>
                  </a:lnTo>
                  <a:lnTo>
                    <a:pt x="150" y="105"/>
                  </a:lnTo>
                  <a:lnTo>
                    <a:pt x="151" y="106"/>
                  </a:lnTo>
                  <a:lnTo>
                    <a:pt x="152" y="106"/>
                  </a:lnTo>
                  <a:lnTo>
                    <a:pt x="154" y="107"/>
                  </a:lnTo>
                  <a:lnTo>
                    <a:pt x="156" y="108"/>
                  </a:lnTo>
                  <a:lnTo>
                    <a:pt x="158" y="108"/>
                  </a:lnTo>
                  <a:lnTo>
                    <a:pt x="159" y="109"/>
                  </a:lnTo>
                  <a:lnTo>
                    <a:pt x="161" y="109"/>
                  </a:lnTo>
                  <a:lnTo>
                    <a:pt x="162" y="109"/>
                  </a:lnTo>
                  <a:lnTo>
                    <a:pt x="163" y="111"/>
                  </a:lnTo>
                  <a:lnTo>
                    <a:pt x="164" y="111"/>
                  </a:lnTo>
                  <a:lnTo>
                    <a:pt x="165" y="111"/>
                  </a:lnTo>
                  <a:lnTo>
                    <a:pt x="168" y="112"/>
                  </a:lnTo>
                  <a:lnTo>
                    <a:pt x="171" y="112"/>
                  </a:lnTo>
                  <a:lnTo>
                    <a:pt x="174" y="113"/>
                  </a:lnTo>
                  <a:lnTo>
                    <a:pt x="177" y="113"/>
                  </a:lnTo>
                  <a:lnTo>
                    <a:pt x="179" y="114"/>
                  </a:lnTo>
                  <a:lnTo>
                    <a:pt x="181" y="114"/>
                  </a:lnTo>
                  <a:lnTo>
                    <a:pt x="183" y="114"/>
                  </a:lnTo>
                  <a:lnTo>
                    <a:pt x="185" y="114"/>
                  </a:lnTo>
                  <a:lnTo>
                    <a:pt x="187" y="114"/>
                  </a:lnTo>
                  <a:lnTo>
                    <a:pt x="189" y="115"/>
                  </a:lnTo>
                  <a:lnTo>
                    <a:pt x="191" y="115"/>
                  </a:lnTo>
                  <a:lnTo>
                    <a:pt x="193" y="115"/>
                  </a:lnTo>
                  <a:lnTo>
                    <a:pt x="194" y="114"/>
                  </a:lnTo>
                  <a:lnTo>
                    <a:pt x="195" y="114"/>
                  </a:lnTo>
                  <a:lnTo>
                    <a:pt x="196" y="114"/>
                  </a:lnTo>
                  <a:lnTo>
                    <a:pt x="198" y="114"/>
                  </a:lnTo>
                  <a:lnTo>
                    <a:pt x="199" y="114"/>
                  </a:lnTo>
                  <a:lnTo>
                    <a:pt x="200" y="114"/>
                  </a:lnTo>
                  <a:lnTo>
                    <a:pt x="201" y="115"/>
                  </a:lnTo>
                  <a:lnTo>
                    <a:pt x="202" y="115"/>
                  </a:lnTo>
                  <a:lnTo>
                    <a:pt x="203" y="115"/>
                  </a:lnTo>
                  <a:lnTo>
                    <a:pt x="206" y="115"/>
                  </a:lnTo>
                  <a:lnTo>
                    <a:pt x="207" y="115"/>
                  </a:lnTo>
                  <a:lnTo>
                    <a:pt x="208" y="115"/>
                  </a:lnTo>
                  <a:lnTo>
                    <a:pt x="208" y="113"/>
                  </a:lnTo>
                  <a:lnTo>
                    <a:pt x="209" y="109"/>
                  </a:lnTo>
                  <a:lnTo>
                    <a:pt x="209" y="106"/>
                  </a:lnTo>
                  <a:lnTo>
                    <a:pt x="210" y="101"/>
                  </a:lnTo>
                  <a:lnTo>
                    <a:pt x="210" y="99"/>
                  </a:lnTo>
                  <a:lnTo>
                    <a:pt x="210" y="98"/>
                  </a:lnTo>
                  <a:lnTo>
                    <a:pt x="210" y="97"/>
                  </a:lnTo>
                  <a:lnTo>
                    <a:pt x="210" y="96"/>
                  </a:lnTo>
                  <a:lnTo>
                    <a:pt x="210" y="94"/>
                  </a:lnTo>
                  <a:lnTo>
                    <a:pt x="211" y="93"/>
                  </a:lnTo>
                  <a:lnTo>
                    <a:pt x="211" y="92"/>
                  </a:lnTo>
                  <a:lnTo>
                    <a:pt x="211" y="91"/>
                  </a:lnTo>
                  <a:lnTo>
                    <a:pt x="211" y="90"/>
                  </a:lnTo>
                  <a:lnTo>
                    <a:pt x="211" y="88"/>
                  </a:lnTo>
                  <a:lnTo>
                    <a:pt x="214" y="89"/>
                  </a:lnTo>
                  <a:lnTo>
                    <a:pt x="215" y="89"/>
                  </a:lnTo>
                  <a:lnTo>
                    <a:pt x="217" y="90"/>
                  </a:lnTo>
                  <a:lnTo>
                    <a:pt x="218" y="90"/>
                  </a:lnTo>
                  <a:lnTo>
                    <a:pt x="219" y="90"/>
                  </a:lnTo>
                  <a:lnTo>
                    <a:pt x="219" y="91"/>
                  </a:lnTo>
                  <a:lnTo>
                    <a:pt x="221" y="91"/>
                  </a:lnTo>
                  <a:lnTo>
                    <a:pt x="222" y="92"/>
                  </a:lnTo>
                  <a:lnTo>
                    <a:pt x="223" y="93"/>
                  </a:lnTo>
                  <a:lnTo>
                    <a:pt x="224" y="93"/>
                  </a:lnTo>
                  <a:lnTo>
                    <a:pt x="224" y="94"/>
                  </a:lnTo>
                  <a:lnTo>
                    <a:pt x="224" y="96"/>
                  </a:lnTo>
                  <a:lnTo>
                    <a:pt x="225" y="96"/>
                  </a:lnTo>
                  <a:lnTo>
                    <a:pt x="226" y="97"/>
                  </a:lnTo>
                  <a:lnTo>
                    <a:pt x="228" y="98"/>
                  </a:lnTo>
                  <a:lnTo>
                    <a:pt x="228" y="99"/>
                  </a:lnTo>
                  <a:lnTo>
                    <a:pt x="229" y="100"/>
                  </a:lnTo>
                  <a:lnTo>
                    <a:pt x="229" y="101"/>
                  </a:lnTo>
                  <a:lnTo>
                    <a:pt x="229" y="103"/>
                  </a:lnTo>
                  <a:lnTo>
                    <a:pt x="230" y="104"/>
                  </a:lnTo>
                  <a:lnTo>
                    <a:pt x="230" y="105"/>
                  </a:lnTo>
                  <a:lnTo>
                    <a:pt x="230" y="106"/>
                  </a:lnTo>
                  <a:lnTo>
                    <a:pt x="231" y="106"/>
                  </a:lnTo>
                  <a:lnTo>
                    <a:pt x="232" y="107"/>
                  </a:lnTo>
                  <a:lnTo>
                    <a:pt x="233" y="108"/>
                  </a:lnTo>
                  <a:lnTo>
                    <a:pt x="234" y="108"/>
                  </a:lnTo>
                  <a:lnTo>
                    <a:pt x="236" y="109"/>
                  </a:lnTo>
                  <a:lnTo>
                    <a:pt x="237" y="111"/>
                  </a:lnTo>
                  <a:lnTo>
                    <a:pt x="239" y="111"/>
                  </a:lnTo>
                  <a:lnTo>
                    <a:pt x="240" y="112"/>
                  </a:lnTo>
                  <a:lnTo>
                    <a:pt x="243" y="112"/>
                  </a:lnTo>
                  <a:lnTo>
                    <a:pt x="244" y="113"/>
                  </a:lnTo>
                  <a:lnTo>
                    <a:pt x="245" y="113"/>
                  </a:lnTo>
                  <a:lnTo>
                    <a:pt x="246" y="114"/>
                  </a:lnTo>
                  <a:lnTo>
                    <a:pt x="247" y="114"/>
                  </a:lnTo>
                  <a:lnTo>
                    <a:pt x="248" y="115"/>
                  </a:lnTo>
                  <a:lnTo>
                    <a:pt x="249" y="116"/>
                  </a:lnTo>
                  <a:lnTo>
                    <a:pt x="252" y="118"/>
                  </a:lnTo>
                  <a:lnTo>
                    <a:pt x="254" y="119"/>
                  </a:lnTo>
                  <a:lnTo>
                    <a:pt x="258" y="120"/>
                  </a:lnTo>
                  <a:lnTo>
                    <a:pt x="261" y="122"/>
                  </a:lnTo>
                  <a:lnTo>
                    <a:pt x="265" y="123"/>
                  </a:lnTo>
                  <a:lnTo>
                    <a:pt x="268" y="124"/>
                  </a:lnTo>
                  <a:lnTo>
                    <a:pt x="269" y="124"/>
                  </a:lnTo>
                  <a:lnTo>
                    <a:pt x="271" y="124"/>
                  </a:lnTo>
                  <a:lnTo>
                    <a:pt x="274" y="124"/>
                  </a:lnTo>
                  <a:lnTo>
                    <a:pt x="275" y="124"/>
                  </a:lnTo>
                  <a:lnTo>
                    <a:pt x="278" y="124"/>
                  </a:lnTo>
                  <a:lnTo>
                    <a:pt x="280" y="124"/>
                  </a:lnTo>
                  <a:lnTo>
                    <a:pt x="281" y="126"/>
                  </a:lnTo>
                  <a:lnTo>
                    <a:pt x="282" y="126"/>
                  </a:lnTo>
                  <a:lnTo>
                    <a:pt x="283" y="126"/>
                  </a:lnTo>
                  <a:lnTo>
                    <a:pt x="284" y="126"/>
                  </a:lnTo>
                  <a:lnTo>
                    <a:pt x="286" y="126"/>
                  </a:lnTo>
                  <a:lnTo>
                    <a:pt x="289" y="126"/>
                  </a:lnTo>
                  <a:lnTo>
                    <a:pt x="290" y="126"/>
                  </a:lnTo>
                  <a:lnTo>
                    <a:pt x="292" y="126"/>
                  </a:lnTo>
                  <a:lnTo>
                    <a:pt x="293" y="126"/>
                  </a:lnTo>
                  <a:lnTo>
                    <a:pt x="295" y="126"/>
                  </a:lnTo>
                  <a:lnTo>
                    <a:pt x="297" y="126"/>
                  </a:lnTo>
                  <a:lnTo>
                    <a:pt x="298" y="126"/>
                  </a:lnTo>
                  <a:lnTo>
                    <a:pt x="299" y="126"/>
                  </a:lnTo>
                  <a:lnTo>
                    <a:pt x="300" y="127"/>
                  </a:lnTo>
                  <a:lnTo>
                    <a:pt x="301" y="128"/>
                  </a:lnTo>
                  <a:lnTo>
                    <a:pt x="303" y="128"/>
                  </a:lnTo>
                  <a:lnTo>
                    <a:pt x="304" y="129"/>
                  </a:lnTo>
                  <a:lnTo>
                    <a:pt x="305" y="130"/>
                  </a:lnTo>
                  <a:lnTo>
                    <a:pt x="307" y="131"/>
                  </a:lnTo>
                  <a:lnTo>
                    <a:pt x="310" y="131"/>
                  </a:lnTo>
                  <a:lnTo>
                    <a:pt x="312" y="133"/>
                  </a:lnTo>
                  <a:lnTo>
                    <a:pt x="314" y="134"/>
                  </a:lnTo>
                  <a:lnTo>
                    <a:pt x="315" y="134"/>
                  </a:lnTo>
                  <a:lnTo>
                    <a:pt x="318" y="134"/>
                  </a:lnTo>
                  <a:lnTo>
                    <a:pt x="319" y="135"/>
                  </a:lnTo>
                  <a:lnTo>
                    <a:pt x="321" y="135"/>
                  </a:lnTo>
                  <a:lnTo>
                    <a:pt x="322" y="135"/>
                  </a:lnTo>
                  <a:lnTo>
                    <a:pt x="323" y="136"/>
                  </a:lnTo>
                  <a:lnTo>
                    <a:pt x="326" y="136"/>
                  </a:lnTo>
                  <a:lnTo>
                    <a:pt x="328" y="137"/>
                  </a:lnTo>
                  <a:lnTo>
                    <a:pt x="329" y="137"/>
                  </a:lnTo>
                  <a:lnTo>
                    <a:pt x="330" y="137"/>
                  </a:lnTo>
                  <a:lnTo>
                    <a:pt x="331" y="138"/>
                  </a:lnTo>
                  <a:lnTo>
                    <a:pt x="333" y="138"/>
                  </a:lnTo>
                  <a:lnTo>
                    <a:pt x="335" y="138"/>
                  </a:lnTo>
                  <a:lnTo>
                    <a:pt x="336" y="138"/>
                  </a:lnTo>
                  <a:lnTo>
                    <a:pt x="338" y="140"/>
                  </a:lnTo>
                  <a:lnTo>
                    <a:pt x="340" y="140"/>
                  </a:lnTo>
                  <a:lnTo>
                    <a:pt x="341" y="140"/>
                  </a:lnTo>
                  <a:lnTo>
                    <a:pt x="342" y="140"/>
                  </a:lnTo>
                  <a:lnTo>
                    <a:pt x="342" y="141"/>
                  </a:lnTo>
                  <a:lnTo>
                    <a:pt x="343" y="141"/>
                  </a:lnTo>
                  <a:lnTo>
                    <a:pt x="344" y="141"/>
                  </a:lnTo>
                  <a:lnTo>
                    <a:pt x="345" y="141"/>
                  </a:lnTo>
                  <a:lnTo>
                    <a:pt x="348" y="142"/>
                  </a:lnTo>
                  <a:lnTo>
                    <a:pt x="350" y="143"/>
                  </a:lnTo>
                  <a:lnTo>
                    <a:pt x="352" y="143"/>
                  </a:lnTo>
                  <a:lnTo>
                    <a:pt x="353" y="144"/>
                  </a:lnTo>
                  <a:lnTo>
                    <a:pt x="356" y="144"/>
                  </a:lnTo>
                  <a:lnTo>
                    <a:pt x="357" y="145"/>
                  </a:lnTo>
                  <a:lnTo>
                    <a:pt x="358" y="145"/>
                  </a:lnTo>
                  <a:lnTo>
                    <a:pt x="359" y="145"/>
                  </a:lnTo>
                  <a:lnTo>
                    <a:pt x="360" y="145"/>
                  </a:lnTo>
                  <a:lnTo>
                    <a:pt x="363" y="146"/>
                  </a:lnTo>
                  <a:lnTo>
                    <a:pt x="365" y="146"/>
                  </a:lnTo>
                  <a:lnTo>
                    <a:pt x="366" y="148"/>
                  </a:lnTo>
                  <a:lnTo>
                    <a:pt x="368" y="148"/>
                  </a:lnTo>
                  <a:lnTo>
                    <a:pt x="370" y="149"/>
                  </a:lnTo>
                  <a:lnTo>
                    <a:pt x="371" y="149"/>
                  </a:lnTo>
                  <a:lnTo>
                    <a:pt x="372" y="149"/>
                  </a:lnTo>
                  <a:lnTo>
                    <a:pt x="373" y="150"/>
                  </a:lnTo>
                  <a:lnTo>
                    <a:pt x="374" y="150"/>
                  </a:lnTo>
                  <a:lnTo>
                    <a:pt x="375" y="150"/>
                  </a:lnTo>
                  <a:lnTo>
                    <a:pt x="375" y="151"/>
                  </a:lnTo>
                  <a:lnTo>
                    <a:pt x="377" y="151"/>
                  </a:lnTo>
                  <a:lnTo>
                    <a:pt x="378" y="151"/>
                  </a:lnTo>
                  <a:lnTo>
                    <a:pt x="379" y="152"/>
                  </a:lnTo>
                  <a:lnTo>
                    <a:pt x="380" y="155"/>
                  </a:lnTo>
                  <a:lnTo>
                    <a:pt x="381" y="156"/>
                  </a:lnTo>
                  <a:lnTo>
                    <a:pt x="383" y="157"/>
                  </a:lnTo>
                  <a:lnTo>
                    <a:pt x="385" y="158"/>
                  </a:lnTo>
                  <a:lnTo>
                    <a:pt x="386" y="159"/>
                  </a:lnTo>
                  <a:lnTo>
                    <a:pt x="387" y="160"/>
                  </a:lnTo>
                  <a:lnTo>
                    <a:pt x="389" y="161"/>
                  </a:lnTo>
                  <a:lnTo>
                    <a:pt x="392" y="164"/>
                  </a:lnTo>
                  <a:lnTo>
                    <a:pt x="394" y="165"/>
                  </a:lnTo>
                  <a:lnTo>
                    <a:pt x="395" y="166"/>
                  </a:lnTo>
                  <a:lnTo>
                    <a:pt x="397" y="166"/>
                  </a:lnTo>
                  <a:lnTo>
                    <a:pt x="398" y="166"/>
                  </a:lnTo>
                  <a:lnTo>
                    <a:pt x="400" y="167"/>
                  </a:lnTo>
                  <a:lnTo>
                    <a:pt x="402" y="167"/>
                  </a:lnTo>
                  <a:lnTo>
                    <a:pt x="404" y="167"/>
                  </a:lnTo>
                  <a:lnTo>
                    <a:pt x="405" y="167"/>
                  </a:lnTo>
                  <a:lnTo>
                    <a:pt x="408" y="168"/>
                  </a:lnTo>
                  <a:lnTo>
                    <a:pt x="409" y="168"/>
                  </a:lnTo>
                  <a:lnTo>
                    <a:pt x="411" y="170"/>
                  </a:lnTo>
                  <a:lnTo>
                    <a:pt x="413" y="170"/>
                  </a:lnTo>
                  <a:lnTo>
                    <a:pt x="415" y="170"/>
                  </a:lnTo>
                  <a:lnTo>
                    <a:pt x="417" y="171"/>
                  </a:lnTo>
                  <a:lnTo>
                    <a:pt x="419" y="171"/>
                  </a:lnTo>
                  <a:lnTo>
                    <a:pt x="422" y="172"/>
                  </a:lnTo>
                  <a:lnTo>
                    <a:pt x="423" y="172"/>
                  </a:lnTo>
                  <a:lnTo>
                    <a:pt x="425" y="173"/>
                  </a:lnTo>
                  <a:lnTo>
                    <a:pt x="426" y="174"/>
                  </a:lnTo>
                  <a:lnTo>
                    <a:pt x="428" y="174"/>
                  </a:lnTo>
                  <a:lnTo>
                    <a:pt x="430" y="175"/>
                  </a:lnTo>
                  <a:lnTo>
                    <a:pt x="431" y="175"/>
                  </a:lnTo>
                  <a:lnTo>
                    <a:pt x="433" y="175"/>
                  </a:lnTo>
                  <a:lnTo>
                    <a:pt x="435" y="175"/>
                  </a:lnTo>
                  <a:lnTo>
                    <a:pt x="438" y="175"/>
                  </a:lnTo>
                  <a:lnTo>
                    <a:pt x="440" y="174"/>
                  </a:lnTo>
                  <a:lnTo>
                    <a:pt x="442" y="174"/>
                  </a:lnTo>
                  <a:lnTo>
                    <a:pt x="446" y="174"/>
                  </a:lnTo>
                  <a:lnTo>
                    <a:pt x="447" y="173"/>
                  </a:lnTo>
                  <a:lnTo>
                    <a:pt x="449" y="173"/>
                  </a:lnTo>
                  <a:lnTo>
                    <a:pt x="450" y="173"/>
                  </a:lnTo>
                  <a:lnTo>
                    <a:pt x="452" y="173"/>
                  </a:lnTo>
                  <a:lnTo>
                    <a:pt x="453" y="172"/>
                  </a:lnTo>
                  <a:lnTo>
                    <a:pt x="455" y="173"/>
                  </a:lnTo>
                  <a:lnTo>
                    <a:pt x="456" y="173"/>
                  </a:lnTo>
                  <a:lnTo>
                    <a:pt x="457" y="174"/>
                  </a:lnTo>
                  <a:lnTo>
                    <a:pt x="459" y="175"/>
                  </a:lnTo>
                  <a:lnTo>
                    <a:pt x="460" y="175"/>
                  </a:lnTo>
                  <a:lnTo>
                    <a:pt x="460" y="176"/>
                  </a:lnTo>
                  <a:lnTo>
                    <a:pt x="462" y="178"/>
                  </a:lnTo>
                  <a:lnTo>
                    <a:pt x="463" y="179"/>
                  </a:lnTo>
                  <a:lnTo>
                    <a:pt x="463" y="180"/>
                  </a:lnTo>
                  <a:lnTo>
                    <a:pt x="464" y="180"/>
                  </a:lnTo>
                  <a:lnTo>
                    <a:pt x="465" y="181"/>
                  </a:lnTo>
                  <a:lnTo>
                    <a:pt x="467" y="182"/>
                  </a:lnTo>
                  <a:lnTo>
                    <a:pt x="468" y="183"/>
                  </a:lnTo>
                  <a:lnTo>
                    <a:pt x="469" y="183"/>
                  </a:lnTo>
                  <a:lnTo>
                    <a:pt x="470" y="185"/>
                  </a:lnTo>
                  <a:lnTo>
                    <a:pt x="472" y="185"/>
                  </a:lnTo>
                  <a:lnTo>
                    <a:pt x="474" y="185"/>
                  </a:lnTo>
                  <a:lnTo>
                    <a:pt x="475" y="185"/>
                  </a:lnTo>
                  <a:lnTo>
                    <a:pt x="477" y="185"/>
                  </a:lnTo>
                  <a:lnTo>
                    <a:pt x="479" y="185"/>
                  </a:lnTo>
                  <a:lnTo>
                    <a:pt x="482" y="183"/>
                  </a:lnTo>
                  <a:lnTo>
                    <a:pt x="484" y="183"/>
                  </a:lnTo>
                  <a:lnTo>
                    <a:pt x="486" y="182"/>
                  </a:lnTo>
                  <a:lnTo>
                    <a:pt x="487" y="182"/>
                  </a:lnTo>
                  <a:lnTo>
                    <a:pt x="489" y="182"/>
                  </a:lnTo>
                  <a:lnTo>
                    <a:pt x="491" y="182"/>
                  </a:lnTo>
                  <a:lnTo>
                    <a:pt x="492" y="182"/>
                  </a:lnTo>
                  <a:lnTo>
                    <a:pt x="493" y="182"/>
                  </a:lnTo>
                  <a:lnTo>
                    <a:pt x="494" y="182"/>
                  </a:lnTo>
                  <a:lnTo>
                    <a:pt x="495" y="183"/>
                  </a:lnTo>
                  <a:lnTo>
                    <a:pt x="497" y="183"/>
                  </a:lnTo>
                  <a:lnTo>
                    <a:pt x="498" y="185"/>
                  </a:lnTo>
                  <a:lnTo>
                    <a:pt x="499" y="186"/>
                  </a:lnTo>
                  <a:lnTo>
                    <a:pt x="499" y="187"/>
                  </a:lnTo>
                  <a:lnTo>
                    <a:pt x="500" y="188"/>
                  </a:lnTo>
                  <a:lnTo>
                    <a:pt x="500" y="189"/>
                  </a:lnTo>
                  <a:lnTo>
                    <a:pt x="500" y="190"/>
                  </a:lnTo>
                  <a:lnTo>
                    <a:pt x="500" y="193"/>
                  </a:lnTo>
                  <a:lnTo>
                    <a:pt x="500" y="195"/>
                  </a:lnTo>
                  <a:lnTo>
                    <a:pt x="500" y="196"/>
                  </a:lnTo>
                  <a:lnTo>
                    <a:pt x="500" y="198"/>
                  </a:lnTo>
                  <a:lnTo>
                    <a:pt x="500" y="200"/>
                  </a:lnTo>
                  <a:lnTo>
                    <a:pt x="500" y="202"/>
                  </a:lnTo>
                  <a:lnTo>
                    <a:pt x="501" y="204"/>
                  </a:lnTo>
                  <a:lnTo>
                    <a:pt x="502" y="205"/>
                  </a:lnTo>
                  <a:lnTo>
                    <a:pt x="504" y="208"/>
                  </a:lnTo>
                  <a:lnTo>
                    <a:pt x="505" y="210"/>
                  </a:lnTo>
                  <a:lnTo>
                    <a:pt x="507" y="212"/>
                  </a:lnTo>
                  <a:lnTo>
                    <a:pt x="508" y="213"/>
                  </a:lnTo>
                  <a:lnTo>
                    <a:pt x="510" y="216"/>
                  </a:lnTo>
                  <a:lnTo>
                    <a:pt x="514" y="219"/>
                  </a:lnTo>
                  <a:lnTo>
                    <a:pt x="516" y="221"/>
                  </a:lnTo>
                  <a:lnTo>
                    <a:pt x="516" y="224"/>
                  </a:lnTo>
                  <a:lnTo>
                    <a:pt x="517" y="225"/>
                  </a:lnTo>
                  <a:lnTo>
                    <a:pt x="519" y="226"/>
                  </a:lnTo>
                  <a:lnTo>
                    <a:pt x="521" y="228"/>
                  </a:lnTo>
                  <a:lnTo>
                    <a:pt x="522" y="230"/>
                  </a:lnTo>
                  <a:lnTo>
                    <a:pt x="523" y="231"/>
                  </a:lnTo>
                  <a:lnTo>
                    <a:pt x="524" y="232"/>
                  </a:lnTo>
                  <a:lnTo>
                    <a:pt x="526" y="233"/>
                  </a:lnTo>
                  <a:lnTo>
                    <a:pt x="527" y="234"/>
                  </a:lnTo>
                  <a:lnTo>
                    <a:pt x="528" y="235"/>
                  </a:lnTo>
                  <a:lnTo>
                    <a:pt x="528" y="236"/>
                  </a:lnTo>
                  <a:lnTo>
                    <a:pt x="529" y="238"/>
                  </a:lnTo>
                  <a:lnTo>
                    <a:pt x="531" y="239"/>
                  </a:lnTo>
                  <a:lnTo>
                    <a:pt x="532" y="240"/>
                  </a:lnTo>
                  <a:lnTo>
                    <a:pt x="534" y="241"/>
                  </a:lnTo>
                  <a:lnTo>
                    <a:pt x="536" y="241"/>
                  </a:lnTo>
                  <a:lnTo>
                    <a:pt x="537" y="242"/>
                  </a:lnTo>
                  <a:lnTo>
                    <a:pt x="538" y="242"/>
                  </a:lnTo>
                  <a:lnTo>
                    <a:pt x="541" y="242"/>
                  </a:lnTo>
                  <a:lnTo>
                    <a:pt x="544" y="243"/>
                  </a:lnTo>
                  <a:lnTo>
                    <a:pt x="545" y="245"/>
                  </a:lnTo>
                  <a:lnTo>
                    <a:pt x="549" y="246"/>
                  </a:lnTo>
                  <a:lnTo>
                    <a:pt x="550" y="247"/>
                  </a:lnTo>
                  <a:lnTo>
                    <a:pt x="552" y="248"/>
                  </a:lnTo>
                  <a:lnTo>
                    <a:pt x="553" y="249"/>
                  </a:lnTo>
                  <a:lnTo>
                    <a:pt x="554" y="249"/>
                  </a:lnTo>
                  <a:lnTo>
                    <a:pt x="556" y="250"/>
                  </a:lnTo>
                  <a:lnTo>
                    <a:pt x="557" y="251"/>
                  </a:lnTo>
                  <a:lnTo>
                    <a:pt x="558" y="253"/>
                  </a:lnTo>
                  <a:lnTo>
                    <a:pt x="558" y="254"/>
                  </a:lnTo>
                  <a:lnTo>
                    <a:pt x="559" y="255"/>
                  </a:lnTo>
                  <a:lnTo>
                    <a:pt x="559" y="256"/>
                  </a:lnTo>
                  <a:lnTo>
                    <a:pt x="559" y="257"/>
                  </a:lnTo>
                  <a:lnTo>
                    <a:pt x="559" y="258"/>
                  </a:lnTo>
                  <a:lnTo>
                    <a:pt x="560" y="262"/>
                  </a:lnTo>
                  <a:lnTo>
                    <a:pt x="560" y="266"/>
                  </a:lnTo>
                  <a:lnTo>
                    <a:pt x="560" y="269"/>
                  </a:lnTo>
                  <a:lnTo>
                    <a:pt x="560" y="270"/>
                  </a:lnTo>
                  <a:lnTo>
                    <a:pt x="560" y="272"/>
                  </a:lnTo>
                  <a:lnTo>
                    <a:pt x="560" y="275"/>
                  </a:lnTo>
                  <a:lnTo>
                    <a:pt x="560" y="276"/>
                  </a:lnTo>
                  <a:lnTo>
                    <a:pt x="560" y="278"/>
                  </a:lnTo>
                  <a:lnTo>
                    <a:pt x="559" y="282"/>
                  </a:lnTo>
                  <a:lnTo>
                    <a:pt x="559" y="284"/>
                  </a:lnTo>
                  <a:lnTo>
                    <a:pt x="558" y="286"/>
                  </a:lnTo>
                  <a:lnTo>
                    <a:pt x="558" y="288"/>
                  </a:lnTo>
                  <a:lnTo>
                    <a:pt x="558" y="291"/>
                  </a:lnTo>
                  <a:lnTo>
                    <a:pt x="558" y="293"/>
                  </a:lnTo>
                  <a:lnTo>
                    <a:pt x="558" y="295"/>
                  </a:lnTo>
                  <a:lnTo>
                    <a:pt x="558" y="297"/>
                  </a:lnTo>
                  <a:lnTo>
                    <a:pt x="557" y="299"/>
                  </a:lnTo>
                  <a:lnTo>
                    <a:pt x="556" y="300"/>
                  </a:lnTo>
                  <a:lnTo>
                    <a:pt x="554" y="303"/>
                  </a:lnTo>
                  <a:lnTo>
                    <a:pt x="553" y="307"/>
                  </a:lnTo>
                  <a:lnTo>
                    <a:pt x="553" y="309"/>
                  </a:lnTo>
                  <a:lnTo>
                    <a:pt x="553" y="312"/>
                  </a:lnTo>
                  <a:lnTo>
                    <a:pt x="553" y="314"/>
                  </a:lnTo>
                  <a:lnTo>
                    <a:pt x="554" y="317"/>
                  </a:lnTo>
                  <a:lnTo>
                    <a:pt x="554" y="318"/>
                  </a:lnTo>
                  <a:lnTo>
                    <a:pt x="554" y="320"/>
                  </a:lnTo>
                  <a:lnTo>
                    <a:pt x="556" y="324"/>
                  </a:lnTo>
                  <a:lnTo>
                    <a:pt x="557" y="328"/>
                  </a:lnTo>
                  <a:lnTo>
                    <a:pt x="557" y="329"/>
                  </a:lnTo>
                  <a:lnTo>
                    <a:pt x="558" y="331"/>
                  </a:lnTo>
                  <a:lnTo>
                    <a:pt x="559" y="332"/>
                  </a:lnTo>
                  <a:lnTo>
                    <a:pt x="560" y="335"/>
                  </a:lnTo>
                  <a:lnTo>
                    <a:pt x="562" y="336"/>
                  </a:lnTo>
                  <a:lnTo>
                    <a:pt x="565" y="339"/>
                  </a:lnTo>
                  <a:lnTo>
                    <a:pt x="567" y="342"/>
                  </a:lnTo>
                  <a:lnTo>
                    <a:pt x="569" y="344"/>
                  </a:lnTo>
                  <a:lnTo>
                    <a:pt x="572" y="346"/>
                  </a:lnTo>
                  <a:lnTo>
                    <a:pt x="573" y="348"/>
                  </a:lnTo>
                  <a:lnTo>
                    <a:pt x="575" y="350"/>
                  </a:lnTo>
                  <a:lnTo>
                    <a:pt x="575" y="351"/>
                  </a:lnTo>
                  <a:lnTo>
                    <a:pt x="576" y="352"/>
                  </a:lnTo>
                  <a:lnTo>
                    <a:pt x="576" y="354"/>
                  </a:lnTo>
                  <a:lnTo>
                    <a:pt x="577" y="355"/>
                  </a:lnTo>
                  <a:lnTo>
                    <a:pt x="577" y="357"/>
                  </a:lnTo>
                  <a:lnTo>
                    <a:pt x="579" y="358"/>
                  </a:lnTo>
                  <a:lnTo>
                    <a:pt x="579" y="360"/>
                  </a:lnTo>
                  <a:lnTo>
                    <a:pt x="579" y="361"/>
                  </a:lnTo>
                  <a:lnTo>
                    <a:pt x="580" y="363"/>
                  </a:lnTo>
                  <a:lnTo>
                    <a:pt x="581" y="366"/>
                  </a:lnTo>
                  <a:lnTo>
                    <a:pt x="581" y="367"/>
                  </a:lnTo>
                  <a:lnTo>
                    <a:pt x="581" y="369"/>
                  </a:lnTo>
                  <a:close/>
                </a:path>
              </a:pathLst>
            </a:custGeom>
            <a:solidFill>
              <a:srgbClr val="FFEBAF"/>
            </a:solidFill>
            <a:ln w="3175">
              <a:solidFill>
                <a:srgbClr val="002673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90" name="Freeform 42"/>
            <p:cNvSpPr>
              <a:spLocks noEditPoints="1"/>
            </p:cNvSpPr>
            <p:nvPr/>
          </p:nvSpPr>
          <p:spPr bwMode="auto">
            <a:xfrm>
              <a:off x="7401487" y="5142272"/>
              <a:ext cx="1635571" cy="1168926"/>
            </a:xfrm>
            <a:custGeom>
              <a:avLst/>
              <a:gdLst>
                <a:gd name="T0" fmla="*/ 220 w 1431"/>
                <a:gd name="T1" fmla="*/ 135 h 1031"/>
                <a:gd name="T2" fmla="*/ 263 w 1431"/>
                <a:gd name="T3" fmla="*/ 166 h 1031"/>
                <a:gd name="T4" fmla="*/ 299 w 1431"/>
                <a:gd name="T5" fmla="*/ 204 h 1031"/>
                <a:gd name="T6" fmla="*/ 336 w 1431"/>
                <a:gd name="T7" fmla="*/ 248 h 1031"/>
                <a:gd name="T8" fmla="*/ 387 w 1431"/>
                <a:gd name="T9" fmla="*/ 262 h 1031"/>
                <a:gd name="T10" fmla="*/ 431 w 1431"/>
                <a:gd name="T11" fmla="*/ 294 h 1031"/>
                <a:gd name="T12" fmla="*/ 472 w 1431"/>
                <a:gd name="T13" fmla="*/ 324 h 1031"/>
                <a:gd name="T14" fmla="*/ 517 w 1431"/>
                <a:gd name="T15" fmla="*/ 350 h 1031"/>
                <a:gd name="T16" fmla="*/ 551 w 1431"/>
                <a:gd name="T17" fmla="*/ 328 h 1031"/>
                <a:gd name="T18" fmla="*/ 554 w 1431"/>
                <a:gd name="T19" fmla="*/ 277 h 1031"/>
                <a:gd name="T20" fmla="*/ 608 w 1431"/>
                <a:gd name="T21" fmla="*/ 276 h 1031"/>
                <a:gd name="T22" fmla="*/ 666 w 1431"/>
                <a:gd name="T23" fmla="*/ 282 h 1031"/>
                <a:gd name="T24" fmla="*/ 696 w 1431"/>
                <a:gd name="T25" fmla="*/ 241 h 1031"/>
                <a:gd name="T26" fmla="*/ 740 w 1431"/>
                <a:gd name="T27" fmla="*/ 219 h 1031"/>
                <a:gd name="T28" fmla="*/ 791 w 1431"/>
                <a:gd name="T29" fmla="*/ 240 h 1031"/>
                <a:gd name="T30" fmla="*/ 849 w 1431"/>
                <a:gd name="T31" fmla="*/ 278 h 1031"/>
                <a:gd name="T32" fmla="*/ 902 w 1431"/>
                <a:gd name="T33" fmla="*/ 321 h 1031"/>
                <a:gd name="T34" fmla="*/ 956 w 1431"/>
                <a:gd name="T35" fmla="*/ 375 h 1031"/>
                <a:gd name="T36" fmla="*/ 1017 w 1431"/>
                <a:gd name="T37" fmla="*/ 386 h 1031"/>
                <a:gd name="T38" fmla="*/ 1076 w 1431"/>
                <a:gd name="T39" fmla="*/ 388 h 1031"/>
                <a:gd name="T40" fmla="*/ 1104 w 1431"/>
                <a:gd name="T41" fmla="*/ 436 h 1031"/>
                <a:gd name="T42" fmla="*/ 1156 w 1431"/>
                <a:gd name="T43" fmla="*/ 483 h 1031"/>
                <a:gd name="T44" fmla="*/ 1209 w 1431"/>
                <a:gd name="T45" fmla="*/ 494 h 1031"/>
                <a:gd name="T46" fmla="*/ 1245 w 1431"/>
                <a:gd name="T47" fmla="*/ 538 h 1031"/>
                <a:gd name="T48" fmla="*/ 1279 w 1431"/>
                <a:gd name="T49" fmla="*/ 548 h 1031"/>
                <a:gd name="T50" fmla="*/ 1314 w 1431"/>
                <a:gd name="T51" fmla="*/ 536 h 1031"/>
                <a:gd name="T52" fmla="*/ 1352 w 1431"/>
                <a:gd name="T53" fmla="*/ 551 h 1031"/>
                <a:gd name="T54" fmla="*/ 1371 w 1431"/>
                <a:gd name="T55" fmla="*/ 565 h 1031"/>
                <a:gd name="T56" fmla="*/ 1391 w 1431"/>
                <a:gd name="T57" fmla="*/ 585 h 1031"/>
                <a:gd name="T58" fmla="*/ 1411 w 1431"/>
                <a:gd name="T59" fmla="*/ 605 h 1031"/>
                <a:gd name="T60" fmla="*/ 1426 w 1431"/>
                <a:gd name="T61" fmla="*/ 630 h 1031"/>
                <a:gd name="T62" fmla="*/ 1413 w 1431"/>
                <a:gd name="T63" fmla="*/ 663 h 1031"/>
                <a:gd name="T64" fmla="*/ 1352 w 1431"/>
                <a:gd name="T65" fmla="*/ 645 h 1031"/>
                <a:gd name="T66" fmla="*/ 1267 w 1431"/>
                <a:gd name="T67" fmla="*/ 692 h 1031"/>
                <a:gd name="T68" fmla="*/ 1213 w 1431"/>
                <a:gd name="T69" fmla="*/ 679 h 1031"/>
                <a:gd name="T70" fmla="*/ 1151 w 1431"/>
                <a:gd name="T71" fmla="*/ 671 h 1031"/>
                <a:gd name="T72" fmla="*/ 1111 w 1431"/>
                <a:gd name="T73" fmla="*/ 667 h 1031"/>
                <a:gd name="T74" fmla="*/ 1089 w 1431"/>
                <a:gd name="T75" fmla="*/ 659 h 1031"/>
                <a:gd name="T76" fmla="*/ 1061 w 1431"/>
                <a:gd name="T77" fmla="*/ 669 h 1031"/>
                <a:gd name="T78" fmla="*/ 1003 w 1431"/>
                <a:gd name="T79" fmla="*/ 648 h 1031"/>
                <a:gd name="T80" fmla="*/ 936 w 1431"/>
                <a:gd name="T81" fmla="*/ 641 h 1031"/>
                <a:gd name="T82" fmla="*/ 907 w 1431"/>
                <a:gd name="T83" fmla="*/ 684 h 1031"/>
                <a:gd name="T84" fmla="*/ 890 w 1431"/>
                <a:gd name="T85" fmla="*/ 742 h 1031"/>
                <a:gd name="T86" fmla="*/ 921 w 1431"/>
                <a:gd name="T87" fmla="*/ 790 h 1031"/>
                <a:gd name="T88" fmla="*/ 911 w 1431"/>
                <a:gd name="T89" fmla="*/ 822 h 1031"/>
                <a:gd name="T90" fmla="*/ 879 w 1431"/>
                <a:gd name="T91" fmla="*/ 816 h 1031"/>
                <a:gd name="T92" fmla="*/ 849 w 1431"/>
                <a:gd name="T93" fmla="*/ 815 h 1031"/>
                <a:gd name="T94" fmla="*/ 816 w 1431"/>
                <a:gd name="T95" fmla="*/ 820 h 1031"/>
                <a:gd name="T96" fmla="*/ 786 w 1431"/>
                <a:gd name="T97" fmla="*/ 837 h 1031"/>
                <a:gd name="T98" fmla="*/ 795 w 1431"/>
                <a:gd name="T99" fmla="*/ 857 h 1031"/>
                <a:gd name="T100" fmla="*/ 836 w 1431"/>
                <a:gd name="T101" fmla="*/ 875 h 1031"/>
                <a:gd name="T102" fmla="*/ 879 w 1431"/>
                <a:gd name="T103" fmla="*/ 877 h 1031"/>
                <a:gd name="T104" fmla="*/ 902 w 1431"/>
                <a:gd name="T105" fmla="*/ 890 h 1031"/>
                <a:gd name="T106" fmla="*/ 914 w 1431"/>
                <a:gd name="T107" fmla="*/ 934 h 1031"/>
                <a:gd name="T108" fmla="*/ 867 w 1431"/>
                <a:gd name="T109" fmla="*/ 929 h 1031"/>
                <a:gd name="T110" fmla="*/ 828 w 1431"/>
                <a:gd name="T111" fmla="*/ 948 h 1031"/>
                <a:gd name="T112" fmla="*/ 806 w 1431"/>
                <a:gd name="T113" fmla="*/ 986 h 1031"/>
                <a:gd name="T114" fmla="*/ 739 w 1431"/>
                <a:gd name="T115" fmla="*/ 1018 h 1031"/>
                <a:gd name="T116" fmla="*/ 636 w 1431"/>
                <a:gd name="T117" fmla="*/ 875 h 1031"/>
                <a:gd name="T118" fmla="*/ 273 w 1431"/>
                <a:gd name="T119" fmla="*/ 371 h 1031"/>
                <a:gd name="T120" fmla="*/ 168 w 1431"/>
                <a:gd name="T121" fmla="*/ 120 h 1031"/>
                <a:gd name="T122" fmla="*/ 92 w 1431"/>
                <a:gd name="T123" fmla="*/ 35 h 1031"/>
                <a:gd name="T124" fmla="*/ 66 w 1431"/>
                <a:gd name="T125" fmla="*/ 9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" h="1031">
                  <a:moveTo>
                    <a:pt x="170" y="120"/>
                  </a:moveTo>
                  <a:lnTo>
                    <a:pt x="171" y="119"/>
                  </a:lnTo>
                  <a:lnTo>
                    <a:pt x="172" y="119"/>
                  </a:lnTo>
                  <a:lnTo>
                    <a:pt x="173" y="118"/>
                  </a:lnTo>
                  <a:lnTo>
                    <a:pt x="174" y="118"/>
                  </a:lnTo>
                  <a:lnTo>
                    <a:pt x="175" y="118"/>
                  </a:lnTo>
                  <a:lnTo>
                    <a:pt x="176" y="118"/>
                  </a:lnTo>
                  <a:lnTo>
                    <a:pt x="178" y="118"/>
                  </a:lnTo>
                  <a:lnTo>
                    <a:pt x="179" y="118"/>
                  </a:lnTo>
                  <a:lnTo>
                    <a:pt x="179" y="119"/>
                  </a:lnTo>
                  <a:lnTo>
                    <a:pt x="180" y="119"/>
                  </a:lnTo>
                  <a:lnTo>
                    <a:pt x="181" y="120"/>
                  </a:lnTo>
                  <a:lnTo>
                    <a:pt x="182" y="120"/>
                  </a:lnTo>
                  <a:lnTo>
                    <a:pt x="183" y="121"/>
                  </a:lnTo>
                  <a:lnTo>
                    <a:pt x="185" y="121"/>
                  </a:lnTo>
                  <a:lnTo>
                    <a:pt x="186" y="121"/>
                  </a:lnTo>
                  <a:lnTo>
                    <a:pt x="187" y="121"/>
                  </a:lnTo>
                  <a:lnTo>
                    <a:pt x="188" y="122"/>
                  </a:lnTo>
                  <a:lnTo>
                    <a:pt x="189" y="122"/>
                  </a:lnTo>
                  <a:lnTo>
                    <a:pt x="189" y="124"/>
                  </a:lnTo>
                  <a:lnTo>
                    <a:pt x="190" y="125"/>
                  </a:lnTo>
                  <a:lnTo>
                    <a:pt x="190" y="126"/>
                  </a:lnTo>
                  <a:lnTo>
                    <a:pt x="191" y="126"/>
                  </a:lnTo>
                  <a:lnTo>
                    <a:pt x="191" y="127"/>
                  </a:lnTo>
                  <a:lnTo>
                    <a:pt x="194" y="127"/>
                  </a:lnTo>
                  <a:lnTo>
                    <a:pt x="195" y="128"/>
                  </a:lnTo>
                  <a:lnTo>
                    <a:pt x="196" y="128"/>
                  </a:lnTo>
                  <a:lnTo>
                    <a:pt x="197" y="129"/>
                  </a:lnTo>
                  <a:lnTo>
                    <a:pt x="198" y="129"/>
                  </a:lnTo>
                  <a:lnTo>
                    <a:pt x="200" y="129"/>
                  </a:lnTo>
                  <a:lnTo>
                    <a:pt x="201" y="129"/>
                  </a:lnTo>
                  <a:lnTo>
                    <a:pt x="202" y="131"/>
                  </a:lnTo>
                  <a:lnTo>
                    <a:pt x="203" y="132"/>
                  </a:lnTo>
                  <a:lnTo>
                    <a:pt x="203" y="133"/>
                  </a:lnTo>
                  <a:lnTo>
                    <a:pt x="204" y="134"/>
                  </a:lnTo>
                  <a:lnTo>
                    <a:pt x="204" y="135"/>
                  </a:lnTo>
                  <a:lnTo>
                    <a:pt x="205" y="136"/>
                  </a:lnTo>
                  <a:lnTo>
                    <a:pt x="206" y="137"/>
                  </a:lnTo>
                  <a:lnTo>
                    <a:pt x="208" y="137"/>
                  </a:lnTo>
                  <a:lnTo>
                    <a:pt x="209" y="136"/>
                  </a:lnTo>
                  <a:lnTo>
                    <a:pt x="210" y="136"/>
                  </a:lnTo>
                  <a:lnTo>
                    <a:pt x="210" y="135"/>
                  </a:lnTo>
                  <a:lnTo>
                    <a:pt x="211" y="135"/>
                  </a:lnTo>
                  <a:lnTo>
                    <a:pt x="212" y="135"/>
                  </a:lnTo>
                  <a:lnTo>
                    <a:pt x="215" y="135"/>
                  </a:lnTo>
                  <a:lnTo>
                    <a:pt x="216" y="135"/>
                  </a:lnTo>
                  <a:lnTo>
                    <a:pt x="217" y="134"/>
                  </a:lnTo>
                  <a:lnTo>
                    <a:pt x="218" y="134"/>
                  </a:lnTo>
                  <a:lnTo>
                    <a:pt x="219" y="134"/>
                  </a:lnTo>
                  <a:lnTo>
                    <a:pt x="220" y="135"/>
                  </a:lnTo>
                  <a:lnTo>
                    <a:pt x="222" y="135"/>
                  </a:lnTo>
                  <a:lnTo>
                    <a:pt x="223" y="135"/>
                  </a:lnTo>
                  <a:lnTo>
                    <a:pt x="224" y="135"/>
                  </a:lnTo>
                  <a:lnTo>
                    <a:pt x="225" y="135"/>
                  </a:lnTo>
                  <a:lnTo>
                    <a:pt x="226" y="135"/>
                  </a:lnTo>
                  <a:lnTo>
                    <a:pt x="227" y="135"/>
                  </a:lnTo>
                  <a:lnTo>
                    <a:pt x="228" y="135"/>
                  </a:lnTo>
                  <a:lnTo>
                    <a:pt x="230" y="136"/>
                  </a:lnTo>
                  <a:lnTo>
                    <a:pt x="231" y="137"/>
                  </a:lnTo>
                  <a:lnTo>
                    <a:pt x="232" y="137"/>
                  </a:lnTo>
                  <a:lnTo>
                    <a:pt x="233" y="139"/>
                  </a:lnTo>
                  <a:lnTo>
                    <a:pt x="234" y="140"/>
                  </a:lnTo>
                  <a:lnTo>
                    <a:pt x="235" y="140"/>
                  </a:lnTo>
                  <a:lnTo>
                    <a:pt x="237" y="140"/>
                  </a:lnTo>
                  <a:lnTo>
                    <a:pt x="238" y="141"/>
                  </a:lnTo>
                  <a:lnTo>
                    <a:pt x="238" y="142"/>
                  </a:lnTo>
                  <a:lnTo>
                    <a:pt x="239" y="142"/>
                  </a:lnTo>
                  <a:lnTo>
                    <a:pt x="240" y="141"/>
                  </a:lnTo>
                  <a:lnTo>
                    <a:pt x="242" y="141"/>
                  </a:lnTo>
                  <a:lnTo>
                    <a:pt x="243" y="141"/>
                  </a:lnTo>
                  <a:lnTo>
                    <a:pt x="246" y="141"/>
                  </a:lnTo>
                  <a:lnTo>
                    <a:pt x="247" y="141"/>
                  </a:lnTo>
                  <a:lnTo>
                    <a:pt x="248" y="141"/>
                  </a:lnTo>
                  <a:lnTo>
                    <a:pt x="249" y="141"/>
                  </a:lnTo>
                  <a:lnTo>
                    <a:pt x="250" y="141"/>
                  </a:lnTo>
                  <a:lnTo>
                    <a:pt x="250" y="142"/>
                  </a:lnTo>
                  <a:lnTo>
                    <a:pt x="252" y="142"/>
                  </a:lnTo>
                  <a:lnTo>
                    <a:pt x="253" y="143"/>
                  </a:lnTo>
                  <a:lnTo>
                    <a:pt x="254" y="143"/>
                  </a:lnTo>
                  <a:lnTo>
                    <a:pt x="255" y="143"/>
                  </a:lnTo>
                  <a:lnTo>
                    <a:pt x="256" y="144"/>
                  </a:lnTo>
                  <a:lnTo>
                    <a:pt x="257" y="146"/>
                  </a:lnTo>
                  <a:lnTo>
                    <a:pt x="257" y="147"/>
                  </a:lnTo>
                  <a:lnTo>
                    <a:pt x="257" y="148"/>
                  </a:lnTo>
                  <a:lnTo>
                    <a:pt x="257" y="149"/>
                  </a:lnTo>
                  <a:lnTo>
                    <a:pt x="257" y="150"/>
                  </a:lnTo>
                  <a:lnTo>
                    <a:pt x="257" y="151"/>
                  </a:lnTo>
                  <a:lnTo>
                    <a:pt x="257" y="152"/>
                  </a:lnTo>
                  <a:lnTo>
                    <a:pt x="258" y="154"/>
                  </a:lnTo>
                  <a:lnTo>
                    <a:pt x="258" y="155"/>
                  </a:lnTo>
                  <a:lnTo>
                    <a:pt x="260" y="155"/>
                  </a:lnTo>
                  <a:lnTo>
                    <a:pt x="261" y="156"/>
                  </a:lnTo>
                  <a:lnTo>
                    <a:pt x="261" y="157"/>
                  </a:lnTo>
                  <a:lnTo>
                    <a:pt x="262" y="158"/>
                  </a:lnTo>
                  <a:lnTo>
                    <a:pt x="263" y="159"/>
                  </a:lnTo>
                  <a:lnTo>
                    <a:pt x="263" y="161"/>
                  </a:lnTo>
                  <a:lnTo>
                    <a:pt x="263" y="162"/>
                  </a:lnTo>
                  <a:lnTo>
                    <a:pt x="263" y="164"/>
                  </a:lnTo>
                  <a:lnTo>
                    <a:pt x="263" y="165"/>
                  </a:lnTo>
                  <a:lnTo>
                    <a:pt x="263" y="166"/>
                  </a:lnTo>
                  <a:lnTo>
                    <a:pt x="264" y="167"/>
                  </a:lnTo>
                  <a:lnTo>
                    <a:pt x="264" y="169"/>
                  </a:lnTo>
                  <a:lnTo>
                    <a:pt x="264" y="170"/>
                  </a:lnTo>
                  <a:lnTo>
                    <a:pt x="265" y="171"/>
                  </a:lnTo>
                  <a:lnTo>
                    <a:pt x="267" y="171"/>
                  </a:lnTo>
                  <a:lnTo>
                    <a:pt x="267" y="172"/>
                  </a:lnTo>
                  <a:lnTo>
                    <a:pt x="268" y="172"/>
                  </a:lnTo>
                  <a:lnTo>
                    <a:pt x="269" y="172"/>
                  </a:lnTo>
                  <a:lnTo>
                    <a:pt x="270" y="172"/>
                  </a:lnTo>
                  <a:lnTo>
                    <a:pt x="271" y="172"/>
                  </a:lnTo>
                  <a:lnTo>
                    <a:pt x="272" y="173"/>
                  </a:lnTo>
                  <a:lnTo>
                    <a:pt x="273" y="173"/>
                  </a:lnTo>
                  <a:lnTo>
                    <a:pt x="275" y="173"/>
                  </a:lnTo>
                  <a:lnTo>
                    <a:pt x="276" y="173"/>
                  </a:lnTo>
                  <a:lnTo>
                    <a:pt x="277" y="174"/>
                  </a:lnTo>
                  <a:lnTo>
                    <a:pt x="278" y="174"/>
                  </a:lnTo>
                  <a:lnTo>
                    <a:pt x="279" y="174"/>
                  </a:lnTo>
                  <a:lnTo>
                    <a:pt x="280" y="174"/>
                  </a:lnTo>
                  <a:lnTo>
                    <a:pt x="282" y="176"/>
                  </a:lnTo>
                  <a:lnTo>
                    <a:pt x="283" y="176"/>
                  </a:lnTo>
                  <a:lnTo>
                    <a:pt x="284" y="176"/>
                  </a:lnTo>
                  <a:lnTo>
                    <a:pt x="285" y="176"/>
                  </a:lnTo>
                  <a:lnTo>
                    <a:pt x="286" y="177"/>
                  </a:lnTo>
                  <a:lnTo>
                    <a:pt x="287" y="177"/>
                  </a:lnTo>
                  <a:lnTo>
                    <a:pt x="288" y="178"/>
                  </a:lnTo>
                  <a:lnTo>
                    <a:pt x="288" y="179"/>
                  </a:lnTo>
                  <a:lnTo>
                    <a:pt x="290" y="180"/>
                  </a:lnTo>
                  <a:lnTo>
                    <a:pt x="291" y="180"/>
                  </a:lnTo>
                  <a:lnTo>
                    <a:pt x="293" y="181"/>
                  </a:lnTo>
                  <a:lnTo>
                    <a:pt x="293" y="182"/>
                  </a:lnTo>
                  <a:lnTo>
                    <a:pt x="294" y="182"/>
                  </a:lnTo>
                  <a:lnTo>
                    <a:pt x="295" y="182"/>
                  </a:lnTo>
                  <a:lnTo>
                    <a:pt x="295" y="184"/>
                  </a:lnTo>
                  <a:lnTo>
                    <a:pt x="295" y="185"/>
                  </a:lnTo>
                  <a:lnTo>
                    <a:pt x="297" y="186"/>
                  </a:lnTo>
                  <a:lnTo>
                    <a:pt x="297" y="187"/>
                  </a:lnTo>
                  <a:lnTo>
                    <a:pt x="297" y="188"/>
                  </a:lnTo>
                  <a:lnTo>
                    <a:pt x="298" y="189"/>
                  </a:lnTo>
                  <a:lnTo>
                    <a:pt x="298" y="191"/>
                  </a:lnTo>
                  <a:lnTo>
                    <a:pt x="297" y="192"/>
                  </a:lnTo>
                  <a:lnTo>
                    <a:pt x="298" y="193"/>
                  </a:lnTo>
                  <a:lnTo>
                    <a:pt x="298" y="194"/>
                  </a:lnTo>
                  <a:lnTo>
                    <a:pt x="299" y="195"/>
                  </a:lnTo>
                  <a:lnTo>
                    <a:pt x="299" y="196"/>
                  </a:lnTo>
                  <a:lnTo>
                    <a:pt x="299" y="198"/>
                  </a:lnTo>
                  <a:lnTo>
                    <a:pt x="299" y="199"/>
                  </a:lnTo>
                  <a:lnTo>
                    <a:pt x="299" y="200"/>
                  </a:lnTo>
                  <a:lnTo>
                    <a:pt x="299" y="201"/>
                  </a:lnTo>
                  <a:lnTo>
                    <a:pt x="298" y="202"/>
                  </a:lnTo>
                  <a:lnTo>
                    <a:pt x="299" y="204"/>
                  </a:lnTo>
                  <a:lnTo>
                    <a:pt x="299" y="206"/>
                  </a:lnTo>
                  <a:lnTo>
                    <a:pt x="299" y="207"/>
                  </a:lnTo>
                  <a:lnTo>
                    <a:pt x="302" y="210"/>
                  </a:lnTo>
                  <a:lnTo>
                    <a:pt x="303" y="210"/>
                  </a:lnTo>
                  <a:lnTo>
                    <a:pt x="305" y="211"/>
                  </a:lnTo>
                  <a:lnTo>
                    <a:pt x="306" y="211"/>
                  </a:lnTo>
                  <a:lnTo>
                    <a:pt x="307" y="213"/>
                  </a:lnTo>
                  <a:lnTo>
                    <a:pt x="308" y="214"/>
                  </a:lnTo>
                  <a:lnTo>
                    <a:pt x="309" y="215"/>
                  </a:lnTo>
                  <a:lnTo>
                    <a:pt x="309" y="216"/>
                  </a:lnTo>
                  <a:lnTo>
                    <a:pt x="310" y="217"/>
                  </a:lnTo>
                  <a:lnTo>
                    <a:pt x="310" y="218"/>
                  </a:lnTo>
                  <a:lnTo>
                    <a:pt x="310" y="219"/>
                  </a:lnTo>
                  <a:lnTo>
                    <a:pt x="310" y="222"/>
                  </a:lnTo>
                  <a:lnTo>
                    <a:pt x="312" y="223"/>
                  </a:lnTo>
                  <a:lnTo>
                    <a:pt x="312" y="224"/>
                  </a:lnTo>
                  <a:lnTo>
                    <a:pt x="313" y="225"/>
                  </a:lnTo>
                  <a:lnTo>
                    <a:pt x="313" y="228"/>
                  </a:lnTo>
                  <a:lnTo>
                    <a:pt x="315" y="229"/>
                  </a:lnTo>
                  <a:lnTo>
                    <a:pt x="315" y="230"/>
                  </a:lnTo>
                  <a:lnTo>
                    <a:pt x="316" y="230"/>
                  </a:lnTo>
                  <a:lnTo>
                    <a:pt x="317" y="231"/>
                  </a:lnTo>
                  <a:lnTo>
                    <a:pt x="319" y="232"/>
                  </a:lnTo>
                  <a:lnTo>
                    <a:pt x="320" y="232"/>
                  </a:lnTo>
                  <a:lnTo>
                    <a:pt x="321" y="233"/>
                  </a:lnTo>
                  <a:lnTo>
                    <a:pt x="322" y="233"/>
                  </a:lnTo>
                  <a:lnTo>
                    <a:pt x="323" y="234"/>
                  </a:lnTo>
                  <a:lnTo>
                    <a:pt x="324" y="234"/>
                  </a:lnTo>
                  <a:lnTo>
                    <a:pt x="325" y="236"/>
                  </a:lnTo>
                  <a:lnTo>
                    <a:pt x="327" y="236"/>
                  </a:lnTo>
                  <a:lnTo>
                    <a:pt x="328" y="236"/>
                  </a:lnTo>
                  <a:lnTo>
                    <a:pt x="329" y="236"/>
                  </a:lnTo>
                  <a:lnTo>
                    <a:pt x="330" y="234"/>
                  </a:lnTo>
                  <a:lnTo>
                    <a:pt x="330" y="236"/>
                  </a:lnTo>
                  <a:lnTo>
                    <a:pt x="331" y="236"/>
                  </a:lnTo>
                  <a:lnTo>
                    <a:pt x="332" y="237"/>
                  </a:lnTo>
                  <a:lnTo>
                    <a:pt x="334" y="237"/>
                  </a:lnTo>
                  <a:lnTo>
                    <a:pt x="335" y="237"/>
                  </a:lnTo>
                  <a:lnTo>
                    <a:pt x="336" y="238"/>
                  </a:lnTo>
                  <a:lnTo>
                    <a:pt x="337" y="238"/>
                  </a:lnTo>
                  <a:lnTo>
                    <a:pt x="337" y="239"/>
                  </a:lnTo>
                  <a:lnTo>
                    <a:pt x="338" y="240"/>
                  </a:lnTo>
                  <a:lnTo>
                    <a:pt x="338" y="241"/>
                  </a:lnTo>
                  <a:lnTo>
                    <a:pt x="338" y="243"/>
                  </a:lnTo>
                  <a:lnTo>
                    <a:pt x="337" y="244"/>
                  </a:lnTo>
                  <a:lnTo>
                    <a:pt x="336" y="244"/>
                  </a:lnTo>
                  <a:lnTo>
                    <a:pt x="336" y="245"/>
                  </a:lnTo>
                  <a:lnTo>
                    <a:pt x="336" y="246"/>
                  </a:lnTo>
                  <a:lnTo>
                    <a:pt x="336" y="247"/>
                  </a:lnTo>
                  <a:lnTo>
                    <a:pt x="336" y="248"/>
                  </a:lnTo>
                  <a:lnTo>
                    <a:pt x="336" y="249"/>
                  </a:lnTo>
                  <a:lnTo>
                    <a:pt x="336" y="251"/>
                  </a:lnTo>
                  <a:lnTo>
                    <a:pt x="336" y="252"/>
                  </a:lnTo>
                  <a:lnTo>
                    <a:pt x="336" y="253"/>
                  </a:lnTo>
                  <a:lnTo>
                    <a:pt x="337" y="253"/>
                  </a:lnTo>
                  <a:lnTo>
                    <a:pt x="337" y="254"/>
                  </a:lnTo>
                  <a:lnTo>
                    <a:pt x="338" y="254"/>
                  </a:lnTo>
                  <a:lnTo>
                    <a:pt x="340" y="254"/>
                  </a:lnTo>
                  <a:lnTo>
                    <a:pt x="342" y="254"/>
                  </a:lnTo>
                  <a:lnTo>
                    <a:pt x="343" y="253"/>
                  </a:lnTo>
                  <a:lnTo>
                    <a:pt x="344" y="253"/>
                  </a:lnTo>
                  <a:lnTo>
                    <a:pt x="345" y="252"/>
                  </a:lnTo>
                  <a:lnTo>
                    <a:pt x="346" y="252"/>
                  </a:lnTo>
                  <a:lnTo>
                    <a:pt x="347" y="252"/>
                  </a:lnTo>
                  <a:lnTo>
                    <a:pt x="350" y="252"/>
                  </a:lnTo>
                  <a:lnTo>
                    <a:pt x="351" y="252"/>
                  </a:lnTo>
                  <a:lnTo>
                    <a:pt x="352" y="252"/>
                  </a:lnTo>
                  <a:lnTo>
                    <a:pt x="353" y="253"/>
                  </a:lnTo>
                  <a:lnTo>
                    <a:pt x="354" y="253"/>
                  </a:lnTo>
                  <a:lnTo>
                    <a:pt x="357" y="254"/>
                  </a:lnTo>
                  <a:lnTo>
                    <a:pt x="358" y="254"/>
                  </a:lnTo>
                  <a:lnTo>
                    <a:pt x="359" y="255"/>
                  </a:lnTo>
                  <a:lnTo>
                    <a:pt x="361" y="255"/>
                  </a:lnTo>
                  <a:lnTo>
                    <a:pt x="362" y="255"/>
                  </a:lnTo>
                  <a:lnTo>
                    <a:pt x="364" y="255"/>
                  </a:lnTo>
                  <a:lnTo>
                    <a:pt x="365" y="256"/>
                  </a:lnTo>
                  <a:lnTo>
                    <a:pt x="366" y="258"/>
                  </a:lnTo>
                  <a:lnTo>
                    <a:pt x="367" y="259"/>
                  </a:lnTo>
                  <a:lnTo>
                    <a:pt x="368" y="259"/>
                  </a:lnTo>
                  <a:lnTo>
                    <a:pt x="368" y="260"/>
                  </a:lnTo>
                  <a:lnTo>
                    <a:pt x="369" y="260"/>
                  </a:lnTo>
                  <a:lnTo>
                    <a:pt x="370" y="260"/>
                  </a:lnTo>
                  <a:lnTo>
                    <a:pt x="370" y="259"/>
                  </a:lnTo>
                  <a:lnTo>
                    <a:pt x="373" y="259"/>
                  </a:lnTo>
                  <a:lnTo>
                    <a:pt x="375" y="259"/>
                  </a:lnTo>
                  <a:lnTo>
                    <a:pt x="376" y="258"/>
                  </a:lnTo>
                  <a:lnTo>
                    <a:pt x="376" y="259"/>
                  </a:lnTo>
                  <a:lnTo>
                    <a:pt x="377" y="258"/>
                  </a:lnTo>
                  <a:lnTo>
                    <a:pt x="379" y="258"/>
                  </a:lnTo>
                  <a:lnTo>
                    <a:pt x="380" y="258"/>
                  </a:lnTo>
                  <a:lnTo>
                    <a:pt x="381" y="258"/>
                  </a:lnTo>
                  <a:lnTo>
                    <a:pt x="382" y="258"/>
                  </a:lnTo>
                  <a:lnTo>
                    <a:pt x="382" y="259"/>
                  </a:lnTo>
                  <a:lnTo>
                    <a:pt x="383" y="259"/>
                  </a:lnTo>
                  <a:lnTo>
                    <a:pt x="383" y="260"/>
                  </a:lnTo>
                  <a:lnTo>
                    <a:pt x="384" y="260"/>
                  </a:lnTo>
                  <a:lnTo>
                    <a:pt x="384" y="261"/>
                  </a:lnTo>
                  <a:lnTo>
                    <a:pt x="385" y="261"/>
                  </a:lnTo>
                  <a:lnTo>
                    <a:pt x="385" y="262"/>
                  </a:lnTo>
                  <a:lnTo>
                    <a:pt x="387" y="262"/>
                  </a:lnTo>
                  <a:lnTo>
                    <a:pt x="388" y="262"/>
                  </a:lnTo>
                  <a:lnTo>
                    <a:pt x="389" y="262"/>
                  </a:lnTo>
                  <a:lnTo>
                    <a:pt x="390" y="263"/>
                  </a:lnTo>
                  <a:lnTo>
                    <a:pt x="391" y="264"/>
                  </a:lnTo>
                  <a:lnTo>
                    <a:pt x="392" y="264"/>
                  </a:lnTo>
                  <a:lnTo>
                    <a:pt x="394" y="264"/>
                  </a:lnTo>
                  <a:lnTo>
                    <a:pt x="395" y="264"/>
                  </a:lnTo>
                  <a:lnTo>
                    <a:pt x="396" y="264"/>
                  </a:lnTo>
                  <a:lnTo>
                    <a:pt x="396" y="266"/>
                  </a:lnTo>
                  <a:lnTo>
                    <a:pt x="397" y="266"/>
                  </a:lnTo>
                  <a:lnTo>
                    <a:pt x="398" y="267"/>
                  </a:lnTo>
                  <a:lnTo>
                    <a:pt x="399" y="268"/>
                  </a:lnTo>
                  <a:lnTo>
                    <a:pt x="402" y="269"/>
                  </a:lnTo>
                  <a:lnTo>
                    <a:pt x="403" y="270"/>
                  </a:lnTo>
                  <a:lnTo>
                    <a:pt x="404" y="270"/>
                  </a:lnTo>
                  <a:lnTo>
                    <a:pt x="405" y="271"/>
                  </a:lnTo>
                  <a:lnTo>
                    <a:pt x="406" y="271"/>
                  </a:lnTo>
                  <a:lnTo>
                    <a:pt x="406" y="273"/>
                  </a:lnTo>
                  <a:lnTo>
                    <a:pt x="407" y="273"/>
                  </a:lnTo>
                  <a:lnTo>
                    <a:pt x="409" y="273"/>
                  </a:lnTo>
                  <a:lnTo>
                    <a:pt x="409" y="271"/>
                  </a:lnTo>
                  <a:lnTo>
                    <a:pt x="410" y="271"/>
                  </a:lnTo>
                  <a:lnTo>
                    <a:pt x="412" y="273"/>
                  </a:lnTo>
                  <a:lnTo>
                    <a:pt x="413" y="273"/>
                  </a:lnTo>
                  <a:lnTo>
                    <a:pt x="414" y="273"/>
                  </a:lnTo>
                  <a:lnTo>
                    <a:pt x="416" y="273"/>
                  </a:lnTo>
                  <a:lnTo>
                    <a:pt x="417" y="273"/>
                  </a:lnTo>
                  <a:lnTo>
                    <a:pt x="418" y="273"/>
                  </a:lnTo>
                  <a:lnTo>
                    <a:pt x="419" y="274"/>
                  </a:lnTo>
                  <a:lnTo>
                    <a:pt x="420" y="275"/>
                  </a:lnTo>
                  <a:lnTo>
                    <a:pt x="421" y="276"/>
                  </a:lnTo>
                  <a:lnTo>
                    <a:pt x="421" y="277"/>
                  </a:lnTo>
                  <a:lnTo>
                    <a:pt x="422" y="278"/>
                  </a:lnTo>
                  <a:lnTo>
                    <a:pt x="422" y="279"/>
                  </a:lnTo>
                  <a:lnTo>
                    <a:pt x="424" y="279"/>
                  </a:lnTo>
                  <a:lnTo>
                    <a:pt x="424" y="281"/>
                  </a:lnTo>
                  <a:lnTo>
                    <a:pt x="425" y="281"/>
                  </a:lnTo>
                  <a:lnTo>
                    <a:pt x="426" y="282"/>
                  </a:lnTo>
                  <a:lnTo>
                    <a:pt x="426" y="283"/>
                  </a:lnTo>
                  <a:lnTo>
                    <a:pt x="426" y="284"/>
                  </a:lnTo>
                  <a:lnTo>
                    <a:pt x="427" y="284"/>
                  </a:lnTo>
                  <a:lnTo>
                    <a:pt x="427" y="285"/>
                  </a:lnTo>
                  <a:lnTo>
                    <a:pt x="428" y="285"/>
                  </a:lnTo>
                  <a:lnTo>
                    <a:pt x="429" y="286"/>
                  </a:lnTo>
                  <a:lnTo>
                    <a:pt x="429" y="288"/>
                  </a:lnTo>
                  <a:lnTo>
                    <a:pt x="429" y="290"/>
                  </a:lnTo>
                  <a:lnTo>
                    <a:pt x="431" y="291"/>
                  </a:lnTo>
                  <a:lnTo>
                    <a:pt x="431" y="292"/>
                  </a:lnTo>
                  <a:lnTo>
                    <a:pt x="431" y="293"/>
                  </a:lnTo>
                  <a:lnTo>
                    <a:pt x="431" y="294"/>
                  </a:lnTo>
                  <a:lnTo>
                    <a:pt x="432" y="294"/>
                  </a:lnTo>
                  <a:lnTo>
                    <a:pt x="432" y="296"/>
                  </a:lnTo>
                  <a:lnTo>
                    <a:pt x="433" y="296"/>
                  </a:lnTo>
                  <a:lnTo>
                    <a:pt x="433" y="297"/>
                  </a:lnTo>
                  <a:lnTo>
                    <a:pt x="434" y="297"/>
                  </a:lnTo>
                  <a:lnTo>
                    <a:pt x="435" y="298"/>
                  </a:lnTo>
                  <a:lnTo>
                    <a:pt x="436" y="298"/>
                  </a:lnTo>
                  <a:lnTo>
                    <a:pt x="437" y="298"/>
                  </a:lnTo>
                  <a:lnTo>
                    <a:pt x="439" y="297"/>
                  </a:lnTo>
                  <a:lnTo>
                    <a:pt x="440" y="297"/>
                  </a:lnTo>
                  <a:lnTo>
                    <a:pt x="443" y="297"/>
                  </a:lnTo>
                  <a:lnTo>
                    <a:pt x="444" y="297"/>
                  </a:lnTo>
                  <a:lnTo>
                    <a:pt x="446" y="298"/>
                  </a:lnTo>
                  <a:lnTo>
                    <a:pt x="447" y="298"/>
                  </a:lnTo>
                  <a:lnTo>
                    <a:pt x="448" y="299"/>
                  </a:lnTo>
                  <a:lnTo>
                    <a:pt x="449" y="299"/>
                  </a:lnTo>
                  <a:lnTo>
                    <a:pt x="449" y="300"/>
                  </a:lnTo>
                  <a:lnTo>
                    <a:pt x="449" y="301"/>
                  </a:lnTo>
                  <a:lnTo>
                    <a:pt x="449" y="303"/>
                  </a:lnTo>
                  <a:lnTo>
                    <a:pt x="449" y="304"/>
                  </a:lnTo>
                  <a:lnTo>
                    <a:pt x="450" y="304"/>
                  </a:lnTo>
                  <a:lnTo>
                    <a:pt x="450" y="305"/>
                  </a:lnTo>
                  <a:lnTo>
                    <a:pt x="451" y="306"/>
                  </a:lnTo>
                  <a:lnTo>
                    <a:pt x="451" y="307"/>
                  </a:lnTo>
                  <a:lnTo>
                    <a:pt x="451" y="309"/>
                  </a:lnTo>
                  <a:lnTo>
                    <a:pt x="452" y="311"/>
                  </a:lnTo>
                  <a:lnTo>
                    <a:pt x="454" y="312"/>
                  </a:lnTo>
                  <a:lnTo>
                    <a:pt x="454" y="313"/>
                  </a:lnTo>
                  <a:lnTo>
                    <a:pt x="455" y="313"/>
                  </a:lnTo>
                  <a:lnTo>
                    <a:pt x="456" y="313"/>
                  </a:lnTo>
                  <a:lnTo>
                    <a:pt x="457" y="313"/>
                  </a:lnTo>
                  <a:lnTo>
                    <a:pt x="457" y="314"/>
                  </a:lnTo>
                  <a:lnTo>
                    <a:pt x="458" y="315"/>
                  </a:lnTo>
                  <a:lnTo>
                    <a:pt x="459" y="315"/>
                  </a:lnTo>
                  <a:lnTo>
                    <a:pt x="461" y="316"/>
                  </a:lnTo>
                  <a:lnTo>
                    <a:pt x="462" y="316"/>
                  </a:lnTo>
                  <a:lnTo>
                    <a:pt x="463" y="318"/>
                  </a:lnTo>
                  <a:lnTo>
                    <a:pt x="464" y="318"/>
                  </a:lnTo>
                  <a:lnTo>
                    <a:pt x="465" y="319"/>
                  </a:lnTo>
                  <a:lnTo>
                    <a:pt x="465" y="318"/>
                  </a:lnTo>
                  <a:lnTo>
                    <a:pt x="466" y="318"/>
                  </a:lnTo>
                  <a:lnTo>
                    <a:pt x="466" y="319"/>
                  </a:lnTo>
                  <a:lnTo>
                    <a:pt x="467" y="319"/>
                  </a:lnTo>
                  <a:lnTo>
                    <a:pt x="469" y="320"/>
                  </a:lnTo>
                  <a:lnTo>
                    <a:pt x="470" y="320"/>
                  </a:lnTo>
                  <a:lnTo>
                    <a:pt x="470" y="321"/>
                  </a:lnTo>
                  <a:lnTo>
                    <a:pt x="471" y="322"/>
                  </a:lnTo>
                  <a:lnTo>
                    <a:pt x="471" y="323"/>
                  </a:lnTo>
                  <a:lnTo>
                    <a:pt x="472" y="323"/>
                  </a:lnTo>
                  <a:lnTo>
                    <a:pt x="472" y="324"/>
                  </a:lnTo>
                  <a:lnTo>
                    <a:pt x="472" y="326"/>
                  </a:lnTo>
                  <a:lnTo>
                    <a:pt x="472" y="327"/>
                  </a:lnTo>
                  <a:lnTo>
                    <a:pt x="473" y="328"/>
                  </a:lnTo>
                  <a:lnTo>
                    <a:pt x="473" y="329"/>
                  </a:lnTo>
                  <a:lnTo>
                    <a:pt x="474" y="330"/>
                  </a:lnTo>
                  <a:lnTo>
                    <a:pt x="476" y="331"/>
                  </a:lnTo>
                  <a:lnTo>
                    <a:pt x="477" y="331"/>
                  </a:lnTo>
                  <a:lnTo>
                    <a:pt x="477" y="333"/>
                  </a:lnTo>
                  <a:lnTo>
                    <a:pt x="478" y="333"/>
                  </a:lnTo>
                  <a:lnTo>
                    <a:pt x="479" y="334"/>
                  </a:lnTo>
                  <a:lnTo>
                    <a:pt x="480" y="335"/>
                  </a:lnTo>
                  <a:lnTo>
                    <a:pt x="481" y="335"/>
                  </a:lnTo>
                  <a:lnTo>
                    <a:pt x="481" y="334"/>
                  </a:lnTo>
                  <a:lnTo>
                    <a:pt x="482" y="334"/>
                  </a:lnTo>
                  <a:lnTo>
                    <a:pt x="484" y="334"/>
                  </a:lnTo>
                  <a:lnTo>
                    <a:pt x="485" y="334"/>
                  </a:lnTo>
                  <a:lnTo>
                    <a:pt x="486" y="334"/>
                  </a:lnTo>
                  <a:lnTo>
                    <a:pt x="487" y="333"/>
                  </a:lnTo>
                  <a:lnTo>
                    <a:pt x="488" y="334"/>
                  </a:lnTo>
                  <a:lnTo>
                    <a:pt x="489" y="334"/>
                  </a:lnTo>
                  <a:lnTo>
                    <a:pt x="491" y="334"/>
                  </a:lnTo>
                  <a:lnTo>
                    <a:pt x="492" y="335"/>
                  </a:lnTo>
                  <a:lnTo>
                    <a:pt x="493" y="336"/>
                  </a:lnTo>
                  <a:lnTo>
                    <a:pt x="494" y="337"/>
                  </a:lnTo>
                  <a:lnTo>
                    <a:pt x="494" y="338"/>
                  </a:lnTo>
                  <a:lnTo>
                    <a:pt x="495" y="340"/>
                  </a:lnTo>
                  <a:lnTo>
                    <a:pt x="496" y="341"/>
                  </a:lnTo>
                  <a:lnTo>
                    <a:pt x="496" y="342"/>
                  </a:lnTo>
                  <a:lnTo>
                    <a:pt x="496" y="343"/>
                  </a:lnTo>
                  <a:lnTo>
                    <a:pt x="499" y="344"/>
                  </a:lnTo>
                  <a:lnTo>
                    <a:pt x="500" y="345"/>
                  </a:lnTo>
                  <a:lnTo>
                    <a:pt x="501" y="345"/>
                  </a:lnTo>
                  <a:lnTo>
                    <a:pt x="502" y="345"/>
                  </a:lnTo>
                  <a:lnTo>
                    <a:pt x="503" y="345"/>
                  </a:lnTo>
                  <a:lnTo>
                    <a:pt x="504" y="345"/>
                  </a:lnTo>
                  <a:lnTo>
                    <a:pt x="506" y="345"/>
                  </a:lnTo>
                  <a:lnTo>
                    <a:pt x="506" y="346"/>
                  </a:lnTo>
                  <a:lnTo>
                    <a:pt x="507" y="346"/>
                  </a:lnTo>
                  <a:lnTo>
                    <a:pt x="508" y="346"/>
                  </a:lnTo>
                  <a:lnTo>
                    <a:pt x="509" y="346"/>
                  </a:lnTo>
                  <a:lnTo>
                    <a:pt x="510" y="346"/>
                  </a:lnTo>
                  <a:lnTo>
                    <a:pt x="510" y="348"/>
                  </a:lnTo>
                  <a:lnTo>
                    <a:pt x="511" y="348"/>
                  </a:lnTo>
                  <a:lnTo>
                    <a:pt x="513" y="348"/>
                  </a:lnTo>
                  <a:lnTo>
                    <a:pt x="513" y="349"/>
                  </a:lnTo>
                  <a:lnTo>
                    <a:pt x="514" y="349"/>
                  </a:lnTo>
                  <a:lnTo>
                    <a:pt x="515" y="349"/>
                  </a:lnTo>
                  <a:lnTo>
                    <a:pt x="516" y="349"/>
                  </a:lnTo>
                  <a:lnTo>
                    <a:pt x="516" y="350"/>
                  </a:lnTo>
                  <a:lnTo>
                    <a:pt x="517" y="350"/>
                  </a:lnTo>
                  <a:lnTo>
                    <a:pt x="518" y="350"/>
                  </a:lnTo>
                  <a:lnTo>
                    <a:pt x="519" y="350"/>
                  </a:lnTo>
                  <a:lnTo>
                    <a:pt x="521" y="350"/>
                  </a:lnTo>
                  <a:lnTo>
                    <a:pt x="522" y="350"/>
                  </a:lnTo>
                  <a:lnTo>
                    <a:pt x="523" y="350"/>
                  </a:lnTo>
                  <a:lnTo>
                    <a:pt x="523" y="351"/>
                  </a:lnTo>
                  <a:lnTo>
                    <a:pt x="524" y="351"/>
                  </a:lnTo>
                  <a:lnTo>
                    <a:pt x="525" y="351"/>
                  </a:lnTo>
                  <a:lnTo>
                    <a:pt x="526" y="351"/>
                  </a:lnTo>
                  <a:lnTo>
                    <a:pt x="528" y="351"/>
                  </a:lnTo>
                  <a:lnTo>
                    <a:pt x="529" y="351"/>
                  </a:lnTo>
                  <a:lnTo>
                    <a:pt x="530" y="351"/>
                  </a:lnTo>
                  <a:lnTo>
                    <a:pt x="531" y="351"/>
                  </a:lnTo>
                  <a:lnTo>
                    <a:pt x="532" y="351"/>
                  </a:lnTo>
                  <a:lnTo>
                    <a:pt x="532" y="352"/>
                  </a:lnTo>
                  <a:lnTo>
                    <a:pt x="533" y="352"/>
                  </a:lnTo>
                  <a:lnTo>
                    <a:pt x="534" y="352"/>
                  </a:lnTo>
                  <a:lnTo>
                    <a:pt x="536" y="352"/>
                  </a:lnTo>
                  <a:lnTo>
                    <a:pt x="536" y="353"/>
                  </a:lnTo>
                  <a:lnTo>
                    <a:pt x="537" y="353"/>
                  </a:lnTo>
                  <a:lnTo>
                    <a:pt x="538" y="353"/>
                  </a:lnTo>
                  <a:lnTo>
                    <a:pt x="538" y="355"/>
                  </a:lnTo>
                  <a:lnTo>
                    <a:pt x="538" y="353"/>
                  </a:lnTo>
                  <a:lnTo>
                    <a:pt x="539" y="353"/>
                  </a:lnTo>
                  <a:lnTo>
                    <a:pt x="539" y="352"/>
                  </a:lnTo>
                  <a:lnTo>
                    <a:pt x="539" y="351"/>
                  </a:lnTo>
                  <a:lnTo>
                    <a:pt x="540" y="351"/>
                  </a:lnTo>
                  <a:lnTo>
                    <a:pt x="540" y="350"/>
                  </a:lnTo>
                  <a:lnTo>
                    <a:pt x="541" y="349"/>
                  </a:lnTo>
                  <a:lnTo>
                    <a:pt x="541" y="348"/>
                  </a:lnTo>
                  <a:lnTo>
                    <a:pt x="543" y="348"/>
                  </a:lnTo>
                  <a:lnTo>
                    <a:pt x="543" y="346"/>
                  </a:lnTo>
                  <a:lnTo>
                    <a:pt x="544" y="345"/>
                  </a:lnTo>
                  <a:lnTo>
                    <a:pt x="544" y="344"/>
                  </a:lnTo>
                  <a:lnTo>
                    <a:pt x="545" y="343"/>
                  </a:lnTo>
                  <a:lnTo>
                    <a:pt x="545" y="342"/>
                  </a:lnTo>
                  <a:lnTo>
                    <a:pt x="546" y="342"/>
                  </a:lnTo>
                  <a:lnTo>
                    <a:pt x="546" y="341"/>
                  </a:lnTo>
                  <a:lnTo>
                    <a:pt x="547" y="340"/>
                  </a:lnTo>
                  <a:lnTo>
                    <a:pt x="547" y="338"/>
                  </a:lnTo>
                  <a:lnTo>
                    <a:pt x="548" y="337"/>
                  </a:lnTo>
                  <a:lnTo>
                    <a:pt x="548" y="336"/>
                  </a:lnTo>
                  <a:lnTo>
                    <a:pt x="549" y="336"/>
                  </a:lnTo>
                  <a:lnTo>
                    <a:pt x="549" y="335"/>
                  </a:lnTo>
                  <a:lnTo>
                    <a:pt x="549" y="334"/>
                  </a:lnTo>
                  <a:lnTo>
                    <a:pt x="551" y="333"/>
                  </a:lnTo>
                  <a:lnTo>
                    <a:pt x="551" y="331"/>
                  </a:lnTo>
                  <a:lnTo>
                    <a:pt x="552" y="330"/>
                  </a:lnTo>
                  <a:lnTo>
                    <a:pt x="552" y="329"/>
                  </a:lnTo>
                  <a:lnTo>
                    <a:pt x="551" y="328"/>
                  </a:lnTo>
                  <a:lnTo>
                    <a:pt x="551" y="327"/>
                  </a:lnTo>
                  <a:lnTo>
                    <a:pt x="549" y="326"/>
                  </a:lnTo>
                  <a:lnTo>
                    <a:pt x="549" y="324"/>
                  </a:lnTo>
                  <a:lnTo>
                    <a:pt x="548" y="323"/>
                  </a:lnTo>
                  <a:lnTo>
                    <a:pt x="548" y="322"/>
                  </a:lnTo>
                  <a:lnTo>
                    <a:pt x="547" y="321"/>
                  </a:lnTo>
                  <a:lnTo>
                    <a:pt x="547" y="320"/>
                  </a:lnTo>
                  <a:lnTo>
                    <a:pt x="547" y="319"/>
                  </a:lnTo>
                  <a:lnTo>
                    <a:pt x="546" y="319"/>
                  </a:lnTo>
                  <a:lnTo>
                    <a:pt x="546" y="318"/>
                  </a:lnTo>
                  <a:lnTo>
                    <a:pt x="547" y="318"/>
                  </a:lnTo>
                  <a:lnTo>
                    <a:pt x="547" y="316"/>
                  </a:lnTo>
                  <a:lnTo>
                    <a:pt x="548" y="315"/>
                  </a:lnTo>
                  <a:lnTo>
                    <a:pt x="548" y="314"/>
                  </a:lnTo>
                  <a:lnTo>
                    <a:pt x="549" y="314"/>
                  </a:lnTo>
                  <a:lnTo>
                    <a:pt x="549" y="313"/>
                  </a:lnTo>
                  <a:lnTo>
                    <a:pt x="549" y="312"/>
                  </a:lnTo>
                  <a:lnTo>
                    <a:pt x="549" y="311"/>
                  </a:lnTo>
                  <a:lnTo>
                    <a:pt x="551" y="309"/>
                  </a:lnTo>
                  <a:lnTo>
                    <a:pt x="551" y="308"/>
                  </a:lnTo>
                  <a:lnTo>
                    <a:pt x="552" y="308"/>
                  </a:lnTo>
                  <a:lnTo>
                    <a:pt x="552" y="307"/>
                  </a:lnTo>
                  <a:lnTo>
                    <a:pt x="552" y="306"/>
                  </a:lnTo>
                  <a:lnTo>
                    <a:pt x="551" y="305"/>
                  </a:lnTo>
                  <a:lnTo>
                    <a:pt x="551" y="304"/>
                  </a:lnTo>
                  <a:lnTo>
                    <a:pt x="549" y="303"/>
                  </a:lnTo>
                  <a:lnTo>
                    <a:pt x="549" y="301"/>
                  </a:lnTo>
                  <a:lnTo>
                    <a:pt x="549" y="300"/>
                  </a:lnTo>
                  <a:lnTo>
                    <a:pt x="548" y="299"/>
                  </a:lnTo>
                  <a:lnTo>
                    <a:pt x="548" y="298"/>
                  </a:lnTo>
                  <a:lnTo>
                    <a:pt x="549" y="297"/>
                  </a:lnTo>
                  <a:lnTo>
                    <a:pt x="549" y="296"/>
                  </a:lnTo>
                  <a:lnTo>
                    <a:pt x="549" y="294"/>
                  </a:lnTo>
                  <a:lnTo>
                    <a:pt x="549" y="293"/>
                  </a:lnTo>
                  <a:lnTo>
                    <a:pt x="549" y="292"/>
                  </a:lnTo>
                  <a:lnTo>
                    <a:pt x="549" y="291"/>
                  </a:lnTo>
                  <a:lnTo>
                    <a:pt x="549" y="290"/>
                  </a:lnTo>
                  <a:lnTo>
                    <a:pt x="549" y="289"/>
                  </a:lnTo>
                  <a:lnTo>
                    <a:pt x="551" y="288"/>
                  </a:lnTo>
                  <a:lnTo>
                    <a:pt x="551" y="286"/>
                  </a:lnTo>
                  <a:lnTo>
                    <a:pt x="552" y="285"/>
                  </a:lnTo>
                  <a:lnTo>
                    <a:pt x="552" y="284"/>
                  </a:lnTo>
                  <a:lnTo>
                    <a:pt x="551" y="283"/>
                  </a:lnTo>
                  <a:lnTo>
                    <a:pt x="551" y="282"/>
                  </a:lnTo>
                  <a:lnTo>
                    <a:pt x="551" y="281"/>
                  </a:lnTo>
                  <a:lnTo>
                    <a:pt x="551" y="279"/>
                  </a:lnTo>
                  <a:lnTo>
                    <a:pt x="552" y="278"/>
                  </a:lnTo>
                  <a:lnTo>
                    <a:pt x="552" y="277"/>
                  </a:lnTo>
                  <a:lnTo>
                    <a:pt x="553" y="277"/>
                  </a:lnTo>
                  <a:lnTo>
                    <a:pt x="554" y="277"/>
                  </a:lnTo>
                  <a:lnTo>
                    <a:pt x="555" y="277"/>
                  </a:lnTo>
                  <a:lnTo>
                    <a:pt x="555" y="278"/>
                  </a:lnTo>
                  <a:lnTo>
                    <a:pt x="556" y="278"/>
                  </a:lnTo>
                  <a:lnTo>
                    <a:pt x="556" y="277"/>
                  </a:lnTo>
                  <a:lnTo>
                    <a:pt x="558" y="277"/>
                  </a:lnTo>
                  <a:lnTo>
                    <a:pt x="559" y="277"/>
                  </a:lnTo>
                  <a:lnTo>
                    <a:pt x="560" y="277"/>
                  </a:lnTo>
                  <a:lnTo>
                    <a:pt x="561" y="277"/>
                  </a:lnTo>
                  <a:lnTo>
                    <a:pt x="562" y="276"/>
                  </a:lnTo>
                  <a:lnTo>
                    <a:pt x="563" y="276"/>
                  </a:lnTo>
                  <a:lnTo>
                    <a:pt x="564" y="276"/>
                  </a:lnTo>
                  <a:lnTo>
                    <a:pt x="566" y="276"/>
                  </a:lnTo>
                  <a:lnTo>
                    <a:pt x="567" y="276"/>
                  </a:lnTo>
                  <a:lnTo>
                    <a:pt x="568" y="276"/>
                  </a:lnTo>
                  <a:lnTo>
                    <a:pt x="569" y="277"/>
                  </a:lnTo>
                  <a:lnTo>
                    <a:pt x="571" y="277"/>
                  </a:lnTo>
                  <a:lnTo>
                    <a:pt x="573" y="277"/>
                  </a:lnTo>
                  <a:lnTo>
                    <a:pt x="574" y="278"/>
                  </a:lnTo>
                  <a:lnTo>
                    <a:pt x="575" y="278"/>
                  </a:lnTo>
                  <a:lnTo>
                    <a:pt x="576" y="278"/>
                  </a:lnTo>
                  <a:lnTo>
                    <a:pt x="577" y="278"/>
                  </a:lnTo>
                  <a:lnTo>
                    <a:pt x="578" y="278"/>
                  </a:lnTo>
                  <a:lnTo>
                    <a:pt x="579" y="278"/>
                  </a:lnTo>
                  <a:lnTo>
                    <a:pt x="581" y="278"/>
                  </a:lnTo>
                  <a:lnTo>
                    <a:pt x="582" y="278"/>
                  </a:lnTo>
                  <a:lnTo>
                    <a:pt x="583" y="277"/>
                  </a:lnTo>
                  <a:lnTo>
                    <a:pt x="584" y="277"/>
                  </a:lnTo>
                  <a:lnTo>
                    <a:pt x="585" y="277"/>
                  </a:lnTo>
                  <a:lnTo>
                    <a:pt x="586" y="277"/>
                  </a:lnTo>
                  <a:lnTo>
                    <a:pt x="588" y="277"/>
                  </a:lnTo>
                  <a:lnTo>
                    <a:pt x="589" y="277"/>
                  </a:lnTo>
                  <a:lnTo>
                    <a:pt x="590" y="277"/>
                  </a:lnTo>
                  <a:lnTo>
                    <a:pt x="591" y="277"/>
                  </a:lnTo>
                  <a:lnTo>
                    <a:pt x="592" y="277"/>
                  </a:lnTo>
                  <a:lnTo>
                    <a:pt x="593" y="277"/>
                  </a:lnTo>
                  <a:lnTo>
                    <a:pt x="595" y="277"/>
                  </a:lnTo>
                  <a:lnTo>
                    <a:pt x="596" y="276"/>
                  </a:lnTo>
                  <a:lnTo>
                    <a:pt x="597" y="276"/>
                  </a:lnTo>
                  <a:lnTo>
                    <a:pt x="598" y="276"/>
                  </a:lnTo>
                  <a:lnTo>
                    <a:pt x="599" y="276"/>
                  </a:lnTo>
                  <a:lnTo>
                    <a:pt x="599" y="275"/>
                  </a:lnTo>
                  <a:lnTo>
                    <a:pt x="600" y="275"/>
                  </a:lnTo>
                  <a:lnTo>
                    <a:pt x="601" y="275"/>
                  </a:lnTo>
                  <a:lnTo>
                    <a:pt x="601" y="276"/>
                  </a:lnTo>
                  <a:lnTo>
                    <a:pt x="603" y="276"/>
                  </a:lnTo>
                  <a:lnTo>
                    <a:pt x="604" y="276"/>
                  </a:lnTo>
                  <a:lnTo>
                    <a:pt x="605" y="276"/>
                  </a:lnTo>
                  <a:lnTo>
                    <a:pt x="606" y="276"/>
                  </a:lnTo>
                  <a:lnTo>
                    <a:pt x="607" y="276"/>
                  </a:lnTo>
                  <a:lnTo>
                    <a:pt x="608" y="276"/>
                  </a:lnTo>
                  <a:lnTo>
                    <a:pt x="610" y="276"/>
                  </a:lnTo>
                  <a:lnTo>
                    <a:pt x="611" y="276"/>
                  </a:lnTo>
                  <a:lnTo>
                    <a:pt x="613" y="276"/>
                  </a:lnTo>
                  <a:lnTo>
                    <a:pt x="614" y="276"/>
                  </a:lnTo>
                  <a:lnTo>
                    <a:pt x="614" y="277"/>
                  </a:lnTo>
                  <a:lnTo>
                    <a:pt x="616" y="277"/>
                  </a:lnTo>
                  <a:lnTo>
                    <a:pt x="618" y="277"/>
                  </a:lnTo>
                  <a:lnTo>
                    <a:pt x="619" y="277"/>
                  </a:lnTo>
                  <a:lnTo>
                    <a:pt x="620" y="277"/>
                  </a:lnTo>
                  <a:lnTo>
                    <a:pt x="621" y="277"/>
                  </a:lnTo>
                  <a:lnTo>
                    <a:pt x="623" y="277"/>
                  </a:lnTo>
                  <a:lnTo>
                    <a:pt x="625" y="277"/>
                  </a:lnTo>
                  <a:lnTo>
                    <a:pt x="625" y="278"/>
                  </a:lnTo>
                  <a:lnTo>
                    <a:pt x="626" y="278"/>
                  </a:lnTo>
                  <a:lnTo>
                    <a:pt x="627" y="278"/>
                  </a:lnTo>
                  <a:lnTo>
                    <a:pt x="628" y="278"/>
                  </a:lnTo>
                  <a:lnTo>
                    <a:pt x="629" y="278"/>
                  </a:lnTo>
                  <a:lnTo>
                    <a:pt x="630" y="278"/>
                  </a:lnTo>
                  <a:lnTo>
                    <a:pt x="631" y="278"/>
                  </a:lnTo>
                  <a:lnTo>
                    <a:pt x="633" y="278"/>
                  </a:lnTo>
                  <a:lnTo>
                    <a:pt x="634" y="278"/>
                  </a:lnTo>
                  <a:lnTo>
                    <a:pt x="635" y="278"/>
                  </a:lnTo>
                  <a:lnTo>
                    <a:pt x="636" y="278"/>
                  </a:lnTo>
                  <a:lnTo>
                    <a:pt x="637" y="278"/>
                  </a:lnTo>
                  <a:lnTo>
                    <a:pt x="637" y="279"/>
                  </a:lnTo>
                  <a:lnTo>
                    <a:pt x="638" y="279"/>
                  </a:lnTo>
                  <a:lnTo>
                    <a:pt x="640" y="279"/>
                  </a:lnTo>
                  <a:lnTo>
                    <a:pt x="641" y="279"/>
                  </a:lnTo>
                  <a:lnTo>
                    <a:pt x="642" y="279"/>
                  </a:lnTo>
                  <a:lnTo>
                    <a:pt x="643" y="279"/>
                  </a:lnTo>
                  <a:lnTo>
                    <a:pt x="644" y="279"/>
                  </a:lnTo>
                  <a:lnTo>
                    <a:pt x="645" y="279"/>
                  </a:lnTo>
                  <a:lnTo>
                    <a:pt x="646" y="279"/>
                  </a:lnTo>
                  <a:lnTo>
                    <a:pt x="648" y="279"/>
                  </a:lnTo>
                  <a:lnTo>
                    <a:pt x="649" y="281"/>
                  </a:lnTo>
                  <a:lnTo>
                    <a:pt x="650" y="281"/>
                  </a:lnTo>
                  <a:lnTo>
                    <a:pt x="651" y="281"/>
                  </a:lnTo>
                  <a:lnTo>
                    <a:pt x="652" y="281"/>
                  </a:lnTo>
                  <a:lnTo>
                    <a:pt x="653" y="281"/>
                  </a:lnTo>
                  <a:lnTo>
                    <a:pt x="655" y="281"/>
                  </a:lnTo>
                  <a:lnTo>
                    <a:pt x="656" y="281"/>
                  </a:lnTo>
                  <a:lnTo>
                    <a:pt x="657" y="281"/>
                  </a:lnTo>
                  <a:lnTo>
                    <a:pt x="658" y="281"/>
                  </a:lnTo>
                  <a:lnTo>
                    <a:pt x="659" y="281"/>
                  </a:lnTo>
                  <a:lnTo>
                    <a:pt x="660" y="281"/>
                  </a:lnTo>
                  <a:lnTo>
                    <a:pt x="661" y="281"/>
                  </a:lnTo>
                  <a:lnTo>
                    <a:pt x="663" y="281"/>
                  </a:lnTo>
                  <a:lnTo>
                    <a:pt x="664" y="282"/>
                  </a:lnTo>
                  <a:lnTo>
                    <a:pt x="665" y="282"/>
                  </a:lnTo>
                  <a:lnTo>
                    <a:pt x="666" y="282"/>
                  </a:lnTo>
                  <a:lnTo>
                    <a:pt x="666" y="283"/>
                  </a:lnTo>
                  <a:lnTo>
                    <a:pt x="667" y="283"/>
                  </a:lnTo>
                  <a:lnTo>
                    <a:pt x="667" y="282"/>
                  </a:lnTo>
                  <a:lnTo>
                    <a:pt x="668" y="282"/>
                  </a:lnTo>
                  <a:lnTo>
                    <a:pt x="670" y="282"/>
                  </a:lnTo>
                  <a:lnTo>
                    <a:pt x="670" y="281"/>
                  </a:lnTo>
                  <a:lnTo>
                    <a:pt x="671" y="281"/>
                  </a:lnTo>
                  <a:lnTo>
                    <a:pt x="671" y="279"/>
                  </a:lnTo>
                  <a:lnTo>
                    <a:pt x="672" y="279"/>
                  </a:lnTo>
                  <a:lnTo>
                    <a:pt x="672" y="278"/>
                  </a:lnTo>
                  <a:lnTo>
                    <a:pt x="674" y="277"/>
                  </a:lnTo>
                  <a:lnTo>
                    <a:pt x="675" y="276"/>
                  </a:lnTo>
                  <a:lnTo>
                    <a:pt x="676" y="275"/>
                  </a:lnTo>
                  <a:lnTo>
                    <a:pt x="678" y="274"/>
                  </a:lnTo>
                  <a:lnTo>
                    <a:pt x="679" y="274"/>
                  </a:lnTo>
                  <a:lnTo>
                    <a:pt x="679" y="273"/>
                  </a:lnTo>
                  <a:lnTo>
                    <a:pt x="680" y="273"/>
                  </a:lnTo>
                  <a:lnTo>
                    <a:pt x="680" y="271"/>
                  </a:lnTo>
                  <a:lnTo>
                    <a:pt x="681" y="271"/>
                  </a:lnTo>
                  <a:lnTo>
                    <a:pt x="681" y="270"/>
                  </a:lnTo>
                  <a:lnTo>
                    <a:pt x="682" y="270"/>
                  </a:lnTo>
                  <a:lnTo>
                    <a:pt x="683" y="269"/>
                  </a:lnTo>
                  <a:lnTo>
                    <a:pt x="685" y="268"/>
                  </a:lnTo>
                  <a:lnTo>
                    <a:pt x="686" y="268"/>
                  </a:lnTo>
                  <a:lnTo>
                    <a:pt x="686" y="267"/>
                  </a:lnTo>
                  <a:lnTo>
                    <a:pt x="687" y="267"/>
                  </a:lnTo>
                  <a:lnTo>
                    <a:pt x="688" y="266"/>
                  </a:lnTo>
                  <a:lnTo>
                    <a:pt x="689" y="266"/>
                  </a:lnTo>
                  <a:lnTo>
                    <a:pt x="689" y="264"/>
                  </a:lnTo>
                  <a:lnTo>
                    <a:pt x="689" y="263"/>
                  </a:lnTo>
                  <a:lnTo>
                    <a:pt x="690" y="262"/>
                  </a:lnTo>
                  <a:lnTo>
                    <a:pt x="690" y="261"/>
                  </a:lnTo>
                  <a:lnTo>
                    <a:pt x="690" y="260"/>
                  </a:lnTo>
                  <a:lnTo>
                    <a:pt x="690" y="259"/>
                  </a:lnTo>
                  <a:lnTo>
                    <a:pt x="692" y="259"/>
                  </a:lnTo>
                  <a:lnTo>
                    <a:pt x="692" y="258"/>
                  </a:lnTo>
                  <a:lnTo>
                    <a:pt x="692" y="256"/>
                  </a:lnTo>
                  <a:lnTo>
                    <a:pt x="692" y="255"/>
                  </a:lnTo>
                  <a:lnTo>
                    <a:pt x="693" y="254"/>
                  </a:lnTo>
                  <a:lnTo>
                    <a:pt x="693" y="253"/>
                  </a:lnTo>
                  <a:lnTo>
                    <a:pt x="693" y="252"/>
                  </a:lnTo>
                  <a:lnTo>
                    <a:pt x="693" y="251"/>
                  </a:lnTo>
                  <a:lnTo>
                    <a:pt x="694" y="249"/>
                  </a:lnTo>
                  <a:lnTo>
                    <a:pt x="694" y="248"/>
                  </a:lnTo>
                  <a:lnTo>
                    <a:pt x="694" y="247"/>
                  </a:lnTo>
                  <a:lnTo>
                    <a:pt x="695" y="246"/>
                  </a:lnTo>
                  <a:lnTo>
                    <a:pt x="695" y="245"/>
                  </a:lnTo>
                  <a:lnTo>
                    <a:pt x="695" y="244"/>
                  </a:lnTo>
                  <a:lnTo>
                    <a:pt x="696" y="243"/>
                  </a:lnTo>
                  <a:lnTo>
                    <a:pt x="696" y="241"/>
                  </a:lnTo>
                  <a:lnTo>
                    <a:pt x="696" y="240"/>
                  </a:lnTo>
                  <a:lnTo>
                    <a:pt x="697" y="240"/>
                  </a:lnTo>
                  <a:lnTo>
                    <a:pt x="697" y="239"/>
                  </a:lnTo>
                  <a:lnTo>
                    <a:pt x="698" y="238"/>
                  </a:lnTo>
                  <a:lnTo>
                    <a:pt x="698" y="237"/>
                  </a:lnTo>
                  <a:lnTo>
                    <a:pt x="700" y="236"/>
                  </a:lnTo>
                  <a:lnTo>
                    <a:pt x="700" y="234"/>
                  </a:lnTo>
                  <a:lnTo>
                    <a:pt x="700" y="233"/>
                  </a:lnTo>
                  <a:lnTo>
                    <a:pt x="701" y="233"/>
                  </a:lnTo>
                  <a:lnTo>
                    <a:pt x="701" y="232"/>
                  </a:lnTo>
                  <a:lnTo>
                    <a:pt x="702" y="231"/>
                  </a:lnTo>
                  <a:lnTo>
                    <a:pt x="702" y="229"/>
                  </a:lnTo>
                  <a:lnTo>
                    <a:pt x="703" y="229"/>
                  </a:lnTo>
                  <a:lnTo>
                    <a:pt x="703" y="228"/>
                  </a:lnTo>
                  <a:lnTo>
                    <a:pt x="703" y="226"/>
                  </a:lnTo>
                  <a:lnTo>
                    <a:pt x="704" y="226"/>
                  </a:lnTo>
                  <a:lnTo>
                    <a:pt x="704" y="225"/>
                  </a:lnTo>
                  <a:lnTo>
                    <a:pt x="704" y="224"/>
                  </a:lnTo>
                  <a:lnTo>
                    <a:pt x="705" y="223"/>
                  </a:lnTo>
                  <a:lnTo>
                    <a:pt x="705" y="222"/>
                  </a:lnTo>
                  <a:lnTo>
                    <a:pt x="707" y="221"/>
                  </a:lnTo>
                  <a:lnTo>
                    <a:pt x="708" y="219"/>
                  </a:lnTo>
                  <a:lnTo>
                    <a:pt x="709" y="219"/>
                  </a:lnTo>
                  <a:lnTo>
                    <a:pt x="710" y="219"/>
                  </a:lnTo>
                  <a:lnTo>
                    <a:pt x="711" y="219"/>
                  </a:lnTo>
                  <a:lnTo>
                    <a:pt x="712" y="219"/>
                  </a:lnTo>
                  <a:lnTo>
                    <a:pt x="713" y="219"/>
                  </a:lnTo>
                  <a:lnTo>
                    <a:pt x="715" y="219"/>
                  </a:lnTo>
                  <a:lnTo>
                    <a:pt x="716" y="219"/>
                  </a:lnTo>
                  <a:lnTo>
                    <a:pt x="717" y="219"/>
                  </a:lnTo>
                  <a:lnTo>
                    <a:pt x="718" y="219"/>
                  </a:lnTo>
                  <a:lnTo>
                    <a:pt x="719" y="219"/>
                  </a:lnTo>
                  <a:lnTo>
                    <a:pt x="720" y="219"/>
                  </a:lnTo>
                  <a:lnTo>
                    <a:pt x="722" y="219"/>
                  </a:lnTo>
                  <a:lnTo>
                    <a:pt x="723" y="219"/>
                  </a:lnTo>
                  <a:lnTo>
                    <a:pt x="724" y="219"/>
                  </a:lnTo>
                  <a:lnTo>
                    <a:pt x="725" y="219"/>
                  </a:lnTo>
                  <a:lnTo>
                    <a:pt x="726" y="219"/>
                  </a:lnTo>
                  <a:lnTo>
                    <a:pt x="727" y="219"/>
                  </a:lnTo>
                  <a:lnTo>
                    <a:pt x="728" y="219"/>
                  </a:lnTo>
                  <a:lnTo>
                    <a:pt x="730" y="219"/>
                  </a:lnTo>
                  <a:lnTo>
                    <a:pt x="731" y="219"/>
                  </a:lnTo>
                  <a:lnTo>
                    <a:pt x="732" y="219"/>
                  </a:lnTo>
                  <a:lnTo>
                    <a:pt x="733" y="219"/>
                  </a:lnTo>
                  <a:lnTo>
                    <a:pt x="734" y="219"/>
                  </a:lnTo>
                  <a:lnTo>
                    <a:pt x="735" y="219"/>
                  </a:lnTo>
                  <a:lnTo>
                    <a:pt x="737" y="219"/>
                  </a:lnTo>
                  <a:lnTo>
                    <a:pt x="738" y="219"/>
                  </a:lnTo>
                  <a:lnTo>
                    <a:pt x="739" y="219"/>
                  </a:lnTo>
                  <a:lnTo>
                    <a:pt x="740" y="219"/>
                  </a:lnTo>
                  <a:lnTo>
                    <a:pt x="741" y="219"/>
                  </a:lnTo>
                  <a:lnTo>
                    <a:pt x="742" y="219"/>
                  </a:lnTo>
                  <a:lnTo>
                    <a:pt x="743" y="219"/>
                  </a:lnTo>
                  <a:lnTo>
                    <a:pt x="745" y="219"/>
                  </a:lnTo>
                  <a:lnTo>
                    <a:pt x="746" y="219"/>
                  </a:lnTo>
                  <a:lnTo>
                    <a:pt x="747" y="219"/>
                  </a:lnTo>
                  <a:lnTo>
                    <a:pt x="748" y="219"/>
                  </a:lnTo>
                  <a:lnTo>
                    <a:pt x="749" y="219"/>
                  </a:lnTo>
                  <a:lnTo>
                    <a:pt x="750" y="219"/>
                  </a:lnTo>
                  <a:lnTo>
                    <a:pt x="750" y="218"/>
                  </a:lnTo>
                  <a:lnTo>
                    <a:pt x="752" y="218"/>
                  </a:lnTo>
                  <a:lnTo>
                    <a:pt x="753" y="218"/>
                  </a:lnTo>
                  <a:lnTo>
                    <a:pt x="754" y="218"/>
                  </a:lnTo>
                  <a:lnTo>
                    <a:pt x="755" y="218"/>
                  </a:lnTo>
                  <a:lnTo>
                    <a:pt x="756" y="218"/>
                  </a:lnTo>
                  <a:lnTo>
                    <a:pt x="757" y="218"/>
                  </a:lnTo>
                  <a:lnTo>
                    <a:pt x="758" y="218"/>
                  </a:lnTo>
                  <a:lnTo>
                    <a:pt x="760" y="219"/>
                  </a:lnTo>
                  <a:lnTo>
                    <a:pt x="761" y="219"/>
                  </a:lnTo>
                  <a:lnTo>
                    <a:pt x="762" y="221"/>
                  </a:lnTo>
                  <a:lnTo>
                    <a:pt x="763" y="222"/>
                  </a:lnTo>
                  <a:lnTo>
                    <a:pt x="764" y="222"/>
                  </a:lnTo>
                  <a:lnTo>
                    <a:pt x="764" y="223"/>
                  </a:lnTo>
                  <a:lnTo>
                    <a:pt x="765" y="223"/>
                  </a:lnTo>
                  <a:lnTo>
                    <a:pt x="767" y="224"/>
                  </a:lnTo>
                  <a:lnTo>
                    <a:pt x="768" y="224"/>
                  </a:lnTo>
                  <a:lnTo>
                    <a:pt x="769" y="225"/>
                  </a:lnTo>
                  <a:lnTo>
                    <a:pt x="770" y="225"/>
                  </a:lnTo>
                  <a:lnTo>
                    <a:pt x="770" y="226"/>
                  </a:lnTo>
                  <a:lnTo>
                    <a:pt x="771" y="226"/>
                  </a:lnTo>
                  <a:lnTo>
                    <a:pt x="771" y="228"/>
                  </a:lnTo>
                  <a:lnTo>
                    <a:pt x="772" y="228"/>
                  </a:lnTo>
                  <a:lnTo>
                    <a:pt x="774" y="229"/>
                  </a:lnTo>
                  <a:lnTo>
                    <a:pt x="775" y="229"/>
                  </a:lnTo>
                  <a:lnTo>
                    <a:pt x="776" y="230"/>
                  </a:lnTo>
                  <a:lnTo>
                    <a:pt x="777" y="230"/>
                  </a:lnTo>
                  <a:lnTo>
                    <a:pt x="778" y="231"/>
                  </a:lnTo>
                  <a:lnTo>
                    <a:pt x="779" y="232"/>
                  </a:lnTo>
                  <a:lnTo>
                    <a:pt x="780" y="232"/>
                  </a:lnTo>
                  <a:lnTo>
                    <a:pt x="780" y="233"/>
                  </a:lnTo>
                  <a:lnTo>
                    <a:pt x="782" y="233"/>
                  </a:lnTo>
                  <a:lnTo>
                    <a:pt x="783" y="234"/>
                  </a:lnTo>
                  <a:lnTo>
                    <a:pt x="784" y="234"/>
                  </a:lnTo>
                  <a:lnTo>
                    <a:pt x="784" y="236"/>
                  </a:lnTo>
                  <a:lnTo>
                    <a:pt x="785" y="236"/>
                  </a:lnTo>
                  <a:lnTo>
                    <a:pt x="786" y="237"/>
                  </a:lnTo>
                  <a:lnTo>
                    <a:pt x="787" y="237"/>
                  </a:lnTo>
                  <a:lnTo>
                    <a:pt x="787" y="238"/>
                  </a:lnTo>
                  <a:lnTo>
                    <a:pt x="789" y="238"/>
                  </a:lnTo>
                  <a:lnTo>
                    <a:pt x="791" y="240"/>
                  </a:lnTo>
                  <a:lnTo>
                    <a:pt x="793" y="241"/>
                  </a:lnTo>
                  <a:lnTo>
                    <a:pt x="794" y="241"/>
                  </a:lnTo>
                  <a:lnTo>
                    <a:pt x="795" y="243"/>
                  </a:lnTo>
                  <a:lnTo>
                    <a:pt x="797" y="244"/>
                  </a:lnTo>
                  <a:lnTo>
                    <a:pt x="798" y="245"/>
                  </a:lnTo>
                  <a:lnTo>
                    <a:pt x="799" y="245"/>
                  </a:lnTo>
                  <a:lnTo>
                    <a:pt x="799" y="246"/>
                  </a:lnTo>
                  <a:lnTo>
                    <a:pt x="799" y="247"/>
                  </a:lnTo>
                  <a:lnTo>
                    <a:pt x="800" y="248"/>
                  </a:lnTo>
                  <a:lnTo>
                    <a:pt x="801" y="249"/>
                  </a:lnTo>
                  <a:lnTo>
                    <a:pt x="802" y="251"/>
                  </a:lnTo>
                  <a:lnTo>
                    <a:pt x="802" y="252"/>
                  </a:lnTo>
                  <a:lnTo>
                    <a:pt x="804" y="252"/>
                  </a:lnTo>
                  <a:lnTo>
                    <a:pt x="804" y="253"/>
                  </a:lnTo>
                  <a:lnTo>
                    <a:pt x="804" y="254"/>
                  </a:lnTo>
                  <a:lnTo>
                    <a:pt x="804" y="255"/>
                  </a:lnTo>
                  <a:lnTo>
                    <a:pt x="805" y="259"/>
                  </a:lnTo>
                  <a:lnTo>
                    <a:pt x="805" y="260"/>
                  </a:lnTo>
                  <a:lnTo>
                    <a:pt x="806" y="261"/>
                  </a:lnTo>
                  <a:lnTo>
                    <a:pt x="807" y="263"/>
                  </a:lnTo>
                  <a:lnTo>
                    <a:pt x="807" y="264"/>
                  </a:lnTo>
                  <a:lnTo>
                    <a:pt x="808" y="267"/>
                  </a:lnTo>
                  <a:lnTo>
                    <a:pt x="809" y="267"/>
                  </a:lnTo>
                  <a:lnTo>
                    <a:pt x="812" y="268"/>
                  </a:lnTo>
                  <a:lnTo>
                    <a:pt x="813" y="268"/>
                  </a:lnTo>
                  <a:lnTo>
                    <a:pt x="815" y="269"/>
                  </a:lnTo>
                  <a:lnTo>
                    <a:pt x="816" y="269"/>
                  </a:lnTo>
                  <a:lnTo>
                    <a:pt x="817" y="270"/>
                  </a:lnTo>
                  <a:lnTo>
                    <a:pt x="819" y="270"/>
                  </a:lnTo>
                  <a:lnTo>
                    <a:pt x="821" y="271"/>
                  </a:lnTo>
                  <a:lnTo>
                    <a:pt x="823" y="271"/>
                  </a:lnTo>
                  <a:lnTo>
                    <a:pt x="824" y="271"/>
                  </a:lnTo>
                  <a:lnTo>
                    <a:pt x="825" y="273"/>
                  </a:lnTo>
                  <a:lnTo>
                    <a:pt x="827" y="273"/>
                  </a:lnTo>
                  <a:lnTo>
                    <a:pt x="828" y="273"/>
                  </a:lnTo>
                  <a:lnTo>
                    <a:pt x="829" y="274"/>
                  </a:lnTo>
                  <a:lnTo>
                    <a:pt x="830" y="274"/>
                  </a:lnTo>
                  <a:lnTo>
                    <a:pt x="834" y="275"/>
                  </a:lnTo>
                  <a:lnTo>
                    <a:pt x="835" y="275"/>
                  </a:lnTo>
                  <a:lnTo>
                    <a:pt x="836" y="276"/>
                  </a:lnTo>
                  <a:lnTo>
                    <a:pt x="837" y="276"/>
                  </a:lnTo>
                  <a:lnTo>
                    <a:pt x="838" y="276"/>
                  </a:lnTo>
                  <a:lnTo>
                    <a:pt x="839" y="277"/>
                  </a:lnTo>
                  <a:lnTo>
                    <a:pt x="840" y="277"/>
                  </a:lnTo>
                  <a:lnTo>
                    <a:pt x="842" y="277"/>
                  </a:lnTo>
                  <a:lnTo>
                    <a:pt x="844" y="278"/>
                  </a:lnTo>
                  <a:lnTo>
                    <a:pt x="845" y="278"/>
                  </a:lnTo>
                  <a:lnTo>
                    <a:pt x="846" y="278"/>
                  </a:lnTo>
                  <a:lnTo>
                    <a:pt x="847" y="279"/>
                  </a:lnTo>
                  <a:lnTo>
                    <a:pt x="849" y="278"/>
                  </a:lnTo>
                  <a:lnTo>
                    <a:pt x="850" y="278"/>
                  </a:lnTo>
                  <a:lnTo>
                    <a:pt x="850" y="277"/>
                  </a:lnTo>
                  <a:lnTo>
                    <a:pt x="851" y="277"/>
                  </a:lnTo>
                  <a:lnTo>
                    <a:pt x="852" y="277"/>
                  </a:lnTo>
                  <a:lnTo>
                    <a:pt x="853" y="277"/>
                  </a:lnTo>
                  <a:lnTo>
                    <a:pt x="854" y="278"/>
                  </a:lnTo>
                  <a:lnTo>
                    <a:pt x="854" y="279"/>
                  </a:lnTo>
                  <a:lnTo>
                    <a:pt x="855" y="279"/>
                  </a:lnTo>
                  <a:lnTo>
                    <a:pt x="857" y="281"/>
                  </a:lnTo>
                  <a:lnTo>
                    <a:pt x="858" y="282"/>
                  </a:lnTo>
                  <a:lnTo>
                    <a:pt x="860" y="283"/>
                  </a:lnTo>
                  <a:lnTo>
                    <a:pt x="861" y="284"/>
                  </a:lnTo>
                  <a:lnTo>
                    <a:pt x="864" y="284"/>
                  </a:lnTo>
                  <a:lnTo>
                    <a:pt x="865" y="284"/>
                  </a:lnTo>
                  <a:lnTo>
                    <a:pt x="867" y="284"/>
                  </a:lnTo>
                  <a:lnTo>
                    <a:pt x="869" y="284"/>
                  </a:lnTo>
                  <a:lnTo>
                    <a:pt x="871" y="284"/>
                  </a:lnTo>
                  <a:lnTo>
                    <a:pt x="872" y="284"/>
                  </a:lnTo>
                  <a:lnTo>
                    <a:pt x="873" y="284"/>
                  </a:lnTo>
                  <a:lnTo>
                    <a:pt x="874" y="284"/>
                  </a:lnTo>
                  <a:lnTo>
                    <a:pt x="877" y="284"/>
                  </a:lnTo>
                  <a:lnTo>
                    <a:pt x="879" y="284"/>
                  </a:lnTo>
                  <a:lnTo>
                    <a:pt x="880" y="284"/>
                  </a:lnTo>
                  <a:lnTo>
                    <a:pt x="882" y="284"/>
                  </a:lnTo>
                  <a:lnTo>
                    <a:pt x="883" y="284"/>
                  </a:lnTo>
                  <a:lnTo>
                    <a:pt x="884" y="286"/>
                  </a:lnTo>
                  <a:lnTo>
                    <a:pt x="886" y="288"/>
                  </a:lnTo>
                  <a:lnTo>
                    <a:pt x="886" y="289"/>
                  </a:lnTo>
                  <a:lnTo>
                    <a:pt x="887" y="290"/>
                  </a:lnTo>
                  <a:lnTo>
                    <a:pt x="887" y="291"/>
                  </a:lnTo>
                  <a:lnTo>
                    <a:pt x="888" y="292"/>
                  </a:lnTo>
                  <a:lnTo>
                    <a:pt x="888" y="293"/>
                  </a:lnTo>
                  <a:lnTo>
                    <a:pt x="889" y="294"/>
                  </a:lnTo>
                  <a:lnTo>
                    <a:pt x="890" y="297"/>
                  </a:lnTo>
                  <a:lnTo>
                    <a:pt x="892" y="299"/>
                  </a:lnTo>
                  <a:lnTo>
                    <a:pt x="892" y="300"/>
                  </a:lnTo>
                  <a:lnTo>
                    <a:pt x="894" y="301"/>
                  </a:lnTo>
                  <a:lnTo>
                    <a:pt x="894" y="303"/>
                  </a:lnTo>
                  <a:lnTo>
                    <a:pt x="895" y="305"/>
                  </a:lnTo>
                  <a:lnTo>
                    <a:pt x="895" y="306"/>
                  </a:lnTo>
                  <a:lnTo>
                    <a:pt x="895" y="307"/>
                  </a:lnTo>
                  <a:lnTo>
                    <a:pt x="895" y="309"/>
                  </a:lnTo>
                  <a:lnTo>
                    <a:pt x="896" y="313"/>
                  </a:lnTo>
                  <a:lnTo>
                    <a:pt x="897" y="313"/>
                  </a:lnTo>
                  <a:lnTo>
                    <a:pt x="897" y="314"/>
                  </a:lnTo>
                  <a:lnTo>
                    <a:pt x="898" y="316"/>
                  </a:lnTo>
                  <a:lnTo>
                    <a:pt x="899" y="318"/>
                  </a:lnTo>
                  <a:lnTo>
                    <a:pt x="899" y="319"/>
                  </a:lnTo>
                  <a:lnTo>
                    <a:pt x="901" y="320"/>
                  </a:lnTo>
                  <a:lnTo>
                    <a:pt x="902" y="321"/>
                  </a:lnTo>
                  <a:lnTo>
                    <a:pt x="903" y="324"/>
                  </a:lnTo>
                  <a:lnTo>
                    <a:pt x="904" y="326"/>
                  </a:lnTo>
                  <a:lnTo>
                    <a:pt x="905" y="328"/>
                  </a:lnTo>
                  <a:lnTo>
                    <a:pt x="907" y="330"/>
                  </a:lnTo>
                  <a:lnTo>
                    <a:pt x="909" y="333"/>
                  </a:lnTo>
                  <a:lnTo>
                    <a:pt x="909" y="334"/>
                  </a:lnTo>
                  <a:lnTo>
                    <a:pt x="910" y="336"/>
                  </a:lnTo>
                  <a:lnTo>
                    <a:pt x="911" y="337"/>
                  </a:lnTo>
                  <a:lnTo>
                    <a:pt x="911" y="338"/>
                  </a:lnTo>
                  <a:lnTo>
                    <a:pt x="912" y="341"/>
                  </a:lnTo>
                  <a:lnTo>
                    <a:pt x="913" y="343"/>
                  </a:lnTo>
                  <a:lnTo>
                    <a:pt x="914" y="345"/>
                  </a:lnTo>
                  <a:lnTo>
                    <a:pt x="916" y="346"/>
                  </a:lnTo>
                  <a:lnTo>
                    <a:pt x="917" y="349"/>
                  </a:lnTo>
                  <a:lnTo>
                    <a:pt x="918" y="350"/>
                  </a:lnTo>
                  <a:lnTo>
                    <a:pt x="918" y="352"/>
                  </a:lnTo>
                  <a:lnTo>
                    <a:pt x="919" y="353"/>
                  </a:lnTo>
                  <a:lnTo>
                    <a:pt x="920" y="355"/>
                  </a:lnTo>
                  <a:lnTo>
                    <a:pt x="922" y="356"/>
                  </a:lnTo>
                  <a:lnTo>
                    <a:pt x="924" y="356"/>
                  </a:lnTo>
                  <a:lnTo>
                    <a:pt x="924" y="357"/>
                  </a:lnTo>
                  <a:lnTo>
                    <a:pt x="924" y="358"/>
                  </a:lnTo>
                  <a:lnTo>
                    <a:pt x="924" y="359"/>
                  </a:lnTo>
                  <a:lnTo>
                    <a:pt x="924" y="361"/>
                  </a:lnTo>
                  <a:lnTo>
                    <a:pt x="925" y="364"/>
                  </a:lnTo>
                  <a:lnTo>
                    <a:pt x="926" y="365"/>
                  </a:lnTo>
                  <a:lnTo>
                    <a:pt x="926" y="366"/>
                  </a:lnTo>
                  <a:lnTo>
                    <a:pt x="927" y="366"/>
                  </a:lnTo>
                  <a:lnTo>
                    <a:pt x="929" y="367"/>
                  </a:lnTo>
                  <a:lnTo>
                    <a:pt x="931" y="367"/>
                  </a:lnTo>
                  <a:lnTo>
                    <a:pt x="932" y="368"/>
                  </a:lnTo>
                  <a:lnTo>
                    <a:pt x="933" y="368"/>
                  </a:lnTo>
                  <a:lnTo>
                    <a:pt x="934" y="368"/>
                  </a:lnTo>
                  <a:lnTo>
                    <a:pt x="935" y="368"/>
                  </a:lnTo>
                  <a:lnTo>
                    <a:pt x="936" y="368"/>
                  </a:lnTo>
                  <a:lnTo>
                    <a:pt x="937" y="370"/>
                  </a:lnTo>
                  <a:lnTo>
                    <a:pt x="940" y="370"/>
                  </a:lnTo>
                  <a:lnTo>
                    <a:pt x="941" y="370"/>
                  </a:lnTo>
                  <a:lnTo>
                    <a:pt x="942" y="371"/>
                  </a:lnTo>
                  <a:lnTo>
                    <a:pt x="944" y="371"/>
                  </a:lnTo>
                  <a:lnTo>
                    <a:pt x="946" y="371"/>
                  </a:lnTo>
                  <a:lnTo>
                    <a:pt x="947" y="372"/>
                  </a:lnTo>
                  <a:lnTo>
                    <a:pt x="948" y="372"/>
                  </a:lnTo>
                  <a:lnTo>
                    <a:pt x="949" y="373"/>
                  </a:lnTo>
                  <a:lnTo>
                    <a:pt x="950" y="373"/>
                  </a:lnTo>
                  <a:lnTo>
                    <a:pt x="951" y="373"/>
                  </a:lnTo>
                  <a:lnTo>
                    <a:pt x="953" y="374"/>
                  </a:lnTo>
                  <a:lnTo>
                    <a:pt x="954" y="374"/>
                  </a:lnTo>
                  <a:lnTo>
                    <a:pt x="955" y="375"/>
                  </a:lnTo>
                  <a:lnTo>
                    <a:pt x="956" y="375"/>
                  </a:lnTo>
                  <a:lnTo>
                    <a:pt x="957" y="374"/>
                  </a:lnTo>
                  <a:lnTo>
                    <a:pt x="958" y="374"/>
                  </a:lnTo>
                  <a:lnTo>
                    <a:pt x="959" y="374"/>
                  </a:lnTo>
                  <a:lnTo>
                    <a:pt x="961" y="374"/>
                  </a:lnTo>
                  <a:lnTo>
                    <a:pt x="962" y="374"/>
                  </a:lnTo>
                  <a:lnTo>
                    <a:pt x="963" y="374"/>
                  </a:lnTo>
                  <a:lnTo>
                    <a:pt x="964" y="374"/>
                  </a:lnTo>
                  <a:lnTo>
                    <a:pt x="965" y="374"/>
                  </a:lnTo>
                  <a:lnTo>
                    <a:pt x="966" y="374"/>
                  </a:lnTo>
                  <a:lnTo>
                    <a:pt x="968" y="374"/>
                  </a:lnTo>
                  <a:lnTo>
                    <a:pt x="969" y="375"/>
                  </a:lnTo>
                  <a:lnTo>
                    <a:pt x="970" y="375"/>
                  </a:lnTo>
                  <a:lnTo>
                    <a:pt x="971" y="376"/>
                  </a:lnTo>
                  <a:lnTo>
                    <a:pt x="972" y="376"/>
                  </a:lnTo>
                  <a:lnTo>
                    <a:pt x="973" y="378"/>
                  </a:lnTo>
                  <a:lnTo>
                    <a:pt x="974" y="378"/>
                  </a:lnTo>
                  <a:lnTo>
                    <a:pt x="976" y="378"/>
                  </a:lnTo>
                  <a:lnTo>
                    <a:pt x="976" y="379"/>
                  </a:lnTo>
                  <a:lnTo>
                    <a:pt x="977" y="379"/>
                  </a:lnTo>
                  <a:lnTo>
                    <a:pt x="978" y="379"/>
                  </a:lnTo>
                  <a:lnTo>
                    <a:pt x="979" y="379"/>
                  </a:lnTo>
                  <a:lnTo>
                    <a:pt x="980" y="379"/>
                  </a:lnTo>
                  <a:lnTo>
                    <a:pt x="981" y="378"/>
                  </a:lnTo>
                  <a:lnTo>
                    <a:pt x="983" y="378"/>
                  </a:lnTo>
                  <a:lnTo>
                    <a:pt x="984" y="378"/>
                  </a:lnTo>
                  <a:lnTo>
                    <a:pt x="985" y="378"/>
                  </a:lnTo>
                  <a:lnTo>
                    <a:pt x="986" y="376"/>
                  </a:lnTo>
                  <a:lnTo>
                    <a:pt x="987" y="376"/>
                  </a:lnTo>
                  <a:lnTo>
                    <a:pt x="988" y="376"/>
                  </a:lnTo>
                  <a:lnTo>
                    <a:pt x="989" y="376"/>
                  </a:lnTo>
                  <a:lnTo>
                    <a:pt x="992" y="375"/>
                  </a:lnTo>
                  <a:lnTo>
                    <a:pt x="993" y="375"/>
                  </a:lnTo>
                  <a:lnTo>
                    <a:pt x="994" y="375"/>
                  </a:lnTo>
                  <a:lnTo>
                    <a:pt x="995" y="375"/>
                  </a:lnTo>
                  <a:lnTo>
                    <a:pt x="996" y="375"/>
                  </a:lnTo>
                  <a:lnTo>
                    <a:pt x="998" y="375"/>
                  </a:lnTo>
                  <a:lnTo>
                    <a:pt x="999" y="375"/>
                  </a:lnTo>
                  <a:lnTo>
                    <a:pt x="1000" y="375"/>
                  </a:lnTo>
                  <a:lnTo>
                    <a:pt x="1001" y="376"/>
                  </a:lnTo>
                  <a:lnTo>
                    <a:pt x="1002" y="378"/>
                  </a:lnTo>
                  <a:lnTo>
                    <a:pt x="1003" y="379"/>
                  </a:lnTo>
                  <a:lnTo>
                    <a:pt x="1004" y="380"/>
                  </a:lnTo>
                  <a:lnTo>
                    <a:pt x="1007" y="380"/>
                  </a:lnTo>
                  <a:lnTo>
                    <a:pt x="1008" y="381"/>
                  </a:lnTo>
                  <a:lnTo>
                    <a:pt x="1010" y="383"/>
                  </a:lnTo>
                  <a:lnTo>
                    <a:pt x="1011" y="383"/>
                  </a:lnTo>
                  <a:lnTo>
                    <a:pt x="1013" y="385"/>
                  </a:lnTo>
                  <a:lnTo>
                    <a:pt x="1014" y="385"/>
                  </a:lnTo>
                  <a:lnTo>
                    <a:pt x="1015" y="385"/>
                  </a:lnTo>
                  <a:lnTo>
                    <a:pt x="1017" y="386"/>
                  </a:lnTo>
                  <a:lnTo>
                    <a:pt x="1019" y="386"/>
                  </a:lnTo>
                  <a:lnTo>
                    <a:pt x="1021" y="386"/>
                  </a:lnTo>
                  <a:lnTo>
                    <a:pt x="1022" y="386"/>
                  </a:lnTo>
                  <a:lnTo>
                    <a:pt x="1024" y="386"/>
                  </a:lnTo>
                  <a:lnTo>
                    <a:pt x="1025" y="386"/>
                  </a:lnTo>
                  <a:lnTo>
                    <a:pt x="1026" y="387"/>
                  </a:lnTo>
                  <a:lnTo>
                    <a:pt x="1028" y="387"/>
                  </a:lnTo>
                  <a:lnTo>
                    <a:pt x="1029" y="387"/>
                  </a:lnTo>
                  <a:lnTo>
                    <a:pt x="1030" y="387"/>
                  </a:lnTo>
                  <a:lnTo>
                    <a:pt x="1031" y="387"/>
                  </a:lnTo>
                  <a:lnTo>
                    <a:pt x="1032" y="387"/>
                  </a:lnTo>
                  <a:lnTo>
                    <a:pt x="1033" y="388"/>
                  </a:lnTo>
                  <a:lnTo>
                    <a:pt x="1034" y="388"/>
                  </a:lnTo>
                  <a:lnTo>
                    <a:pt x="1036" y="389"/>
                  </a:lnTo>
                  <a:lnTo>
                    <a:pt x="1037" y="389"/>
                  </a:lnTo>
                  <a:lnTo>
                    <a:pt x="1038" y="390"/>
                  </a:lnTo>
                  <a:lnTo>
                    <a:pt x="1039" y="390"/>
                  </a:lnTo>
                  <a:lnTo>
                    <a:pt x="1040" y="391"/>
                  </a:lnTo>
                  <a:lnTo>
                    <a:pt x="1041" y="391"/>
                  </a:lnTo>
                  <a:lnTo>
                    <a:pt x="1043" y="391"/>
                  </a:lnTo>
                  <a:lnTo>
                    <a:pt x="1044" y="393"/>
                  </a:lnTo>
                  <a:lnTo>
                    <a:pt x="1045" y="393"/>
                  </a:lnTo>
                  <a:lnTo>
                    <a:pt x="1045" y="391"/>
                  </a:lnTo>
                  <a:lnTo>
                    <a:pt x="1046" y="391"/>
                  </a:lnTo>
                  <a:lnTo>
                    <a:pt x="1047" y="391"/>
                  </a:lnTo>
                  <a:lnTo>
                    <a:pt x="1048" y="391"/>
                  </a:lnTo>
                  <a:lnTo>
                    <a:pt x="1050" y="390"/>
                  </a:lnTo>
                  <a:lnTo>
                    <a:pt x="1051" y="390"/>
                  </a:lnTo>
                  <a:lnTo>
                    <a:pt x="1052" y="389"/>
                  </a:lnTo>
                  <a:lnTo>
                    <a:pt x="1052" y="388"/>
                  </a:lnTo>
                  <a:lnTo>
                    <a:pt x="1052" y="387"/>
                  </a:lnTo>
                  <a:lnTo>
                    <a:pt x="1054" y="387"/>
                  </a:lnTo>
                  <a:lnTo>
                    <a:pt x="1056" y="387"/>
                  </a:lnTo>
                  <a:lnTo>
                    <a:pt x="1058" y="387"/>
                  </a:lnTo>
                  <a:lnTo>
                    <a:pt x="1059" y="387"/>
                  </a:lnTo>
                  <a:lnTo>
                    <a:pt x="1060" y="387"/>
                  </a:lnTo>
                  <a:lnTo>
                    <a:pt x="1062" y="387"/>
                  </a:lnTo>
                  <a:lnTo>
                    <a:pt x="1063" y="387"/>
                  </a:lnTo>
                  <a:lnTo>
                    <a:pt x="1065" y="387"/>
                  </a:lnTo>
                  <a:lnTo>
                    <a:pt x="1066" y="388"/>
                  </a:lnTo>
                  <a:lnTo>
                    <a:pt x="1067" y="388"/>
                  </a:lnTo>
                  <a:lnTo>
                    <a:pt x="1068" y="388"/>
                  </a:lnTo>
                  <a:lnTo>
                    <a:pt x="1069" y="388"/>
                  </a:lnTo>
                  <a:lnTo>
                    <a:pt x="1070" y="388"/>
                  </a:lnTo>
                  <a:lnTo>
                    <a:pt x="1071" y="388"/>
                  </a:lnTo>
                  <a:lnTo>
                    <a:pt x="1071" y="387"/>
                  </a:lnTo>
                  <a:lnTo>
                    <a:pt x="1073" y="387"/>
                  </a:lnTo>
                  <a:lnTo>
                    <a:pt x="1074" y="387"/>
                  </a:lnTo>
                  <a:lnTo>
                    <a:pt x="1075" y="387"/>
                  </a:lnTo>
                  <a:lnTo>
                    <a:pt x="1076" y="388"/>
                  </a:lnTo>
                  <a:lnTo>
                    <a:pt x="1076" y="389"/>
                  </a:lnTo>
                  <a:lnTo>
                    <a:pt x="1077" y="390"/>
                  </a:lnTo>
                  <a:lnTo>
                    <a:pt x="1077" y="391"/>
                  </a:lnTo>
                  <a:lnTo>
                    <a:pt x="1078" y="393"/>
                  </a:lnTo>
                  <a:lnTo>
                    <a:pt x="1078" y="394"/>
                  </a:lnTo>
                  <a:lnTo>
                    <a:pt x="1080" y="395"/>
                  </a:lnTo>
                  <a:lnTo>
                    <a:pt x="1080" y="396"/>
                  </a:lnTo>
                  <a:lnTo>
                    <a:pt x="1081" y="396"/>
                  </a:lnTo>
                  <a:lnTo>
                    <a:pt x="1082" y="397"/>
                  </a:lnTo>
                  <a:lnTo>
                    <a:pt x="1083" y="398"/>
                  </a:lnTo>
                  <a:lnTo>
                    <a:pt x="1084" y="398"/>
                  </a:lnTo>
                  <a:lnTo>
                    <a:pt x="1085" y="398"/>
                  </a:lnTo>
                  <a:lnTo>
                    <a:pt x="1085" y="400"/>
                  </a:lnTo>
                  <a:lnTo>
                    <a:pt x="1086" y="400"/>
                  </a:lnTo>
                  <a:lnTo>
                    <a:pt x="1086" y="401"/>
                  </a:lnTo>
                  <a:lnTo>
                    <a:pt x="1086" y="402"/>
                  </a:lnTo>
                  <a:lnTo>
                    <a:pt x="1086" y="403"/>
                  </a:lnTo>
                  <a:lnTo>
                    <a:pt x="1086" y="404"/>
                  </a:lnTo>
                  <a:lnTo>
                    <a:pt x="1085" y="405"/>
                  </a:lnTo>
                  <a:lnTo>
                    <a:pt x="1085" y="406"/>
                  </a:lnTo>
                  <a:lnTo>
                    <a:pt x="1086" y="408"/>
                  </a:lnTo>
                  <a:lnTo>
                    <a:pt x="1086" y="409"/>
                  </a:lnTo>
                  <a:lnTo>
                    <a:pt x="1088" y="410"/>
                  </a:lnTo>
                  <a:lnTo>
                    <a:pt x="1088" y="411"/>
                  </a:lnTo>
                  <a:lnTo>
                    <a:pt x="1089" y="412"/>
                  </a:lnTo>
                  <a:lnTo>
                    <a:pt x="1089" y="413"/>
                  </a:lnTo>
                  <a:lnTo>
                    <a:pt x="1089" y="415"/>
                  </a:lnTo>
                  <a:lnTo>
                    <a:pt x="1089" y="416"/>
                  </a:lnTo>
                  <a:lnTo>
                    <a:pt x="1090" y="416"/>
                  </a:lnTo>
                  <a:lnTo>
                    <a:pt x="1090" y="417"/>
                  </a:lnTo>
                  <a:lnTo>
                    <a:pt x="1090" y="419"/>
                  </a:lnTo>
                  <a:lnTo>
                    <a:pt x="1090" y="420"/>
                  </a:lnTo>
                  <a:lnTo>
                    <a:pt x="1090" y="421"/>
                  </a:lnTo>
                  <a:lnTo>
                    <a:pt x="1090" y="423"/>
                  </a:lnTo>
                  <a:lnTo>
                    <a:pt x="1091" y="423"/>
                  </a:lnTo>
                  <a:lnTo>
                    <a:pt x="1091" y="424"/>
                  </a:lnTo>
                  <a:lnTo>
                    <a:pt x="1092" y="425"/>
                  </a:lnTo>
                  <a:lnTo>
                    <a:pt x="1093" y="425"/>
                  </a:lnTo>
                  <a:lnTo>
                    <a:pt x="1093" y="426"/>
                  </a:lnTo>
                  <a:lnTo>
                    <a:pt x="1095" y="427"/>
                  </a:lnTo>
                  <a:lnTo>
                    <a:pt x="1096" y="428"/>
                  </a:lnTo>
                  <a:lnTo>
                    <a:pt x="1096" y="431"/>
                  </a:lnTo>
                  <a:lnTo>
                    <a:pt x="1097" y="432"/>
                  </a:lnTo>
                  <a:lnTo>
                    <a:pt x="1098" y="433"/>
                  </a:lnTo>
                  <a:lnTo>
                    <a:pt x="1098" y="434"/>
                  </a:lnTo>
                  <a:lnTo>
                    <a:pt x="1098" y="435"/>
                  </a:lnTo>
                  <a:lnTo>
                    <a:pt x="1099" y="436"/>
                  </a:lnTo>
                  <a:lnTo>
                    <a:pt x="1101" y="436"/>
                  </a:lnTo>
                  <a:lnTo>
                    <a:pt x="1103" y="436"/>
                  </a:lnTo>
                  <a:lnTo>
                    <a:pt x="1104" y="436"/>
                  </a:lnTo>
                  <a:lnTo>
                    <a:pt x="1105" y="436"/>
                  </a:lnTo>
                  <a:lnTo>
                    <a:pt x="1106" y="436"/>
                  </a:lnTo>
                  <a:lnTo>
                    <a:pt x="1107" y="436"/>
                  </a:lnTo>
                  <a:lnTo>
                    <a:pt x="1108" y="436"/>
                  </a:lnTo>
                  <a:lnTo>
                    <a:pt x="1110" y="436"/>
                  </a:lnTo>
                  <a:lnTo>
                    <a:pt x="1111" y="436"/>
                  </a:lnTo>
                  <a:lnTo>
                    <a:pt x="1112" y="436"/>
                  </a:lnTo>
                  <a:lnTo>
                    <a:pt x="1113" y="436"/>
                  </a:lnTo>
                  <a:lnTo>
                    <a:pt x="1115" y="435"/>
                  </a:lnTo>
                  <a:lnTo>
                    <a:pt x="1115" y="438"/>
                  </a:lnTo>
                  <a:lnTo>
                    <a:pt x="1116" y="440"/>
                  </a:lnTo>
                  <a:lnTo>
                    <a:pt x="1116" y="442"/>
                  </a:lnTo>
                  <a:lnTo>
                    <a:pt x="1118" y="443"/>
                  </a:lnTo>
                  <a:lnTo>
                    <a:pt x="1118" y="446"/>
                  </a:lnTo>
                  <a:lnTo>
                    <a:pt x="1118" y="447"/>
                  </a:lnTo>
                  <a:lnTo>
                    <a:pt x="1119" y="449"/>
                  </a:lnTo>
                  <a:lnTo>
                    <a:pt x="1119" y="450"/>
                  </a:lnTo>
                  <a:lnTo>
                    <a:pt x="1119" y="453"/>
                  </a:lnTo>
                  <a:lnTo>
                    <a:pt x="1120" y="454"/>
                  </a:lnTo>
                  <a:lnTo>
                    <a:pt x="1120" y="456"/>
                  </a:lnTo>
                  <a:lnTo>
                    <a:pt x="1122" y="457"/>
                  </a:lnTo>
                  <a:lnTo>
                    <a:pt x="1123" y="457"/>
                  </a:lnTo>
                  <a:lnTo>
                    <a:pt x="1126" y="458"/>
                  </a:lnTo>
                  <a:lnTo>
                    <a:pt x="1127" y="460"/>
                  </a:lnTo>
                  <a:lnTo>
                    <a:pt x="1128" y="461"/>
                  </a:lnTo>
                  <a:lnTo>
                    <a:pt x="1129" y="461"/>
                  </a:lnTo>
                  <a:lnTo>
                    <a:pt x="1130" y="462"/>
                  </a:lnTo>
                  <a:lnTo>
                    <a:pt x="1133" y="463"/>
                  </a:lnTo>
                  <a:lnTo>
                    <a:pt x="1134" y="464"/>
                  </a:lnTo>
                  <a:lnTo>
                    <a:pt x="1135" y="465"/>
                  </a:lnTo>
                  <a:lnTo>
                    <a:pt x="1135" y="466"/>
                  </a:lnTo>
                  <a:lnTo>
                    <a:pt x="1136" y="466"/>
                  </a:lnTo>
                  <a:lnTo>
                    <a:pt x="1138" y="468"/>
                  </a:lnTo>
                  <a:lnTo>
                    <a:pt x="1138" y="469"/>
                  </a:lnTo>
                  <a:lnTo>
                    <a:pt x="1140" y="470"/>
                  </a:lnTo>
                  <a:lnTo>
                    <a:pt x="1141" y="470"/>
                  </a:lnTo>
                  <a:lnTo>
                    <a:pt x="1142" y="471"/>
                  </a:lnTo>
                  <a:lnTo>
                    <a:pt x="1142" y="472"/>
                  </a:lnTo>
                  <a:lnTo>
                    <a:pt x="1144" y="473"/>
                  </a:lnTo>
                  <a:lnTo>
                    <a:pt x="1145" y="475"/>
                  </a:lnTo>
                  <a:lnTo>
                    <a:pt x="1147" y="476"/>
                  </a:lnTo>
                  <a:lnTo>
                    <a:pt x="1148" y="477"/>
                  </a:lnTo>
                  <a:lnTo>
                    <a:pt x="1149" y="477"/>
                  </a:lnTo>
                  <a:lnTo>
                    <a:pt x="1150" y="478"/>
                  </a:lnTo>
                  <a:lnTo>
                    <a:pt x="1151" y="478"/>
                  </a:lnTo>
                  <a:lnTo>
                    <a:pt x="1152" y="479"/>
                  </a:lnTo>
                  <a:lnTo>
                    <a:pt x="1153" y="480"/>
                  </a:lnTo>
                  <a:lnTo>
                    <a:pt x="1153" y="482"/>
                  </a:lnTo>
                  <a:lnTo>
                    <a:pt x="1155" y="482"/>
                  </a:lnTo>
                  <a:lnTo>
                    <a:pt x="1156" y="483"/>
                  </a:lnTo>
                  <a:lnTo>
                    <a:pt x="1157" y="484"/>
                  </a:lnTo>
                  <a:lnTo>
                    <a:pt x="1158" y="485"/>
                  </a:lnTo>
                  <a:lnTo>
                    <a:pt x="1159" y="486"/>
                  </a:lnTo>
                  <a:lnTo>
                    <a:pt x="1160" y="486"/>
                  </a:lnTo>
                  <a:lnTo>
                    <a:pt x="1162" y="486"/>
                  </a:lnTo>
                  <a:lnTo>
                    <a:pt x="1163" y="486"/>
                  </a:lnTo>
                  <a:lnTo>
                    <a:pt x="1164" y="486"/>
                  </a:lnTo>
                  <a:lnTo>
                    <a:pt x="1165" y="486"/>
                  </a:lnTo>
                  <a:lnTo>
                    <a:pt x="1166" y="485"/>
                  </a:lnTo>
                  <a:lnTo>
                    <a:pt x="1170" y="485"/>
                  </a:lnTo>
                  <a:lnTo>
                    <a:pt x="1172" y="484"/>
                  </a:lnTo>
                  <a:lnTo>
                    <a:pt x="1173" y="483"/>
                  </a:lnTo>
                  <a:lnTo>
                    <a:pt x="1174" y="483"/>
                  </a:lnTo>
                  <a:lnTo>
                    <a:pt x="1177" y="483"/>
                  </a:lnTo>
                  <a:lnTo>
                    <a:pt x="1178" y="482"/>
                  </a:lnTo>
                  <a:lnTo>
                    <a:pt x="1179" y="482"/>
                  </a:lnTo>
                  <a:lnTo>
                    <a:pt x="1180" y="480"/>
                  </a:lnTo>
                  <a:lnTo>
                    <a:pt x="1181" y="480"/>
                  </a:lnTo>
                  <a:lnTo>
                    <a:pt x="1182" y="480"/>
                  </a:lnTo>
                  <a:lnTo>
                    <a:pt x="1183" y="479"/>
                  </a:lnTo>
                  <a:lnTo>
                    <a:pt x="1186" y="479"/>
                  </a:lnTo>
                  <a:lnTo>
                    <a:pt x="1187" y="479"/>
                  </a:lnTo>
                  <a:lnTo>
                    <a:pt x="1188" y="478"/>
                  </a:lnTo>
                  <a:lnTo>
                    <a:pt x="1189" y="478"/>
                  </a:lnTo>
                  <a:lnTo>
                    <a:pt x="1190" y="478"/>
                  </a:lnTo>
                  <a:lnTo>
                    <a:pt x="1190" y="479"/>
                  </a:lnTo>
                  <a:lnTo>
                    <a:pt x="1192" y="480"/>
                  </a:lnTo>
                  <a:lnTo>
                    <a:pt x="1192" y="482"/>
                  </a:lnTo>
                  <a:lnTo>
                    <a:pt x="1193" y="482"/>
                  </a:lnTo>
                  <a:lnTo>
                    <a:pt x="1193" y="483"/>
                  </a:lnTo>
                  <a:lnTo>
                    <a:pt x="1194" y="483"/>
                  </a:lnTo>
                  <a:lnTo>
                    <a:pt x="1195" y="483"/>
                  </a:lnTo>
                  <a:lnTo>
                    <a:pt x="1196" y="483"/>
                  </a:lnTo>
                  <a:lnTo>
                    <a:pt x="1197" y="483"/>
                  </a:lnTo>
                  <a:lnTo>
                    <a:pt x="1198" y="483"/>
                  </a:lnTo>
                  <a:lnTo>
                    <a:pt x="1201" y="483"/>
                  </a:lnTo>
                  <a:lnTo>
                    <a:pt x="1201" y="484"/>
                  </a:lnTo>
                  <a:lnTo>
                    <a:pt x="1202" y="484"/>
                  </a:lnTo>
                  <a:lnTo>
                    <a:pt x="1203" y="484"/>
                  </a:lnTo>
                  <a:lnTo>
                    <a:pt x="1204" y="485"/>
                  </a:lnTo>
                  <a:lnTo>
                    <a:pt x="1205" y="485"/>
                  </a:lnTo>
                  <a:lnTo>
                    <a:pt x="1205" y="486"/>
                  </a:lnTo>
                  <a:lnTo>
                    <a:pt x="1207" y="486"/>
                  </a:lnTo>
                  <a:lnTo>
                    <a:pt x="1207" y="487"/>
                  </a:lnTo>
                  <a:lnTo>
                    <a:pt x="1208" y="487"/>
                  </a:lnTo>
                  <a:lnTo>
                    <a:pt x="1208" y="490"/>
                  </a:lnTo>
                  <a:lnTo>
                    <a:pt x="1209" y="491"/>
                  </a:lnTo>
                  <a:lnTo>
                    <a:pt x="1209" y="492"/>
                  </a:lnTo>
                  <a:lnTo>
                    <a:pt x="1209" y="493"/>
                  </a:lnTo>
                  <a:lnTo>
                    <a:pt x="1209" y="494"/>
                  </a:lnTo>
                  <a:lnTo>
                    <a:pt x="1209" y="495"/>
                  </a:lnTo>
                  <a:lnTo>
                    <a:pt x="1209" y="497"/>
                  </a:lnTo>
                  <a:lnTo>
                    <a:pt x="1209" y="498"/>
                  </a:lnTo>
                  <a:lnTo>
                    <a:pt x="1208" y="499"/>
                  </a:lnTo>
                  <a:lnTo>
                    <a:pt x="1208" y="500"/>
                  </a:lnTo>
                  <a:lnTo>
                    <a:pt x="1208" y="501"/>
                  </a:lnTo>
                  <a:lnTo>
                    <a:pt x="1208" y="502"/>
                  </a:lnTo>
                  <a:lnTo>
                    <a:pt x="1208" y="503"/>
                  </a:lnTo>
                  <a:lnTo>
                    <a:pt x="1209" y="503"/>
                  </a:lnTo>
                  <a:lnTo>
                    <a:pt x="1209" y="505"/>
                  </a:lnTo>
                  <a:lnTo>
                    <a:pt x="1210" y="506"/>
                  </a:lnTo>
                  <a:lnTo>
                    <a:pt x="1211" y="506"/>
                  </a:lnTo>
                  <a:lnTo>
                    <a:pt x="1211" y="507"/>
                  </a:lnTo>
                  <a:lnTo>
                    <a:pt x="1212" y="508"/>
                  </a:lnTo>
                  <a:lnTo>
                    <a:pt x="1213" y="509"/>
                  </a:lnTo>
                  <a:lnTo>
                    <a:pt x="1213" y="510"/>
                  </a:lnTo>
                  <a:lnTo>
                    <a:pt x="1215" y="510"/>
                  </a:lnTo>
                  <a:lnTo>
                    <a:pt x="1216" y="512"/>
                  </a:lnTo>
                  <a:lnTo>
                    <a:pt x="1217" y="513"/>
                  </a:lnTo>
                  <a:lnTo>
                    <a:pt x="1218" y="514"/>
                  </a:lnTo>
                  <a:lnTo>
                    <a:pt x="1219" y="515"/>
                  </a:lnTo>
                  <a:lnTo>
                    <a:pt x="1219" y="516"/>
                  </a:lnTo>
                  <a:lnTo>
                    <a:pt x="1219" y="517"/>
                  </a:lnTo>
                  <a:lnTo>
                    <a:pt x="1220" y="518"/>
                  </a:lnTo>
                  <a:lnTo>
                    <a:pt x="1220" y="521"/>
                  </a:lnTo>
                  <a:lnTo>
                    <a:pt x="1222" y="522"/>
                  </a:lnTo>
                  <a:lnTo>
                    <a:pt x="1222" y="523"/>
                  </a:lnTo>
                  <a:lnTo>
                    <a:pt x="1223" y="524"/>
                  </a:lnTo>
                  <a:lnTo>
                    <a:pt x="1224" y="525"/>
                  </a:lnTo>
                  <a:lnTo>
                    <a:pt x="1225" y="525"/>
                  </a:lnTo>
                  <a:lnTo>
                    <a:pt x="1226" y="527"/>
                  </a:lnTo>
                  <a:lnTo>
                    <a:pt x="1227" y="528"/>
                  </a:lnTo>
                  <a:lnTo>
                    <a:pt x="1229" y="528"/>
                  </a:lnTo>
                  <a:lnTo>
                    <a:pt x="1229" y="529"/>
                  </a:lnTo>
                  <a:lnTo>
                    <a:pt x="1230" y="529"/>
                  </a:lnTo>
                  <a:lnTo>
                    <a:pt x="1231" y="530"/>
                  </a:lnTo>
                  <a:lnTo>
                    <a:pt x="1232" y="530"/>
                  </a:lnTo>
                  <a:lnTo>
                    <a:pt x="1233" y="531"/>
                  </a:lnTo>
                  <a:lnTo>
                    <a:pt x="1234" y="532"/>
                  </a:lnTo>
                  <a:lnTo>
                    <a:pt x="1235" y="532"/>
                  </a:lnTo>
                  <a:lnTo>
                    <a:pt x="1237" y="532"/>
                  </a:lnTo>
                  <a:lnTo>
                    <a:pt x="1238" y="532"/>
                  </a:lnTo>
                  <a:lnTo>
                    <a:pt x="1239" y="533"/>
                  </a:lnTo>
                  <a:lnTo>
                    <a:pt x="1239" y="535"/>
                  </a:lnTo>
                  <a:lnTo>
                    <a:pt x="1239" y="536"/>
                  </a:lnTo>
                  <a:lnTo>
                    <a:pt x="1240" y="536"/>
                  </a:lnTo>
                  <a:lnTo>
                    <a:pt x="1241" y="537"/>
                  </a:lnTo>
                  <a:lnTo>
                    <a:pt x="1242" y="538"/>
                  </a:lnTo>
                  <a:lnTo>
                    <a:pt x="1244" y="538"/>
                  </a:lnTo>
                  <a:lnTo>
                    <a:pt x="1245" y="538"/>
                  </a:lnTo>
                  <a:lnTo>
                    <a:pt x="1246" y="538"/>
                  </a:lnTo>
                  <a:lnTo>
                    <a:pt x="1246" y="539"/>
                  </a:lnTo>
                  <a:lnTo>
                    <a:pt x="1246" y="538"/>
                  </a:lnTo>
                  <a:lnTo>
                    <a:pt x="1247" y="537"/>
                  </a:lnTo>
                  <a:lnTo>
                    <a:pt x="1247" y="536"/>
                  </a:lnTo>
                  <a:lnTo>
                    <a:pt x="1248" y="536"/>
                  </a:lnTo>
                  <a:lnTo>
                    <a:pt x="1249" y="537"/>
                  </a:lnTo>
                  <a:lnTo>
                    <a:pt x="1250" y="537"/>
                  </a:lnTo>
                  <a:lnTo>
                    <a:pt x="1250" y="538"/>
                  </a:lnTo>
                  <a:lnTo>
                    <a:pt x="1252" y="539"/>
                  </a:lnTo>
                  <a:lnTo>
                    <a:pt x="1253" y="539"/>
                  </a:lnTo>
                  <a:lnTo>
                    <a:pt x="1254" y="539"/>
                  </a:lnTo>
                  <a:lnTo>
                    <a:pt x="1255" y="539"/>
                  </a:lnTo>
                  <a:lnTo>
                    <a:pt x="1255" y="538"/>
                  </a:lnTo>
                  <a:lnTo>
                    <a:pt x="1256" y="538"/>
                  </a:lnTo>
                  <a:lnTo>
                    <a:pt x="1257" y="538"/>
                  </a:lnTo>
                  <a:lnTo>
                    <a:pt x="1259" y="538"/>
                  </a:lnTo>
                  <a:lnTo>
                    <a:pt x="1260" y="538"/>
                  </a:lnTo>
                  <a:lnTo>
                    <a:pt x="1260" y="539"/>
                  </a:lnTo>
                  <a:lnTo>
                    <a:pt x="1261" y="539"/>
                  </a:lnTo>
                  <a:lnTo>
                    <a:pt x="1261" y="538"/>
                  </a:lnTo>
                  <a:lnTo>
                    <a:pt x="1263" y="538"/>
                  </a:lnTo>
                  <a:lnTo>
                    <a:pt x="1264" y="538"/>
                  </a:lnTo>
                  <a:lnTo>
                    <a:pt x="1265" y="538"/>
                  </a:lnTo>
                  <a:lnTo>
                    <a:pt x="1267" y="538"/>
                  </a:lnTo>
                  <a:lnTo>
                    <a:pt x="1267" y="539"/>
                  </a:lnTo>
                  <a:lnTo>
                    <a:pt x="1268" y="539"/>
                  </a:lnTo>
                  <a:lnTo>
                    <a:pt x="1268" y="540"/>
                  </a:lnTo>
                  <a:lnTo>
                    <a:pt x="1269" y="540"/>
                  </a:lnTo>
                  <a:lnTo>
                    <a:pt x="1268" y="540"/>
                  </a:lnTo>
                  <a:lnTo>
                    <a:pt x="1268" y="542"/>
                  </a:lnTo>
                  <a:lnTo>
                    <a:pt x="1269" y="542"/>
                  </a:lnTo>
                  <a:lnTo>
                    <a:pt x="1269" y="543"/>
                  </a:lnTo>
                  <a:lnTo>
                    <a:pt x="1270" y="543"/>
                  </a:lnTo>
                  <a:lnTo>
                    <a:pt x="1271" y="543"/>
                  </a:lnTo>
                  <a:lnTo>
                    <a:pt x="1271" y="544"/>
                  </a:lnTo>
                  <a:lnTo>
                    <a:pt x="1270" y="544"/>
                  </a:lnTo>
                  <a:lnTo>
                    <a:pt x="1270" y="545"/>
                  </a:lnTo>
                  <a:lnTo>
                    <a:pt x="1270" y="546"/>
                  </a:lnTo>
                  <a:lnTo>
                    <a:pt x="1271" y="546"/>
                  </a:lnTo>
                  <a:lnTo>
                    <a:pt x="1271" y="547"/>
                  </a:lnTo>
                  <a:lnTo>
                    <a:pt x="1272" y="547"/>
                  </a:lnTo>
                  <a:lnTo>
                    <a:pt x="1274" y="547"/>
                  </a:lnTo>
                  <a:lnTo>
                    <a:pt x="1275" y="548"/>
                  </a:lnTo>
                  <a:lnTo>
                    <a:pt x="1276" y="550"/>
                  </a:lnTo>
                  <a:lnTo>
                    <a:pt x="1277" y="550"/>
                  </a:lnTo>
                  <a:lnTo>
                    <a:pt x="1277" y="548"/>
                  </a:lnTo>
                  <a:lnTo>
                    <a:pt x="1278" y="548"/>
                  </a:lnTo>
                  <a:lnTo>
                    <a:pt x="1279" y="550"/>
                  </a:lnTo>
                  <a:lnTo>
                    <a:pt x="1279" y="548"/>
                  </a:lnTo>
                  <a:lnTo>
                    <a:pt x="1280" y="548"/>
                  </a:lnTo>
                  <a:lnTo>
                    <a:pt x="1280" y="550"/>
                  </a:lnTo>
                  <a:lnTo>
                    <a:pt x="1282" y="551"/>
                  </a:lnTo>
                  <a:lnTo>
                    <a:pt x="1283" y="551"/>
                  </a:lnTo>
                  <a:lnTo>
                    <a:pt x="1283" y="550"/>
                  </a:lnTo>
                  <a:lnTo>
                    <a:pt x="1284" y="550"/>
                  </a:lnTo>
                  <a:lnTo>
                    <a:pt x="1284" y="548"/>
                  </a:lnTo>
                  <a:lnTo>
                    <a:pt x="1285" y="548"/>
                  </a:lnTo>
                  <a:lnTo>
                    <a:pt x="1286" y="548"/>
                  </a:lnTo>
                  <a:lnTo>
                    <a:pt x="1287" y="548"/>
                  </a:lnTo>
                  <a:lnTo>
                    <a:pt x="1289" y="548"/>
                  </a:lnTo>
                  <a:lnTo>
                    <a:pt x="1290" y="548"/>
                  </a:lnTo>
                  <a:lnTo>
                    <a:pt x="1290" y="550"/>
                  </a:lnTo>
                  <a:lnTo>
                    <a:pt x="1291" y="550"/>
                  </a:lnTo>
                  <a:lnTo>
                    <a:pt x="1291" y="548"/>
                  </a:lnTo>
                  <a:lnTo>
                    <a:pt x="1292" y="548"/>
                  </a:lnTo>
                  <a:lnTo>
                    <a:pt x="1293" y="548"/>
                  </a:lnTo>
                  <a:lnTo>
                    <a:pt x="1294" y="547"/>
                  </a:lnTo>
                  <a:lnTo>
                    <a:pt x="1295" y="547"/>
                  </a:lnTo>
                  <a:lnTo>
                    <a:pt x="1295" y="546"/>
                  </a:lnTo>
                  <a:lnTo>
                    <a:pt x="1295" y="545"/>
                  </a:lnTo>
                  <a:lnTo>
                    <a:pt x="1295" y="546"/>
                  </a:lnTo>
                  <a:lnTo>
                    <a:pt x="1297" y="546"/>
                  </a:lnTo>
                  <a:lnTo>
                    <a:pt x="1297" y="545"/>
                  </a:lnTo>
                  <a:lnTo>
                    <a:pt x="1295" y="545"/>
                  </a:lnTo>
                  <a:lnTo>
                    <a:pt x="1297" y="544"/>
                  </a:lnTo>
                  <a:lnTo>
                    <a:pt x="1298" y="544"/>
                  </a:lnTo>
                  <a:lnTo>
                    <a:pt x="1299" y="544"/>
                  </a:lnTo>
                  <a:lnTo>
                    <a:pt x="1300" y="544"/>
                  </a:lnTo>
                  <a:lnTo>
                    <a:pt x="1301" y="544"/>
                  </a:lnTo>
                  <a:lnTo>
                    <a:pt x="1301" y="543"/>
                  </a:lnTo>
                  <a:lnTo>
                    <a:pt x="1301" y="542"/>
                  </a:lnTo>
                  <a:lnTo>
                    <a:pt x="1302" y="542"/>
                  </a:lnTo>
                  <a:lnTo>
                    <a:pt x="1304" y="542"/>
                  </a:lnTo>
                  <a:lnTo>
                    <a:pt x="1304" y="540"/>
                  </a:lnTo>
                  <a:lnTo>
                    <a:pt x="1304" y="539"/>
                  </a:lnTo>
                  <a:lnTo>
                    <a:pt x="1305" y="539"/>
                  </a:lnTo>
                  <a:lnTo>
                    <a:pt x="1305" y="540"/>
                  </a:lnTo>
                  <a:lnTo>
                    <a:pt x="1306" y="539"/>
                  </a:lnTo>
                  <a:lnTo>
                    <a:pt x="1307" y="539"/>
                  </a:lnTo>
                  <a:lnTo>
                    <a:pt x="1307" y="538"/>
                  </a:lnTo>
                  <a:lnTo>
                    <a:pt x="1308" y="538"/>
                  </a:lnTo>
                  <a:lnTo>
                    <a:pt x="1309" y="537"/>
                  </a:lnTo>
                  <a:lnTo>
                    <a:pt x="1310" y="537"/>
                  </a:lnTo>
                  <a:lnTo>
                    <a:pt x="1312" y="537"/>
                  </a:lnTo>
                  <a:lnTo>
                    <a:pt x="1312" y="536"/>
                  </a:lnTo>
                  <a:lnTo>
                    <a:pt x="1312" y="537"/>
                  </a:lnTo>
                  <a:lnTo>
                    <a:pt x="1313" y="537"/>
                  </a:lnTo>
                  <a:lnTo>
                    <a:pt x="1314" y="537"/>
                  </a:lnTo>
                  <a:lnTo>
                    <a:pt x="1314" y="536"/>
                  </a:lnTo>
                  <a:lnTo>
                    <a:pt x="1315" y="536"/>
                  </a:lnTo>
                  <a:lnTo>
                    <a:pt x="1315" y="537"/>
                  </a:lnTo>
                  <a:lnTo>
                    <a:pt x="1316" y="537"/>
                  </a:lnTo>
                  <a:lnTo>
                    <a:pt x="1317" y="537"/>
                  </a:lnTo>
                  <a:lnTo>
                    <a:pt x="1317" y="538"/>
                  </a:lnTo>
                  <a:lnTo>
                    <a:pt x="1319" y="538"/>
                  </a:lnTo>
                  <a:lnTo>
                    <a:pt x="1320" y="538"/>
                  </a:lnTo>
                  <a:lnTo>
                    <a:pt x="1321" y="538"/>
                  </a:lnTo>
                  <a:lnTo>
                    <a:pt x="1322" y="538"/>
                  </a:lnTo>
                  <a:lnTo>
                    <a:pt x="1322" y="537"/>
                  </a:lnTo>
                  <a:lnTo>
                    <a:pt x="1323" y="537"/>
                  </a:lnTo>
                  <a:lnTo>
                    <a:pt x="1324" y="537"/>
                  </a:lnTo>
                  <a:lnTo>
                    <a:pt x="1326" y="536"/>
                  </a:lnTo>
                  <a:lnTo>
                    <a:pt x="1327" y="537"/>
                  </a:lnTo>
                  <a:lnTo>
                    <a:pt x="1328" y="537"/>
                  </a:lnTo>
                  <a:lnTo>
                    <a:pt x="1329" y="538"/>
                  </a:lnTo>
                  <a:lnTo>
                    <a:pt x="1330" y="537"/>
                  </a:lnTo>
                  <a:lnTo>
                    <a:pt x="1330" y="538"/>
                  </a:lnTo>
                  <a:lnTo>
                    <a:pt x="1331" y="538"/>
                  </a:lnTo>
                  <a:lnTo>
                    <a:pt x="1331" y="539"/>
                  </a:lnTo>
                  <a:lnTo>
                    <a:pt x="1331" y="540"/>
                  </a:lnTo>
                  <a:lnTo>
                    <a:pt x="1330" y="540"/>
                  </a:lnTo>
                  <a:lnTo>
                    <a:pt x="1330" y="542"/>
                  </a:lnTo>
                  <a:lnTo>
                    <a:pt x="1331" y="542"/>
                  </a:lnTo>
                  <a:lnTo>
                    <a:pt x="1332" y="543"/>
                  </a:lnTo>
                  <a:lnTo>
                    <a:pt x="1332" y="544"/>
                  </a:lnTo>
                  <a:lnTo>
                    <a:pt x="1332" y="543"/>
                  </a:lnTo>
                  <a:lnTo>
                    <a:pt x="1334" y="543"/>
                  </a:lnTo>
                  <a:lnTo>
                    <a:pt x="1335" y="543"/>
                  </a:lnTo>
                  <a:lnTo>
                    <a:pt x="1336" y="542"/>
                  </a:lnTo>
                  <a:lnTo>
                    <a:pt x="1336" y="543"/>
                  </a:lnTo>
                  <a:lnTo>
                    <a:pt x="1337" y="543"/>
                  </a:lnTo>
                  <a:lnTo>
                    <a:pt x="1337" y="544"/>
                  </a:lnTo>
                  <a:lnTo>
                    <a:pt x="1338" y="545"/>
                  </a:lnTo>
                  <a:lnTo>
                    <a:pt x="1338" y="546"/>
                  </a:lnTo>
                  <a:lnTo>
                    <a:pt x="1339" y="546"/>
                  </a:lnTo>
                  <a:lnTo>
                    <a:pt x="1339" y="547"/>
                  </a:lnTo>
                  <a:lnTo>
                    <a:pt x="1341" y="547"/>
                  </a:lnTo>
                  <a:lnTo>
                    <a:pt x="1342" y="547"/>
                  </a:lnTo>
                  <a:lnTo>
                    <a:pt x="1343" y="547"/>
                  </a:lnTo>
                  <a:lnTo>
                    <a:pt x="1344" y="548"/>
                  </a:lnTo>
                  <a:lnTo>
                    <a:pt x="1345" y="548"/>
                  </a:lnTo>
                  <a:lnTo>
                    <a:pt x="1345" y="550"/>
                  </a:lnTo>
                  <a:lnTo>
                    <a:pt x="1346" y="550"/>
                  </a:lnTo>
                  <a:lnTo>
                    <a:pt x="1347" y="550"/>
                  </a:lnTo>
                  <a:lnTo>
                    <a:pt x="1349" y="550"/>
                  </a:lnTo>
                  <a:lnTo>
                    <a:pt x="1350" y="550"/>
                  </a:lnTo>
                  <a:lnTo>
                    <a:pt x="1351" y="550"/>
                  </a:lnTo>
                  <a:lnTo>
                    <a:pt x="1352" y="550"/>
                  </a:lnTo>
                  <a:lnTo>
                    <a:pt x="1352" y="551"/>
                  </a:lnTo>
                  <a:lnTo>
                    <a:pt x="1352" y="552"/>
                  </a:lnTo>
                  <a:lnTo>
                    <a:pt x="1353" y="552"/>
                  </a:lnTo>
                  <a:lnTo>
                    <a:pt x="1354" y="552"/>
                  </a:lnTo>
                  <a:lnTo>
                    <a:pt x="1354" y="553"/>
                  </a:lnTo>
                  <a:lnTo>
                    <a:pt x="1356" y="553"/>
                  </a:lnTo>
                  <a:lnTo>
                    <a:pt x="1357" y="554"/>
                  </a:lnTo>
                  <a:lnTo>
                    <a:pt x="1357" y="555"/>
                  </a:lnTo>
                  <a:lnTo>
                    <a:pt x="1358" y="555"/>
                  </a:lnTo>
                  <a:lnTo>
                    <a:pt x="1358" y="557"/>
                  </a:lnTo>
                  <a:lnTo>
                    <a:pt x="1358" y="558"/>
                  </a:lnTo>
                  <a:lnTo>
                    <a:pt x="1357" y="558"/>
                  </a:lnTo>
                  <a:lnTo>
                    <a:pt x="1357" y="559"/>
                  </a:lnTo>
                  <a:lnTo>
                    <a:pt x="1357" y="560"/>
                  </a:lnTo>
                  <a:lnTo>
                    <a:pt x="1358" y="560"/>
                  </a:lnTo>
                  <a:lnTo>
                    <a:pt x="1358" y="561"/>
                  </a:lnTo>
                  <a:lnTo>
                    <a:pt x="1358" y="562"/>
                  </a:lnTo>
                  <a:lnTo>
                    <a:pt x="1357" y="562"/>
                  </a:lnTo>
                  <a:lnTo>
                    <a:pt x="1357" y="563"/>
                  </a:lnTo>
                  <a:lnTo>
                    <a:pt x="1358" y="563"/>
                  </a:lnTo>
                  <a:lnTo>
                    <a:pt x="1359" y="563"/>
                  </a:lnTo>
                  <a:lnTo>
                    <a:pt x="1360" y="563"/>
                  </a:lnTo>
                  <a:lnTo>
                    <a:pt x="1361" y="563"/>
                  </a:lnTo>
                  <a:lnTo>
                    <a:pt x="1362" y="563"/>
                  </a:lnTo>
                  <a:lnTo>
                    <a:pt x="1364" y="563"/>
                  </a:lnTo>
                  <a:lnTo>
                    <a:pt x="1365" y="562"/>
                  </a:lnTo>
                  <a:lnTo>
                    <a:pt x="1365" y="561"/>
                  </a:lnTo>
                  <a:lnTo>
                    <a:pt x="1366" y="560"/>
                  </a:lnTo>
                  <a:lnTo>
                    <a:pt x="1365" y="560"/>
                  </a:lnTo>
                  <a:lnTo>
                    <a:pt x="1365" y="559"/>
                  </a:lnTo>
                  <a:lnTo>
                    <a:pt x="1365" y="558"/>
                  </a:lnTo>
                  <a:lnTo>
                    <a:pt x="1366" y="558"/>
                  </a:lnTo>
                  <a:lnTo>
                    <a:pt x="1367" y="558"/>
                  </a:lnTo>
                  <a:lnTo>
                    <a:pt x="1368" y="558"/>
                  </a:lnTo>
                  <a:lnTo>
                    <a:pt x="1369" y="558"/>
                  </a:lnTo>
                  <a:lnTo>
                    <a:pt x="1369" y="559"/>
                  </a:lnTo>
                  <a:lnTo>
                    <a:pt x="1371" y="559"/>
                  </a:lnTo>
                  <a:lnTo>
                    <a:pt x="1371" y="560"/>
                  </a:lnTo>
                  <a:lnTo>
                    <a:pt x="1369" y="561"/>
                  </a:lnTo>
                  <a:lnTo>
                    <a:pt x="1368" y="562"/>
                  </a:lnTo>
                  <a:lnTo>
                    <a:pt x="1367" y="563"/>
                  </a:lnTo>
                  <a:lnTo>
                    <a:pt x="1367" y="565"/>
                  </a:lnTo>
                  <a:lnTo>
                    <a:pt x="1366" y="565"/>
                  </a:lnTo>
                  <a:lnTo>
                    <a:pt x="1366" y="566"/>
                  </a:lnTo>
                  <a:lnTo>
                    <a:pt x="1366" y="567"/>
                  </a:lnTo>
                  <a:lnTo>
                    <a:pt x="1366" y="568"/>
                  </a:lnTo>
                  <a:lnTo>
                    <a:pt x="1367" y="568"/>
                  </a:lnTo>
                  <a:lnTo>
                    <a:pt x="1368" y="568"/>
                  </a:lnTo>
                  <a:lnTo>
                    <a:pt x="1369" y="567"/>
                  </a:lnTo>
                  <a:lnTo>
                    <a:pt x="1369" y="566"/>
                  </a:lnTo>
                  <a:lnTo>
                    <a:pt x="1371" y="565"/>
                  </a:lnTo>
                  <a:lnTo>
                    <a:pt x="1372" y="565"/>
                  </a:lnTo>
                  <a:lnTo>
                    <a:pt x="1373" y="563"/>
                  </a:lnTo>
                  <a:lnTo>
                    <a:pt x="1374" y="563"/>
                  </a:lnTo>
                  <a:lnTo>
                    <a:pt x="1374" y="562"/>
                  </a:lnTo>
                  <a:lnTo>
                    <a:pt x="1375" y="562"/>
                  </a:lnTo>
                  <a:lnTo>
                    <a:pt x="1375" y="561"/>
                  </a:lnTo>
                  <a:lnTo>
                    <a:pt x="1376" y="561"/>
                  </a:lnTo>
                  <a:lnTo>
                    <a:pt x="1377" y="561"/>
                  </a:lnTo>
                  <a:lnTo>
                    <a:pt x="1379" y="561"/>
                  </a:lnTo>
                  <a:lnTo>
                    <a:pt x="1379" y="562"/>
                  </a:lnTo>
                  <a:lnTo>
                    <a:pt x="1379" y="563"/>
                  </a:lnTo>
                  <a:lnTo>
                    <a:pt x="1379" y="565"/>
                  </a:lnTo>
                  <a:lnTo>
                    <a:pt x="1377" y="565"/>
                  </a:lnTo>
                  <a:lnTo>
                    <a:pt x="1377" y="566"/>
                  </a:lnTo>
                  <a:lnTo>
                    <a:pt x="1377" y="567"/>
                  </a:lnTo>
                  <a:lnTo>
                    <a:pt x="1377" y="568"/>
                  </a:lnTo>
                  <a:lnTo>
                    <a:pt x="1379" y="568"/>
                  </a:lnTo>
                  <a:lnTo>
                    <a:pt x="1379" y="569"/>
                  </a:lnTo>
                  <a:lnTo>
                    <a:pt x="1379" y="570"/>
                  </a:lnTo>
                  <a:lnTo>
                    <a:pt x="1380" y="570"/>
                  </a:lnTo>
                  <a:lnTo>
                    <a:pt x="1381" y="570"/>
                  </a:lnTo>
                  <a:lnTo>
                    <a:pt x="1381" y="572"/>
                  </a:lnTo>
                  <a:lnTo>
                    <a:pt x="1382" y="572"/>
                  </a:lnTo>
                  <a:lnTo>
                    <a:pt x="1382" y="573"/>
                  </a:lnTo>
                  <a:lnTo>
                    <a:pt x="1383" y="573"/>
                  </a:lnTo>
                  <a:lnTo>
                    <a:pt x="1383" y="574"/>
                  </a:lnTo>
                  <a:lnTo>
                    <a:pt x="1383" y="575"/>
                  </a:lnTo>
                  <a:lnTo>
                    <a:pt x="1384" y="575"/>
                  </a:lnTo>
                  <a:lnTo>
                    <a:pt x="1386" y="575"/>
                  </a:lnTo>
                  <a:lnTo>
                    <a:pt x="1386" y="574"/>
                  </a:lnTo>
                  <a:lnTo>
                    <a:pt x="1387" y="574"/>
                  </a:lnTo>
                  <a:lnTo>
                    <a:pt x="1388" y="575"/>
                  </a:lnTo>
                  <a:lnTo>
                    <a:pt x="1389" y="575"/>
                  </a:lnTo>
                  <a:lnTo>
                    <a:pt x="1389" y="576"/>
                  </a:lnTo>
                  <a:lnTo>
                    <a:pt x="1389" y="577"/>
                  </a:lnTo>
                  <a:lnTo>
                    <a:pt x="1390" y="577"/>
                  </a:lnTo>
                  <a:lnTo>
                    <a:pt x="1391" y="577"/>
                  </a:lnTo>
                  <a:lnTo>
                    <a:pt x="1391" y="578"/>
                  </a:lnTo>
                  <a:lnTo>
                    <a:pt x="1392" y="580"/>
                  </a:lnTo>
                  <a:lnTo>
                    <a:pt x="1392" y="581"/>
                  </a:lnTo>
                  <a:lnTo>
                    <a:pt x="1391" y="581"/>
                  </a:lnTo>
                  <a:lnTo>
                    <a:pt x="1390" y="581"/>
                  </a:lnTo>
                  <a:lnTo>
                    <a:pt x="1390" y="582"/>
                  </a:lnTo>
                  <a:lnTo>
                    <a:pt x="1390" y="583"/>
                  </a:lnTo>
                  <a:lnTo>
                    <a:pt x="1391" y="584"/>
                  </a:lnTo>
                  <a:lnTo>
                    <a:pt x="1391" y="583"/>
                  </a:lnTo>
                  <a:lnTo>
                    <a:pt x="1391" y="584"/>
                  </a:lnTo>
                  <a:lnTo>
                    <a:pt x="1392" y="584"/>
                  </a:lnTo>
                  <a:lnTo>
                    <a:pt x="1391" y="584"/>
                  </a:lnTo>
                  <a:lnTo>
                    <a:pt x="1391" y="585"/>
                  </a:lnTo>
                  <a:lnTo>
                    <a:pt x="1392" y="585"/>
                  </a:lnTo>
                  <a:lnTo>
                    <a:pt x="1392" y="587"/>
                  </a:lnTo>
                  <a:lnTo>
                    <a:pt x="1394" y="587"/>
                  </a:lnTo>
                  <a:lnTo>
                    <a:pt x="1392" y="588"/>
                  </a:lnTo>
                  <a:lnTo>
                    <a:pt x="1394" y="588"/>
                  </a:lnTo>
                  <a:lnTo>
                    <a:pt x="1395" y="588"/>
                  </a:lnTo>
                  <a:lnTo>
                    <a:pt x="1395" y="589"/>
                  </a:lnTo>
                  <a:lnTo>
                    <a:pt x="1395" y="590"/>
                  </a:lnTo>
                  <a:lnTo>
                    <a:pt x="1394" y="590"/>
                  </a:lnTo>
                  <a:lnTo>
                    <a:pt x="1395" y="590"/>
                  </a:lnTo>
                  <a:lnTo>
                    <a:pt x="1396" y="590"/>
                  </a:lnTo>
                  <a:lnTo>
                    <a:pt x="1396" y="591"/>
                  </a:lnTo>
                  <a:lnTo>
                    <a:pt x="1397" y="591"/>
                  </a:lnTo>
                  <a:lnTo>
                    <a:pt x="1396" y="591"/>
                  </a:lnTo>
                  <a:lnTo>
                    <a:pt x="1395" y="592"/>
                  </a:lnTo>
                  <a:lnTo>
                    <a:pt x="1396" y="592"/>
                  </a:lnTo>
                  <a:lnTo>
                    <a:pt x="1396" y="593"/>
                  </a:lnTo>
                  <a:lnTo>
                    <a:pt x="1395" y="593"/>
                  </a:lnTo>
                  <a:lnTo>
                    <a:pt x="1394" y="593"/>
                  </a:lnTo>
                  <a:lnTo>
                    <a:pt x="1395" y="595"/>
                  </a:lnTo>
                  <a:lnTo>
                    <a:pt x="1395" y="596"/>
                  </a:lnTo>
                  <a:lnTo>
                    <a:pt x="1394" y="596"/>
                  </a:lnTo>
                  <a:lnTo>
                    <a:pt x="1395" y="596"/>
                  </a:lnTo>
                  <a:lnTo>
                    <a:pt x="1394" y="597"/>
                  </a:lnTo>
                  <a:lnTo>
                    <a:pt x="1395" y="597"/>
                  </a:lnTo>
                  <a:lnTo>
                    <a:pt x="1395" y="598"/>
                  </a:lnTo>
                  <a:lnTo>
                    <a:pt x="1395" y="599"/>
                  </a:lnTo>
                  <a:lnTo>
                    <a:pt x="1396" y="600"/>
                  </a:lnTo>
                  <a:lnTo>
                    <a:pt x="1396" y="599"/>
                  </a:lnTo>
                  <a:lnTo>
                    <a:pt x="1397" y="599"/>
                  </a:lnTo>
                  <a:lnTo>
                    <a:pt x="1397" y="600"/>
                  </a:lnTo>
                  <a:lnTo>
                    <a:pt x="1396" y="600"/>
                  </a:lnTo>
                  <a:lnTo>
                    <a:pt x="1396" y="602"/>
                  </a:lnTo>
                  <a:lnTo>
                    <a:pt x="1396" y="603"/>
                  </a:lnTo>
                  <a:lnTo>
                    <a:pt x="1397" y="603"/>
                  </a:lnTo>
                  <a:lnTo>
                    <a:pt x="1397" y="604"/>
                  </a:lnTo>
                  <a:lnTo>
                    <a:pt x="1398" y="603"/>
                  </a:lnTo>
                  <a:lnTo>
                    <a:pt x="1399" y="604"/>
                  </a:lnTo>
                  <a:lnTo>
                    <a:pt x="1401" y="603"/>
                  </a:lnTo>
                  <a:lnTo>
                    <a:pt x="1402" y="602"/>
                  </a:lnTo>
                  <a:lnTo>
                    <a:pt x="1403" y="602"/>
                  </a:lnTo>
                  <a:lnTo>
                    <a:pt x="1404" y="602"/>
                  </a:lnTo>
                  <a:lnTo>
                    <a:pt x="1404" y="603"/>
                  </a:lnTo>
                  <a:lnTo>
                    <a:pt x="1405" y="603"/>
                  </a:lnTo>
                  <a:lnTo>
                    <a:pt x="1406" y="603"/>
                  </a:lnTo>
                  <a:lnTo>
                    <a:pt x="1406" y="604"/>
                  </a:lnTo>
                  <a:lnTo>
                    <a:pt x="1407" y="605"/>
                  </a:lnTo>
                  <a:lnTo>
                    <a:pt x="1409" y="605"/>
                  </a:lnTo>
                  <a:lnTo>
                    <a:pt x="1410" y="604"/>
                  </a:lnTo>
                  <a:lnTo>
                    <a:pt x="1411" y="605"/>
                  </a:lnTo>
                  <a:lnTo>
                    <a:pt x="1412" y="605"/>
                  </a:lnTo>
                  <a:lnTo>
                    <a:pt x="1412" y="606"/>
                  </a:lnTo>
                  <a:lnTo>
                    <a:pt x="1413" y="606"/>
                  </a:lnTo>
                  <a:lnTo>
                    <a:pt x="1414" y="606"/>
                  </a:lnTo>
                  <a:lnTo>
                    <a:pt x="1414" y="607"/>
                  </a:lnTo>
                  <a:lnTo>
                    <a:pt x="1416" y="607"/>
                  </a:lnTo>
                  <a:lnTo>
                    <a:pt x="1416" y="608"/>
                  </a:lnTo>
                  <a:lnTo>
                    <a:pt x="1417" y="608"/>
                  </a:lnTo>
                  <a:lnTo>
                    <a:pt x="1418" y="608"/>
                  </a:lnTo>
                  <a:lnTo>
                    <a:pt x="1418" y="610"/>
                  </a:lnTo>
                  <a:lnTo>
                    <a:pt x="1419" y="610"/>
                  </a:lnTo>
                  <a:lnTo>
                    <a:pt x="1419" y="611"/>
                  </a:lnTo>
                  <a:lnTo>
                    <a:pt x="1420" y="611"/>
                  </a:lnTo>
                  <a:lnTo>
                    <a:pt x="1420" y="612"/>
                  </a:lnTo>
                  <a:lnTo>
                    <a:pt x="1421" y="613"/>
                  </a:lnTo>
                  <a:lnTo>
                    <a:pt x="1421" y="614"/>
                  </a:lnTo>
                  <a:lnTo>
                    <a:pt x="1420" y="614"/>
                  </a:lnTo>
                  <a:lnTo>
                    <a:pt x="1420" y="615"/>
                  </a:lnTo>
                  <a:lnTo>
                    <a:pt x="1421" y="615"/>
                  </a:lnTo>
                  <a:lnTo>
                    <a:pt x="1423" y="615"/>
                  </a:lnTo>
                  <a:lnTo>
                    <a:pt x="1423" y="617"/>
                  </a:lnTo>
                  <a:lnTo>
                    <a:pt x="1421" y="617"/>
                  </a:lnTo>
                  <a:lnTo>
                    <a:pt x="1423" y="617"/>
                  </a:lnTo>
                  <a:lnTo>
                    <a:pt x="1423" y="618"/>
                  </a:lnTo>
                  <a:lnTo>
                    <a:pt x="1424" y="618"/>
                  </a:lnTo>
                  <a:lnTo>
                    <a:pt x="1425" y="619"/>
                  </a:lnTo>
                  <a:lnTo>
                    <a:pt x="1424" y="619"/>
                  </a:lnTo>
                  <a:lnTo>
                    <a:pt x="1425" y="619"/>
                  </a:lnTo>
                  <a:lnTo>
                    <a:pt x="1426" y="619"/>
                  </a:lnTo>
                  <a:lnTo>
                    <a:pt x="1426" y="620"/>
                  </a:lnTo>
                  <a:lnTo>
                    <a:pt x="1425" y="620"/>
                  </a:lnTo>
                  <a:lnTo>
                    <a:pt x="1426" y="621"/>
                  </a:lnTo>
                  <a:lnTo>
                    <a:pt x="1425" y="621"/>
                  </a:lnTo>
                  <a:lnTo>
                    <a:pt x="1425" y="622"/>
                  </a:lnTo>
                  <a:lnTo>
                    <a:pt x="1426" y="622"/>
                  </a:lnTo>
                  <a:lnTo>
                    <a:pt x="1426" y="624"/>
                  </a:lnTo>
                  <a:lnTo>
                    <a:pt x="1425" y="624"/>
                  </a:lnTo>
                  <a:lnTo>
                    <a:pt x="1426" y="624"/>
                  </a:lnTo>
                  <a:lnTo>
                    <a:pt x="1425" y="624"/>
                  </a:lnTo>
                  <a:lnTo>
                    <a:pt x="1425" y="625"/>
                  </a:lnTo>
                  <a:lnTo>
                    <a:pt x="1426" y="625"/>
                  </a:lnTo>
                  <a:lnTo>
                    <a:pt x="1426" y="626"/>
                  </a:lnTo>
                  <a:lnTo>
                    <a:pt x="1425" y="626"/>
                  </a:lnTo>
                  <a:lnTo>
                    <a:pt x="1424" y="626"/>
                  </a:lnTo>
                  <a:lnTo>
                    <a:pt x="1425" y="626"/>
                  </a:lnTo>
                  <a:lnTo>
                    <a:pt x="1425" y="627"/>
                  </a:lnTo>
                  <a:lnTo>
                    <a:pt x="1426" y="627"/>
                  </a:lnTo>
                  <a:lnTo>
                    <a:pt x="1426" y="628"/>
                  </a:lnTo>
                  <a:lnTo>
                    <a:pt x="1426" y="629"/>
                  </a:lnTo>
                  <a:lnTo>
                    <a:pt x="1426" y="630"/>
                  </a:lnTo>
                  <a:lnTo>
                    <a:pt x="1426" y="632"/>
                  </a:lnTo>
                  <a:lnTo>
                    <a:pt x="1425" y="632"/>
                  </a:lnTo>
                  <a:lnTo>
                    <a:pt x="1425" y="633"/>
                  </a:lnTo>
                  <a:lnTo>
                    <a:pt x="1426" y="633"/>
                  </a:lnTo>
                  <a:lnTo>
                    <a:pt x="1425" y="634"/>
                  </a:lnTo>
                  <a:lnTo>
                    <a:pt x="1425" y="635"/>
                  </a:lnTo>
                  <a:lnTo>
                    <a:pt x="1424" y="635"/>
                  </a:lnTo>
                  <a:lnTo>
                    <a:pt x="1424" y="636"/>
                  </a:lnTo>
                  <a:lnTo>
                    <a:pt x="1423" y="637"/>
                  </a:lnTo>
                  <a:lnTo>
                    <a:pt x="1424" y="637"/>
                  </a:lnTo>
                  <a:lnTo>
                    <a:pt x="1425" y="639"/>
                  </a:lnTo>
                  <a:lnTo>
                    <a:pt x="1426" y="640"/>
                  </a:lnTo>
                  <a:lnTo>
                    <a:pt x="1426" y="641"/>
                  </a:lnTo>
                  <a:lnTo>
                    <a:pt x="1426" y="642"/>
                  </a:lnTo>
                  <a:lnTo>
                    <a:pt x="1427" y="642"/>
                  </a:lnTo>
                  <a:lnTo>
                    <a:pt x="1427" y="643"/>
                  </a:lnTo>
                  <a:lnTo>
                    <a:pt x="1427" y="644"/>
                  </a:lnTo>
                  <a:lnTo>
                    <a:pt x="1428" y="644"/>
                  </a:lnTo>
                  <a:lnTo>
                    <a:pt x="1428" y="645"/>
                  </a:lnTo>
                  <a:lnTo>
                    <a:pt x="1428" y="647"/>
                  </a:lnTo>
                  <a:lnTo>
                    <a:pt x="1428" y="648"/>
                  </a:lnTo>
                  <a:lnTo>
                    <a:pt x="1428" y="649"/>
                  </a:lnTo>
                  <a:lnTo>
                    <a:pt x="1429" y="649"/>
                  </a:lnTo>
                  <a:lnTo>
                    <a:pt x="1429" y="650"/>
                  </a:lnTo>
                  <a:lnTo>
                    <a:pt x="1431" y="650"/>
                  </a:lnTo>
                  <a:lnTo>
                    <a:pt x="1431" y="651"/>
                  </a:lnTo>
                  <a:lnTo>
                    <a:pt x="1429" y="651"/>
                  </a:lnTo>
                  <a:lnTo>
                    <a:pt x="1429" y="652"/>
                  </a:lnTo>
                  <a:lnTo>
                    <a:pt x="1428" y="654"/>
                  </a:lnTo>
                  <a:lnTo>
                    <a:pt x="1427" y="655"/>
                  </a:lnTo>
                  <a:lnTo>
                    <a:pt x="1427" y="656"/>
                  </a:lnTo>
                  <a:lnTo>
                    <a:pt x="1427" y="657"/>
                  </a:lnTo>
                  <a:lnTo>
                    <a:pt x="1426" y="657"/>
                  </a:lnTo>
                  <a:lnTo>
                    <a:pt x="1426" y="658"/>
                  </a:lnTo>
                  <a:lnTo>
                    <a:pt x="1426" y="657"/>
                  </a:lnTo>
                  <a:lnTo>
                    <a:pt x="1425" y="657"/>
                  </a:lnTo>
                  <a:lnTo>
                    <a:pt x="1425" y="658"/>
                  </a:lnTo>
                  <a:lnTo>
                    <a:pt x="1424" y="658"/>
                  </a:lnTo>
                  <a:lnTo>
                    <a:pt x="1423" y="658"/>
                  </a:lnTo>
                  <a:lnTo>
                    <a:pt x="1423" y="659"/>
                  </a:lnTo>
                  <a:lnTo>
                    <a:pt x="1421" y="659"/>
                  </a:lnTo>
                  <a:lnTo>
                    <a:pt x="1420" y="659"/>
                  </a:lnTo>
                  <a:lnTo>
                    <a:pt x="1420" y="660"/>
                  </a:lnTo>
                  <a:lnTo>
                    <a:pt x="1419" y="660"/>
                  </a:lnTo>
                  <a:lnTo>
                    <a:pt x="1419" y="662"/>
                  </a:lnTo>
                  <a:lnTo>
                    <a:pt x="1418" y="662"/>
                  </a:lnTo>
                  <a:lnTo>
                    <a:pt x="1417" y="662"/>
                  </a:lnTo>
                  <a:lnTo>
                    <a:pt x="1416" y="662"/>
                  </a:lnTo>
                  <a:lnTo>
                    <a:pt x="1414" y="663"/>
                  </a:lnTo>
                  <a:lnTo>
                    <a:pt x="1413" y="663"/>
                  </a:lnTo>
                  <a:lnTo>
                    <a:pt x="1412" y="663"/>
                  </a:lnTo>
                  <a:lnTo>
                    <a:pt x="1411" y="663"/>
                  </a:lnTo>
                  <a:lnTo>
                    <a:pt x="1410" y="663"/>
                  </a:lnTo>
                  <a:lnTo>
                    <a:pt x="1409" y="663"/>
                  </a:lnTo>
                  <a:lnTo>
                    <a:pt x="1407" y="662"/>
                  </a:lnTo>
                  <a:lnTo>
                    <a:pt x="1406" y="662"/>
                  </a:lnTo>
                  <a:lnTo>
                    <a:pt x="1406" y="660"/>
                  </a:lnTo>
                  <a:lnTo>
                    <a:pt x="1405" y="660"/>
                  </a:lnTo>
                  <a:lnTo>
                    <a:pt x="1404" y="660"/>
                  </a:lnTo>
                  <a:lnTo>
                    <a:pt x="1403" y="660"/>
                  </a:lnTo>
                  <a:lnTo>
                    <a:pt x="1402" y="662"/>
                  </a:lnTo>
                  <a:lnTo>
                    <a:pt x="1401" y="663"/>
                  </a:lnTo>
                  <a:lnTo>
                    <a:pt x="1399" y="663"/>
                  </a:lnTo>
                  <a:lnTo>
                    <a:pt x="1397" y="664"/>
                  </a:lnTo>
                  <a:lnTo>
                    <a:pt x="1396" y="665"/>
                  </a:lnTo>
                  <a:lnTo>
                    <a:pt x="1395" y="665"/>
                  </a:lnTo>
                  <a:lnTo>
                    <a:pt x="1394" y="665"/>
                  </a:lnTo>
                  <a:lnTo>
                    <a:pt x="1391" y="665"/>
                  </a:lnTo>
                  <a:lnTo>
                    <a:pt x="1390" y="665"/>
                  </a:lnTo>
                  <a:lnTo>
                    <a:pt x="1388" y="665"/>
                  </a:lnTo>
                  <a:lnTo>
                    <a:pt x="1387" y="665"/>
                  </a:lnTo>
                  <a:lnTo>
                    <a:pt x="1384" y="664"/>
                  </a:lnTo>
                  <a:lnTo>
                    <a:pt x="1383" y="664"/>
                  </a:lnTo>
                  <a:lnTo>
                    <a:pt x="1381" y="664"/>
                  </a:lnTo>
                  <a:lnTo>
                    <a:pt x="1379" y="663"/>
                  </a:lnTo>
                  <a:lnTo>
                    <a:pt x="1377" y="663"/>
                  </a:lnTo>
                  <a:lnTo>
                    <a:pt x="1376" y="663"/>
                  </a:lnTo>
                  <a:lnTo>
                    <a:pt x="1375" y="663"/>
                  </a:lnTo>
                  <a:lnTo>
                    <a:pt x="1374" y="663"/>
                  </a:lnTo>
                  <a:lnTo>
                    <a:pt x="1373" y="663"/>
                  </a:lnTo>
                  <a:lnTo>
                    <a:pt x="1372" y="662"/>
                  </a:lnTo>
                  <a:lnTo>
                    <a:pt x="1371" y="660"/>
                  </a:lnTo>
                  <a:lnTo>
                    <a:pt x="1371" y="659"/>
                  </a:lnTo>
                  <a:lnTo>
                    <a:pt x="1369" y="659"/>
                  </a:lnTo>
                  <a:lnTo>
                    <a:pt x="1368" y="659"/>
                  </a:lnTo>
                  <a:lnTo>
                    <a:pt x="1366" y="659"/>
                  </a:lnTo>
                  <a:lnTo>
                    <a:pt x="1365" y="659"/>
                  </a:lnTo>
                  <a:lnTo>
                    <a:pt x="1364" y="658"/>
                  </a:lnTo>
                  <a:lnTo>
                    <a:pt x="1362" y="658"/>
                  </a:lnTo>
                  <a:lnTo>
                    <a:pt x="1361" y="658"/>
                  </a:lnTo>
                  <a:lnTo>
                    <a:pt x="1360" y="657"/>
                  </a:lnTo>
                  <a:lnTo>
                    <a:pt x="1360" y="656"/>
                  </a:lnTo>
                  <a:lnTo>
                    <a:pt x="1359" y="655"/>
                  </a:lnTo>
                  <a:lnTo>
                    <a:pt x="1358" y="654"/>
                  </a:lnTo>
                  <a:lnTo>
                    <a:pt x="1357" y="654"/>
                  </a:lnTo>
                  <a:lnTo>
                    <a:pt x="1356" y="654"/>
                  </a:lnTo>
                  <a:lnTo>
                    <a:pt x="1356" y="652"/>
                  </a:lnTo>
                  <a:lnTo>
                    <a:pt x="1354" y="650"/>
                  </a:lnTo>
                  <a:lnTo>
                    <a:pt x="1353" y="648"/>
                  </a:lnTo>
                  <a:lnTo>
                    <a:pt x="1352" y="645"/>
                  </a:lnTo>
                  <a:lnTo>
                    <a:pt x="1352" y="643"/>
                  </a:lnTo>
                  <a:lnTo>
                    <a:pt x="1352" y="642"/>
                  </a:lnTo>
                  <a:lnTo>
                    <a:pt x="1352" y="641"/>
                  </a:lnTo>
                  <a:lnTo>
                    <a:pt x="1351" y="641"/>
                  </a:lnTo>
                  <a:lnTo>
                    <a:pt x="1347" y="642"/>
                  </a:lnTo>
                  <a:lnTo>
                    <a:pt x="1343" y="643"/>
                  </a:lnTo>
                  <a:lnTo>
                    <a:pt x="1338" y="644"/>
                  </a:lnTo>
                  <a:lnTo>
                    <a:pt x="1334" y="645"/>
                  </a:lnTo>
                  <a:lnTo>
                    <a:pt x="1330" y="647"/>
                  </a:lnTo>
                  <a:lnTo>
                    <a:pt x="1328" y="648"/>
                  </a:lnTo>
                  <a:lnTo>
                    <a:pt x="1327" y="648"/>
                  </a:lnTo>
                  <a:lnTo>
                    <a:pt x="1326" y="648"/>
                  </a:lnTo>
                  <a:lnTo>
                    <a:pt x="1326" y="649"/>
                  </a:lnTo>
                  <a:lnTo>
                    <a:pt x="1323" y="652"/>
                  </a:lnTo>
                  <a:lnTo>
                    <a:pt x="1320" y="657"/>
                  </a:lnTo>
                  <a:lnTo>
                    <a:pt x="1316" y="662"/>
                  </a:lnTo>
                  <a:lnTo>
                    <a:pt x="1313" y="664"/>
                  </a:lnTo>
                  <a:lnTo>
                    <a:pt x="1310" y="669"/>
                  </a:lnTo>
                  <a:lnTo>
                    <a:pt x="1307" y="672"/>
                  </a:lnTo>
                  <a:lnTo>
                    <a:pt x="1306" y="674"/>
                  </a:lnTo>
                  <a:lnTo>
                    <a:pt x="1305" y="677"/>
                  </a:lnTo>
                  <a:lnTo>
                    <a:pt x="1302" y="679"/>
                  </a:lnTo>
                  <a:lnTo>
                    <a:pt x="1301" y="680"/>
                  </a:lnTo>
                  <a:lnTo>
                    <a:pt x="1300" y="681"/>
                  </a:lnTo>
                  <a:lnTo>
                    <a:pt x="1299" y="682"/>
                  </a:lnTo>
                  <a:lnTo>
                    <a:pt x="1298" y="684"/>
                  </a:lnTo>
                  <a:lnTo>
                    <a:pt x="1297" y="685"/>
                  </a:lnTo>
                  <a:lnTo>
                    <a:pt x="1295" y="685"/>
                  </a:lnTo>
                  <a:lnTo>
                    <a:pt x="1294" y="686"/>
                  </a:lnTo>
                  <a:lnTo>
                    <a:pt x="1293" y="686"/>
                  </a:lnTo>
                  <a:lnTo>
                    <a:pt x="1292" y="687"/>
                  </a:lnTo>
                  <a:lnTo>
                    <a:pt x="1291" y="687"/>
                  </a:lnTo>
                  <a:lnTo>
                    <a:pt x="1291" y="688"/>
                  </a:lnTo>
                  <a:lnTo>
                    <a:pt x="1290" y="688"/>
                  </a:lnTo>
                  <a:lnTo>
                    <a:pt x="1289" y="689"/>
                  </a:lnTo>
                  <a:lnTo>
                    <a:pt x="1287" y="689"/>
                  </a:lnTo>
                  <a:lnTo>
                    <a:pt x="1286" y="690"/>
                  </a:lnTo>
                  <a:lnTo>
                    <a:pt x="1285" y="690"/>
                  </a:lnTo>
                  <a:lnTo>
                    <a:pt x="1284" y="692"/>
                  </a:lnTo>
                  <a:lnTo>
                    <a:pt x="1283" y="692"/>
                  </a:lnTo>
                  <a:lnTo>
                    <a:pt x="1280" y="690"/>
                  </a:lnTo>
                  <a:lnTo>
                    <a:pt x="1279" y="689"/>
                  </a:lnTo>
                  <a:lnTo>
                    <a:pt x="1278" y="689"/>
                  </a:lnTo>
                  <a:lnTo>
                    <a:pt x="1277" y="688"/>
                  </a:lnTo>
                  <a:lnTo>
                    <a:pt x="1276" y="689"/>
                  </a:lnTo>
                  <a:lnTo>
                    <a:pt x="1275" y="689"/>
                  </a:lnTo>
                  <a:lnTo>
                    <a:pt x="1274" y="690"/>
                  </a:lnTo>
                  <a:lnTo>
                    <a:pt x="1271" y="690"/>
                  </a:lnTo>
                  <a:lnTo>
                    <a:pt x="1269" y="692"/>
                  </a:lnTo>
                  <a:lnTo>
                    <a:pt x="1267" y="692"/>
                  </a:lnTo>
                  <a:lnTo>
                    <a:pt x="1265" y="693"/>
                  </a:lnTo>
                  <a:lnTo>
                    <a:pt x="1264" y="693"/>
                  </a:lnTo>
                  <a:lnTo>
                    <a:pt x="1263" y="692"/>
                  </a:lnTo>
                  <a:lnTo>
                    <a:pt x="1262" y="690"/>
                  </a:lnTo>
                  <a:lnTo>
                    <a:pt x="1261" y="690"/>
                  </a:lnTo>
                  <a:lnTo>
                    <a:pt x="1261" y="689"/>
                  </a:lnTo>
                  <a:lnTo>
                    <a:pt x="1260" y="689"/>
                  </a:lnTo>
                  <a:lnTo>
                    <a:pt x="1260" y="688"/>
                  </a:lnTo>
                  <a:lnTo>
                    <a:pt x="1259" y="688"/>
                  </a:lnTo>
                  <a:lnTo>
                    <a:pt x="1256" y="688"/>
                  </a:lnTo>
                  <a:lnTo>
                    <a:pt x="1255" y="688"/>
                  </a:lnTo>
                  <a:lnTo>
                    <a:pt x="1254" y="688"/>
                  </a:lnTo>
                  <a:lnTo>
                    <a:pt x="1253" y="687"/>
                  </a:lnTo>
                  <a:lnTo>
                    <a:pt x="1252" y="687"/>
                  </a:lnTo>
                  <a:lnTo>
                    <a:pt x="1250" y="687"/>
                  </a:lnTo>
                  <a:lnTo>
                    <a:pt x="1249" y="686"/>
                  </a:lnTo>
                  <a:lnTo>
                    <a:pt x="1248" y="685"/>
                  </a:lnTo>
                  <a:lnTo>
                    <a:pt x="1247" y="685"/>
                  </a:lnTo>
                  <a:lnTo>
                    <a:pt x="1246" y="684"/>
                  </a:lnTo>
                  <a:lnTo>
                    <a:pt x="1245" y="684"/>
                  </a:lnTo>
                  <a:lnTo>
                    <a:pt x="1244" y="684"/>
                  </a:lnTo>
                  <a:lnTo>
                    <a:pt x="1242" y="684"/>
                  </a:lnTo>
                  <a:lnTo>
                    <a:pt x="1241" y="684"/>
                  </a:lnTo>
                  <a:lnTo>
                    <a:pt x="1240" y="684"/>
                  </a:lnTo>
                  <a:lnTo>
                    <a:pt x="1238" y="684"/>
                  </a:lnTo>
                  <a:lnTo>
                    <a:pt x="1237" y="684"/>
                  </a:lnTo>
                  <a:lnTo>
                    <a:pt x="1235" y="684"/>
                  </a:lnTo>
                  <a:lnTo>
                    <a:pt x="1234" y="684"/>
                  </a:lnTo>
                  <a:lnTo>
                    <a:pt x="1233" y="684"/>
                  </a:lnTo>
                  <a:lnTo>
                    <a:pt x="1232" y="684"/>
                  </a:lnTo>
                  <a:lnTo>
                    <a:pt x="1231" y="684"/>
                  </a:lnTo>
                  <a:lnTo>
                    <a:pt x="1231" y="685"/>
                  </a:lnTo>
                  <a:lnTo>
                    <a:pt x="1231" y="684"/>
                  </a:lnTo>
                  <a:lnTo>
                    <a:pt x="1230" y="684"/>
                  </a:lnTo>
                  <a:lnTo>
                    <a:pt x="1229" y="684"/>
                  </a:lnTo>
                  <a:lnTo>
                    <a:pt x="1227" y="684"/>
                  </a:lnTo>
                  <a:lnTo>
                    <a:pt x="1226" y="684"/>
                  </a:lnTo>
                  <a:lnTo>
                    <a:pt x="1226" y="682"/>
                  </a:lnTo>
                  <a:lnTo>
                    <a:pt x="1225" y="682"/>
                  </a:lnTo>
                  <a:lnTo>
                    <a:pt x="1224" y="682"/>
                  </a:lnTo>
                  <a:lnTo>
                    <a:pt x="1223" y="682"/>
                  </a:lnTo>
                  <a:lnTo>
                    <a:pt x="1222" y="682"/>
                  </a:lnTo>
                  <a:lnTo>
                    <a:pt x="1220" y="681"/>
                  </a:lnTo>
                  <a:lnTo>
                    <a:pt x="1219" y="681"/>
                  </a:lnTo>
                  <a:lnTo>
                    <a:pt x="1219" y="680"/>
                  </a:lnTo>
                  <a:lnTo>
                    <a:pt x="1218" y="680"/>
                  </a:lnTo>
                  <a:lnTo>
                    <a:pt x="1217" y="680"/>
                  </a:lnTo>
                  <a:lnTo>
                    <a:pt x="1216" y="679"/>
                  </a:lnTo>
                  <a:lnTo>
                    <a:pt x="1215" y="679"/>
                  </a:lnTo>
                  <a:lnTo>
                    <a:pt x="1213" y="679"/>
                  </a:lnTo>
                  <a:lnTo>
                    <a:pt x="1213" y="678"/>
                  </a:lnTo>
                  <a:lnTo>
                    <a:pt x="1212" y="677"/>
                  </a:lnTo>
                  <a:lnTo>
                    <a:pt x="1211" y="677"/>
                  </a:lnTo>
                  <a:lnTo>
                    <a:pt x="1210" y="677"/>
                  </a:lnTo>
                  <a:lnTo>
                    <a:pt x="1209" y="677"/>
                  </a:lnTo>
                  <a:lnTo>
                    <a:pt x="1208" y="677"/>
                  </a:lnTo>
                  <a:lnTo>
                    <a:pt x="1207" y="678"/>
                  </a:lnTo>
                  <a:lnTo>
                    <a:pt x="1205" y="678"/>
                  </a:lnTo>
                  <a:lnTo>
                    <a:pt x="1204" y="679"/>
                  </a:lnTo>
                  <a:lnTo>
                    <a:pt x="1203" y="679"/>
                  </a:lnTo>
                  <a:lnTo>
                    <a:pt x="1203" y="680"/>
                  </a:lnTo>
                  <a:lnTo>
                    <a:pt x="1202" y="680"/>
                  </a:lnTo>
                  <a:lnTo>
                    <a:pt x="1201" y="680"/>
                  </a:lnTo>
                  <a:lnTo>
                    <a:pt x="1201" y="679"/>
                  </a:lnTo>
                  <a:lnTo>
                    <a:pt x="1200" y="679"/>
                  </a:lnTo>
                  <a:lnTo>
                    <a:pt x="1198" y="680"/>
                  </a:lnTo>
                  <a:lnTo>
                    <a:pt x="1197" y="680"/>
                  </a:lnTo>
                  <a:lnTo>
                    <a:pt x="1197" y="679"/>
                  </a:lnTo>
                  <a:lnTo>
                    <a:pt x="1196" y="679"/>
                  </a:lnTo>
                  <a:lnTo>
                    <a:pt x="1195" y="679"/>
                  </a:lnTo>
                  <a:lnTo>
                    <a:pt x="1194" y="679"/>
                  </a:lnTo>
                  <a:lnTo>
                    <a:pt x="1193" y="679"/>
                  </a:lnTo>
                  <a:lnTo>
                    <a:pt x="1193" y="680"/>
                  </a:lnTo>
                  <a:lnTo>
                    <a:pt x="1192" y="680"/>
                  </a:lnTo>
                  <a:lnTo>
                    <a:pt x="1188" y="682"/>
                  </a:lnTo>
                  <a:lnTo>
                    <a:pt x="1183" y="685"/>
                  </a:lnTo>
                  <a:lnTo>
                    <a:pt x="1182" y="685"/>
                  </a:lnTo>
                  <a:lnTo>
                    <a:pt x="1180" y="685"/>
                  </a:lnTo>
                  <a:lnTo>
                    <a:pt x="1179" y="685"/>
                  </a:lnTo>
                  <a:lnTo>
                    <a:pt x="1175" y="685"/>
                  </a:lnTo>
                  <a:lnTo>
                    <a:pt x="1172" y="685"/>
                  </a:lnTo>
                  <a:lnTo>
                    <a:pt x="1170" y="684"/>
                  </a:lnTo>
                  <a:lnTo>
                    <a:pt x="1168" y="682"/>
                  </a:lnTo>
                  <a:lnTo>
                    <a:pt x="1167" y="681"/>
                  </a:lnTo>
                  <a:lnTo>
                    <a:pt x="1166" y="681"/>
                  </a:lnTo>
                  <a:lnTo>
                    <a:pt x="1165" y="680"/>
                  </a:lnTo>
                  <a:lnTo>
                    <a:pt x="1165" y="679"/>
                  </a:lnTo>
                  <a:lnTo>
                    <a:pt x="1164" y="679"/>
                  </a:lnTo>
                  <a:lnTo>
                    <a:pt x="1163" y="678"/>
                  </a:lnTo>
                  <a:lnTo>
                    <a:pt x="1162" y="677"/>
                  </a:lnTo>
                  <a:lnTo>
                    <a:pt x="1160" y="677"/>
                  </a:lnTo>
                  <a:lnTo>
                    <a:pt x="1159" y="677"/>
                  </a:lnTo>
                  <a:lnTo>
                    <a:pt x="1158" y="677"/>
                  </a:lnTo>
                  <a:lnTo>
                    <a:pt x="1157" y="675"/>
                  </a:lnTo>
                  <a:lnTo>
                    <a:pt x="1156" y="675"/>
                  </a:lnTo>
                  <a:lnTo>
                    <a:pt x="1155" y="674"/>
                  </a:lnTo>
                  <a:lnTo>
                    <a:pt x="1153" y="674"/>
                  </a:lnTo>
                  <a:lnTo>
                    <a:pt x="1153" y="673"/>
                  </a:lnTo>
                  <a:lnTo>
                    <a:pt x="1152" y="672"/>
                  </a:lnTo>
                  <a:lnTo>
                    <a:pt x="1151" y="671"/>
                  </a:lnTo>
                  <a:lnTo>
                    <a:pt x="1150" y="671"/>
                  </a:lnTo>
                  <a:lnTo>
                    <a:pt x="1149" y="671"/>
                  </a:lnTo>
                  <a:lnTo>
                    <a:pt x="1149" y="670"/>
                  </a:lnTo>
                  <a:lnTo>
                    <a:pt x="1148" y="670"/>
                  </a:lnTo>
                  <a:lnTo>
                    <a:pt x="1148" y="669"/>
                  </a:lnTo>
                  <a:lnTo>
                    <a:pt x="1147" y="669"/>
                  </a:lnTo>
                  <a:lnTo>
                    <a:pt x="1145" y="667"/>
                  </a:lnTo>
                  <a:lnTo>
                    <a:pt x="1145" y="666"/>
                  </a:lnTo>
                  <a:lnTo>
                    <a:pt x="1144" y="666"/>
                  </a:lnTo>
                  <a:lnTo>
                    <a:pt x="1144" y="665"/>
                  </a:lnTo>
                  <a:lnTo>
                    <a:pt x="1143" y="665"/>
                  </a:lnTo>
                  <a:lnTo>
                    <a:pt x="1143" y="664"/>
                  </a:lnTo>
                  <a:lnTo>
                    <a:pt x="1142" y="664"/>
                  </a:lnTo>
                  <a:lnTo>
                    <a:pt x="1142" y="663"/>
                  </a:lnTo>
                  <a:lnTo>
                    <a:pt x="1142" y="662"/>
                  </a:lnTo>
                  <a:lnTo>
                    <a:pt x="1141" y="662"/>
                  </a:lnTo>
                  <a:lnTo>
                    <a:pt x="1140" y="662"/>
                  </a:lnTo>
                  <a:lnTo>
                    <a:pt x="1140" y="660"/>
                  </a:lnTo>
                  <a:lnTo>
                    <a:pt x="1138" y="660"/>
                  </a:lnTo>
                  <a:lnTo>
                    <a:pt x="1138" y="659"/>
                  </a:lnTo>
                  <a:lnTo>
                    <a:pt x="1137" y="659"/>
                  </a:lnTo>
                  <a:lnTo>
                    <a:pt x="1137" y="658"/>
                  </a:lnTo>
                  <a:lnTo>
                    <a:pt x="1135" y="658"/>
                  </a:lnTo>
                  <a:lnTo>
                    <a:pt x="1134" y="658"/>
                  </a:lnTo>
                  <a:lnTo>
                    <a:pt x="1133" y="658"/>
                  </a:lnTo>
                  <a:lnTo>
                    <a:pt x="1131" y="658"/>
                  </a:lnTo>
                  <a:lnTo>
                    <a:pt x="1130" y="659"/>
                  </a:lnTo>
                  <a:lnTo>
                    <a:pt x="1129" y="659"/>
                  </a:lnTo>
                  <a:lnTo>
                    <a:pt x="1128" y="659"/>
                  </a:lnTo>
                  <a:lnTo>
                    <a:pt x="1127" y="660"/>
                  </a:lnTo>
                  <a:lnTo>
                    <a:pt x="1126" y="660"/>
                  </a:lnTo>
                  <a:lnTo>
                    <a:pt x="1125" y="660"/>
                  </a:lnTo>
                  <a:lnTo>
                    <a:pt x="1123" y="662"/>
                  </a:lnTo>
                  <a:lnTo>
                    <a:pt x="1122" y="662"/>
                  </a:lnTo>
                  <a:lnTo>
                    <a:pt x="1121" y="662"/>
                  </a:lnTo>
                  <a:lnTo>
                    <a:pt x="1120" y="662"/>
                  </a:lnTo>
                  <a:lnTo>
                    <a:pt x="1119" y="662"/>
                  </a:lnTo>
                  <a:lnTo>
                    <a:pt x="1119" y="660"/>
                  </a:lnTo>
                  <a:lnTo>
                    <a:pt x="1118" y="660"/>
                  </a:lnTo>
                  <a:lnTo>
                    <a:pt x="1116" y="660"/>
                  </a:lnTo>
                  <a:lnTo>
                    <a:pt x="1116" y="662"/>
                  </a:lnTo>
                  <a:lnTo>
                    <a:pt x="1116" y="663"/>
                  </a:lnTo>
                  <a:lnTo>
                    <a:pt x="1118" y="663"/>
                  </a:lnTo>
                  <a:lnTo>
                    <a:pt x="1118" y="664"/>
                  </a:lnTo>
                  <a:lnTo>
                    <a:pt x="1116" y="664"/>
                  </a:lnTo>
                  <a:lnTo>
                    <a:pt x="1115" y="665"/>
                  </a:lnTo>
                  <a:lnTo>
                    <a:pt x="1114" y="666"/>
                  </a:lnTo>
                  <a:lnTo>
                    <a:pt x="1113" y="667"/>
                  </a:lnTo>
                  <a:lnTo>
                    <a:pt x="1112" y="667"/>
                  </a:lnTo>
                  <a:lnTo>
                    <a:pt x="1111" y="667"/>
                  </a:lnTo>
                  <a:lnTo>
                    <a:pt x="1110" y="667"/>
                  </a:lnTo>
                  <a:lnTo>
                    <a:pt x="1108" y="667"/>
                  </a:lnTo>
                  <a:lnTo>
                    <a:pt x="1107" y="666"/>
                  </a:lnTo>
                  <a:lnTo>
                    <a:pt x="1107" y="665"/>
                  </a:lnTo>
                  <a:lnTo>
                    <a:pt x="1107" y="664"/>
                  </a:lnTo>
                  <a:lnTo>
                    <a:pt x="1107" y="663"/>
                  </a:lnTo>
                  <a:lnTo>
                    <a:pt x="1107" y="662"/>
                  </a:lnTo>
                  <a:lnTo>
                    <a:pt x="1107" y="660"/>
                  </a:lnTo>
                  <a:lnTo>
                    <a:pt x="1106" y="659"/>
                  </a:lnTo>
                  <a:lnTo>
                    <a:pt x="1106" y="658"/>
                  </a:lnTo>
                  <a:lnTo>
                    <a:pt x="1105" y="658"/>
                  </a:lnTo>
                  <a:lnTo>
                    <a:pt x="1105" y="659"/>
                  </a:lnTo>
                  <a:lnTo>
                    <a:pt x="1105" y="660"/>
                  </a:lnTo>
                  <a:lnTo>
                    <a:pt x="1104" y="660"/>
                  </a:lnTo>
                  <a:lnTo>
                    <a:pt x="1104" y="662"/>
                  </a:lnTo>
                  <a:lnTo>
                    <a:pt x="1103" y="662"/>
                  </a:lnTo>
                  <a:lnTo>
                    <a:pt x="1101" y="662"/>
                  </a:lnTo>
                  <a:lnTo>
                    <a:pt x="1101" y="663"/>
                  </a:lnTo>
                  <a:lnTo>
                    <a:pt x="1101" y="664"/>
                  </a:lnTo>
                  <a:lnTo>
                    <a:pt x="1103" y="664"/>
                  </a:lnTo>
                  <a:lnTo>
                    <a:pt x="1103" y="665"/>
                  </a:lnTo>
                  <a:lnTo>
                    <a:pt x="1103" y="666"/>
                  </a:lnTo>
                  <a:lnTo>
                    <a:pt x="1103" y="667"/>
                  </a:lnTo>
                  <a:lnTo>
                    <a:pt x="1101" y="667"/>
                  </a:lnTo>
                  <a:lnTo>
                    <a:pt x="1101" y="669"/>
                  </a:lnTo>
                  <a:lnTo>
                    <a:pt x="1100" y="669"/>
                  </a:lnTo>
                  <a:lnTo>
                    <a:pt x="1099" y="669"/>
                  </a:lnTo>
                  <a:lnTo>
                    <a:pt x="1098" y="667"/>
                  </a:lnTo>
                  <a:lnTo>
                    <a:pt x="1097" y="667"/>
                  </a:lnTo>
                  <a:lnTo>
                    <a:pt x="1097" y="666"/>
                  </a:lnTo>
                  <a:lnTo>
                    <a:pt x="1096" y="666"/>
                  </a:lnTo>
                  <a:lnTo>
                    <a:pt x="1096" y="665"/>
                  </a:lnTo>
                  <a:lnTo>
                    <a:pt x="1095" y="665"/>
                  </a:lnTo>
                  <a:lnTo>
                    <a:pt x="1095" y="664"/>
                  </a:lnTo>
                  <a:lnTo>
                    <a:pt x="1095" y="663"/>
                  </a:lnTo>
                  <a:lnTo>
                    <a:pt x="1095" y="662"/>
                  </a:lnTo>
                  <a:lnTo>
                    <a:pt x="1095" y="660"/>
                  </a:lnTo>
                  <a:lnTo>
                    <a:pt x="1093" y="660"/>
                  </a:lnTo>
                  <a:lnTo>
                    <a:pt x="1093" y="662"/>
                  </a:lnTo>
                  <a:lnTo>
                    <a:pt x="1093" y="660"/>
                  </a:lnTo>
                  <a:lnTo>
                    <a:pt x="1093" y="659"/>
                  </a:lnTo>
                  <a:lnTo>
                    <a:pt x="1093" y="658"/>
                  </a:lnTo>
                  <a:lnTo>
                    <a:pt x="1092" y="658"/>
                  </a:lnTo>
                  <a:lnTo>
                    <a:pt x="1092" y="657"/>
                  </a:lnTo>
                  <a:lnTo>
                    <a:pt x="1091" y="657"/>
                  </a:lnTo>
                  <a:lnTo>
                    <a:pt x="1090" y="657"/>
                  </a:lnTo>
                  <a:lnTo>
                    <a:pt x="1090" y="656"/>
                  </a:lnTo>
                  <a:lnTo>
                    <a:pt x="1089" y="657"/>
                  </a:lnTo>
                  <a:lnTo>
                    <a:pt x="1089" y="658"/>
                  </a:lnTo>
                  <a:lnTo>
                    <a:pt x="1089" y="659"/>
                  </a:lnTo>
                  <a:lnTo>
                    <a:pt x="1088" y="660"/>
                  </a:lnTo>
                  <a:lnTo>
                    <a:pt x="1088" y="662"/>
                  </a:lnTo>
                  <a:lnTo>
                    <a:pt x="1088" y="663"/>
                  </a:lnTo>
                  <a:lnTo>
                    <a:pt x="1088" y="664"/>
                  </a:lnTo>
                  <a:lnTo>
                    <a:pt x="1088" y="665"/>
                  </a:lnTo>
                  <a:lnTo>
                    <a:pt x="1086" y="665"/>
                  </a:lnTo>
                  <a:lnTo>
                    <a:pt x="1086" y="666"/>
                  </a:lnTo>
                  <a:lnTo>
                    <a:pt x="1085" y="666"/>
                  </a:lnTo>
                  <a:lnTo>
                    <a:pt x="1085" y="665"/>
                  </a:lnTo>
                  <a:lnTo>
                    <a:pt x="1084" y="665"/>
                  </a:lnTo>
                  <a:lnTo>
                    <a:pt x="1083" y="664"/>
                  </a:lnTo>
                  <a:lnTo>
                    <a:pt x="1082" y="664"/>
                  </a:lnTo>
                  <a:lnTo>
                    <a:pt x="1081" y="664"/>
                  </a:lnTo>
                  <a:lnTo>
                    <a:pt x="1081" y="663"/>
                  </a:lnTo>
                  <a:lnTo>
                    <a:pt x="1081" y="662"/>
                  </a:lnTo>
                  <a:lnTo>
                    <a:pt x="1081" y="660"/>
                  </a:lnTo>
                  <a:lnTo>
                    <a:pt x="1081" y="659"/>
                  </a:lnTo>
                  <a:lnTo>
                    <a:pt x="1080" y="659"/>
                  </a:lnTo>
                  <a:lnTo>
                    <a:pt x="1080" y="658"/>
                  </a:lnTo>
                  <a:lnTo>
                    <a:pt x="1078" y="657"/>
                  </a:lnTo>
                  <a:lnTo>
                    <a:pt x="1078" y="656"/>
                  </a:lnTo>
                  <a:lnTo>
                    <a:pt x="1078" y="655"/>
                  </a:lnTo>
                  <a:lnTo>
                    <a:pt x="1077" y="654"/>
                  </a:lnTo>
                  <a:lnTo>
                    <a:pt x="1076" y="654"/>
                  </a:lnTo>
                  <a:lnTo>
                    <a:pt x="1075" y="655"/>
                  </a:lnTo>
                  <a:lnTo>
                    <a:pt x="1074" y="655"/>
                  </a:lnTo>
                  <a:lnTo>
                    <a:pt x="1073" y="655"/>
                  </a:lnTo>
                  <a:lnTo>
                    <a:pt x="1073" y="656"/>
                  </a:lnTo>
                  <a:lnTo>
                    <a:pt x="1071" y="656"/>
                  </a:lnTo>
                  <a:lnTo>
                    <a:pt x="1071" y="657"/>
                  </a:lnTo>
                  <a:lnTo>
                    <a:pt x="1071" y="658"/>
                  </a:lnTo>
                  <a:lnTo>
                    <a:pt x="1070" y="659"/>
                  </a:lnTo>
                  <a:lnTo>
                    <a:pt x="1069" y="659"/>
                  </a:lnTo>
                  <a:lnTo>
                    <a:pt x="1069" y="660"/>
                  </a:lnTo>
                  <a:lnTo>
                    <a:pt x="1068" y="660"/>
                  </a:lnTo>
                  <a:lnTo>
                    <a:pt x="1068" y="662"/>
                  </a:lnTo>
                  <a:lnTo>
                    <a:pt x="1067" y="662"/>
                  </a:lnTo>
                  <a:lnTo>
                    <a:pt x="1067" y="663"/>
                  </a:lnTo>
                  <a:lnTo>
                    <a:pt x="1067" y="664"/>
                  </a:lnTo>
                  <a:lnTo>
                    <a:pt x="1068" y="665"/>
                  </a:lnTo>
                  <a:lnTo>
                    <a:pt x="1067" y="665"/>
                  </a:lnTo>
                  <a:lnTo>
                    <a:pt x="1067" y="666"/>
                  </a:lnTo>
                  <a:lnTo>
                    <a:pt x="1067" y="667"/>
                  </a:lnTo>
                  <a:lnTo>
                    <a:pt x="1066" y="667"/>
                  </a:lnTo>
                  <a:lnTo>
                    <a:pt x="1066" y="669"/>
                  </a:lnTo>
                  <a:lnTo>
                    <a:pt x="1066" y="670"/>
                  </a:lnTo>
                  <a:lnTo>
                    <a:pt x="1065" y="670"/>
                  </a:lnTo>
                  <a:lnTo>
                    <a:pt x="1065" y="669"/>
                  </a:lnTo>
                  <a:lnTo>
                    <a:pt x="1062" y="669"/>
                  </a:lnTo>
                  <a:lnTo>
                    <a:pt x="1061" y="669"/>
                  </a:lnTo>
                  <a:lnTo>
                    <a:pt x="1060" y="667"/>
                  </a:lnTo>
                  <a:lnTo>
                    <a:pt x="1059" y="666"/>
                  </a:lnTo>
                  <a:lnTo>
                    <a:pt x="1058" y="666"/>
                  </a:lnTo>
                  <a:lnTo>
                    <a:pt x="1056" y="665"/>
                  </a:lnTo>
                  <a:lnTo>
                    <a:pt x="1055" y="665"/>
                  </a:lnTo>
                  <a:lnTo>
                    <a:pt x="1055" y="664"/>
                  </a:lnTo>
                  <a:lnTo>
                    <a:pt x="1054" y="664"/>
                  </a:lnTo>
                  <a:lnTo>
                    <a:pt x="1053" y="663"/>
                  </a:lnTo>
                  <a:lnTo>
                    <a:pt x="1052" y="663"/>
                  </a:lnTo>
                  <a:lnTo>
                    <a:pt x="1051" y="663"/>
                  </a:lnTo>
                  <a:lnTo>
                    <a:pt x="1051" y="662"/>
                  </a:lnTo>
                  <a:lnTo>
                    <a:pt x="1050" y="660"/>
                  </a:lnTo>
                  <a:lnTo>
                    <a:pt x="1048" y="660"/>
                  </a:lnTo>
                  <a:lnTo>
                    <a:pt x="1047" y="660"/>
                  </a:lnTo>
                  <a:lnTo>
                    <a:pt x="1046" y="660"/>
                  </a:lnTo>
                  <a:lnTo>
                    <a:pt x="1045" y="660"/>
                  </a:lnTo>
                  <a:lnTo>
                    <a:pt x="1044" y="660"/>
                  </a:lnTo>
                  <a:lnTo>
                    <a:pt x="1043" y="660"/>
                  </a:lnTo>
                  <a:lnTo>
                    <a:pt x="1041" y="660"/>
                  </a:lnTo>
                  <a:lnTo>
                    <a:pt x="1040" y="662"/>
                  </a:lnTo>
                  <a:lnTo>
                    <a:pt x="1039" y="662"/>
                  </a:lnTo>
                  <a:lnTo>
                    <a:pt x="1039" y="660"/>
                  </a:lnTo>
                  <a:lnTo>
                    <a:pt x="1038" y="660"/>
                  </a:lnTo>
                  <a:lnTo>
                    <a:pt x="1038" y="659"/>
                  </a:lnTo>
                  <a:lnTo>
                    <a:pt x="1037" y="659"/>
                  </a:lnTo>
                  <a:lnTo>
                    <a:pt x="1036" y="659"/>
                  </a:lnTo>
                  <a:lnTo>
                    <a:pt x="1034" y="658"/>
                  </a:lnTo>
                  <a:lnTo>
                    <a:pt x="1033" y="658"/>
                  </a:lnTo>
                  <a:lnTo>
                    <a:pt x="1033" y="657"/>
                  </a:lnTo>
                  <a:lnTo>
                    <a:pt x="1032" y="657"/>
                  </a:lnTo>
                  <a:lnTo>
                    <a:pt x="1031" y="657"/>
                  </a:lnTo>
                  <a:lnTo>
                    <a:pt x="1030" y="657"/>
                  </a:lnTo>
                  <a:lnTo>
                    <a:pt x="1029" y="657"/>
                  </a:lnTo>
                  <a:lnTo>
                    <a:pt x="1028" y="658"/>
                  </a:lnTo>
                  <a:lnTo>
                    <a:pt x="1026" y="658"/>
                  </a:lnTo>
                  <a:lnTo>
                    <a:pt x="1026" y="659"/>
                  </a:lnTo>
                  <a:lnTo>
                    <a:pt x="1025" y="659"/>
                  </a:lnTo>
                  <a:lnTo>
                    <a:pt x="1024" y="658"/>
                  </a:lnTo>
                  <a:lnTo>
                    <a:pt x="1022" y="658"/>
                  </a:lnTo>
                  <a:lnTo>
                    <a:pt x="1021" y="658"/>
                  </a:lnTo>
                  <a:lnTo>
                    <a:pt x="1019" y="658"/>
                  </a:lnTo>
                  <a:lnTo>
                    <a:pt x="1016" y="656"/>
                  </a:lnTo>
                  <a:lnTo>
                    <a:pt x="1014" y="656"/>
                  </a:lnTo>
                  <a:lnTo>
                    <a:pt x="1013" y="655"/>
                  </a:lnTo>
                  <a:lnTo>
                    <a:pt x="1010" y="654"/>
                  </a:lnTo>
                  <a:lnTo>
                    <a:pt x="1009" y="652"/>
                  </a:lnTo>
                  <a:lnTo>
                    <a:pt x="1008" y="651"/>
                  </a:lnTo>
                  <a:lnTo>
                    <a:pt x="1007" y="650"/>
                  </a:lnTo>
                  <a:lnTo>
                    <a:pt x="1004" y="649"/>
                  </a:lnTo>
                  <a:lnTo>
                    <a:pt x="1003" y="648"/>
                  </a:lnTo>
                  <a:lnTo>
                    <a:pt x="1002" y="648"/>
                  </a:lnTo>
                  <a:lnTo>
                    <a:pt x="1001" y="648"/>
                  </a:lnTo>
                  <a:lnTo>
                    <a:pt x="999" y="648"/>
                  </a:lnTo>
                  <a:lnTo>
                    <a:pt x="998" y="647"/>
                  </a:lnTo>
                  <a:lnTo>
                    <a:pt x="996" y="647"/>
                  </a:lnTo>
                  <a:lnTo>
                    <a:pt x="995" y="647"/>
                  </a:lnTo>
                  <a:lnTo>
                    <a:pt x="994" y="645"/>
                  </a:lnTo>
                  <a:lnTo>
                    <a:pt x="993" y="645"/>
                  </a:lnTo>
                  <a:lnTo>
                    <a:pt x="992" y="644"/>
                  </a:lnTo>
                  <a:lnTo>
                    <a:pt x="991" y="644"/>
                  </a:lnTo>
                  <a:lnTo>
                    <a:pt x="988" y="643"/>
                  </a:lnTo>
                  <a:lnTo>
                    <a:pt x="987" y="642"/>
                  </a:lnTo>
                  <a:lnTo>
                    <a:pt x="986" y="642"/>
                  </a:lnTo>
                  <a:lnTo>
                    <a:pt x="985" y="641"/>
                  </a:lnTo>
                  <a:lnTo>
                    <a:pt x="984" y="641"/>
                  </a:lnTo>
                  <a:lnTo>
                    <a:pt x="983" y="641"/>
                  </a:lnTo>
                  <a:lnTo>
                    <a:pt x="981" y="641"/>
                  </a:lnTo>
                  <a:lnTo>
                    <a:pt x="980" y="640"/>
                  </a:lnTo>
                  <a:lnTo>
                    <a:pt x="979" y="640"/>
                  </a:lnTo>
                  <a:lnTo>
                    <a:pt x="978" y="640"/>
                  </a:lnTo>
                  <a:lnTo>
                    <a:pt x="977" y="640"/>
                  </a:lnTo>
                  <a:lnTo>
                    <a:pt x="976" y="640"/>
                  </a:lnTo>
                  <a:lnTo>
                    <a:pt x="974" y="640"/>
                  </a:lnTo>
                  <a:lnTo>
                    <a:pt x="973" y="639"/>
                  </a:lnTo>
                  <a:lnTo>
                    <a:pt x="972" y="639"/>
                  </a:lnTo>
                  <a:lnTo>
                    <a:pt x="971" y="639"/>
                  </a:lnTo>
                  <a:lnTo>
                    <a:pt x="970" y="639"/>
                  </a:lnTo>
                  <a:lnTo>
                    <a:pt x="968" y="639"/>
                  </a:lnTo>
                  <a:lnTo>
                    <a:pt x="965" y="640"/>
                  </a:lnTo>
                  <a:lnTo>
                    <a:pt x="964" y="640"/>
                  </a:lnTo>
                  <a:lnTo>
                    <a:pt x="963" y="640"/>
                  </a:lnTo>
                  <a:lnTo>
                    <a:pt x="962" y="640"/>
                  </a:lnTo>
                  <a:lnTo>
                    <a:pt x="961" y="640"/>
                  </a:lnTo>
                  <a:lnTo>
                    <a:pt x="958" y="640"/>
                  </a:lnTo>
                  <a:lnTo>
                    <a:pt x="957" y="641"/>
                  </a:lnTo>
                  <a:lnTo>
                    <a:pt x="956" y="641"/>
                  </a:lnTo>
                  <a:lnTo>
                    <a:pt x="955" y="640"/>
                  </a:lnTo>
                  <a:lnTo>
                    <a:pt x="951" y="640"/>
                  </a:lnTo>
                  <a:lnTo>
                    <a:pt x="950" y="640"/>
                  </a:lnTo>
                  <a:lnTo>
                    <a:pt x="949" y="640"/>
                  </a:lnTo>
                  <a:lnTo>
                    <a:pt x="947" y="640"/>
                  </a:lnTo>
                  <a:lnTo>
                    <a:pt x="946" y="640"/>
                  </a:lnTo>
                  <a:lnTo>
                    <a:pt x="946" y="641"/>
                  </a:lnTo>
                  <a:lnTo>
                    <a:pt x="944" y="641"/>
                  </a:lnTo>
                  <a:lnTo>
                    <a:pt x="943" y="641"/>
                  </a:lnTo>
                  <a:lnTo>
                    <a:pt x="942" y="641"/>
                  </a:lnTo>
                  <a:lnTo>
                    <a:pt x="941" y="641"/>
                  </a:lnTo>
                  <a:lnTo>
                    <a:pt x="940" y="641"/>
                  </a:lnTo>
                  <a:lnTo>
                    <a:pt x="939" y="641"/>
                  </a:lnTo>
                  <a:lnTo>
                    <a:pt x="936" y="641"/>
                  </a:lnTo>
                  <a:lnTo>
                    <a:pt x="934" y="641"/>
                  </a:lnTo>
                  <a:lnTo>
                    <a:pt x="933" y="641"/>
                  </a:lnTo>
                  <a:lnTo>
                    <a:pt x="933" y="642"/>
                  </a:lnTo>
                  <a:lnTo>
                    <a:pt x="932" y="643"/>
                  </a:lnTo>
                  <a:lnTo>
                    <a:pt x="932" y="645"/>
                  </a:lnTo>
                  <a:lnTo>
                    <a:pt x="931" y="647"/>
                  </a:lnTo>
                  <a:lnTo>
                    <a:pt x="931" y="648"/>
                  </a:lnTo>
                  <a:lnTo>
                    <a:pt x="931" y="649"/>
                  </a:lnTo>
                  <a:lnTo>
                    <a:pt x="931" y="650"/>
                  </a:lnTo>
                  <a:lnTo>
                    <a:pt x="932" y="651"/>
                  </a:lnTo>
                  <a:lnTo>
                    <a:pt x="932" y="652"/>
                  </a:lnTo>
                  <a:lnTo>
                    <a:pt x="932" y="654"/>
                  </a:lnTo>
                  <a:lnTo>
                    <a:pt x="932" y="655"/>
                  </a:lnTo>
                  <a:lnTo>
                    <a:pt x="932" y="656"/>
                  </a:lnTo>
                  <a:lnTo>
                    <a:pt x="932" y="657"/>
                  </a:lnTo>
                  <a:lnTo>
                    <a:pt x="932" y="658"/>
                  </a:lnTo>
                  <a:lnTo>
                    <a:pt x="931" y="658"/>
                  </a:lnTo>
                  <a:lnTo>
                    <a:pt x="931" y="659"/>
                  </a:lnTo>
                  <a:lnTo>
                    <a:pt x="929" y="659"/>
                  </a:lnTo>
                  <a:lnTo>
                    <a:pt x="928" y="660"/>
                  </a:lnTo>
                  <a:lnTo>
                    <a:pt x="927" y="660"/>
                  </a:lnTo>
                  <a:lnTo>
                    <a:pt x="926" y="660"/>
                  </a:lnTo>
                  <a:lnTo>
                    <a:pt x="925" y="662"/>
                  </a:lnTo>
                  <a:lnTo>
                    <a:pt x="924" y="662"/>
                  </a:lnTo>
                  <a:lnTo>
                    <a:pt x="922" y="663"/>
                  </a:lnTo>
                  <a:lnTo>
                    <a:pt x="921" y="663"/>
                  </a:lnTo>
                  <a:lnTo>
                    <a:pt x="920" y="663"/>
                  </a:lnTo>
                  <a:lnTo>
                    <a:pt x="920" y="664"/>
                  </a:lnTo>
                  <a:lnTo>
                    <a:pt x="919" y="664"/>
                  </a:lnTo>
                  <a:lnTo>
                    <a:pt x="919" y="665"/>
                  </a:lnTo>
                  <a:lnTo>
                    <a:pt x="918" y="665"/>
                  </a:lnTo>
                  <a:lnTo>
                    <a:pt x="918" y="666"/>
                  </a:lnTo>
                  <a:lnTo>
                    <a:pt x="917" y="666"/>
                  </a:lnTo>
                  <a:lnTo>
                    <a:pt x="914" y="667"/>
                  </a:lnTo>
                  <a:lnTo>
                    <a:pt x="913" y="669"/>
                  </a:lnTo>
                  <a:lnTo>
                    <a:pt x="913" y="670"/>
                  </a:lnTo>
                  <a:lnTo>
                    <a:pt x="912" y="671"/>
                  </a:lnTo>
                  <a:lnTo>
                    <a:pt x="912" y="672"/>
                  </a:lnTo>
                  <a:lnTo>
                    <a:pt x="911" y="672"/>
                  </a:lnTo>
                  <a:lnTo>
                    <a:pt x="911" y="673"/>
                  </a:lnTo>
                  <a:lnTo>
                    <a:pt x="910" y="673"/>
                  </a:lnTo>
                  <a:lnTo>
                    <a:pt x="910" y="674"/>
                  </a:lnTo>
                  <a:lnTo>
                    <a:pt x="910" y="675"/>
                  </a:lnTo>
                  <a:lnTo>
                    <a:pt x="910" y="677"/>
                  </a:lnTo>
                  <a:lnTo>
                    <a:pt x="909" y="678"/>
                  </a:lnTo>
                  <a:lnTo>
                    <a:pt x="909" y="679"/>
                  </a:lnTo>
                  <a:lnTo>
                    <a:pt x="909" y="680"/>
                  </a:lnTo>
                  <a:lnTo>
                    <a:pt x="907" y="681"/>
                  </a:lnTo>
                  <a:lnTo>
                    <a:pt x="907" y="682"/>
                  </a:lnTo>
                  <a:lnTo>
                    <a:pt x="907" y="684"/>
                  </a:lnTo>
                  <a:lnTo>
                    <a:pt x="906" y="684"/>
                  </a:lnTo>
                  <a:lnTo>
                    <a:pt x="906" y="685"/>
                  </a:lnTo>
                  <a:lnTo>
                    <a:pt x="905" y="686"/>
                  </a:lnTo>
                  <a:lnTo>
                    <a:pt x="904" y="687"/>
                  </a:lnTo>
                  <a:lnTo>
                    <a:pt x="904" y="688"/>
                  </a:lnTo>
                  <a:lnTo>
                    <a:pt x="904" y="689"/>
                  </a:lnTo>
                  <a:lnTo>
                    <a:pt x="903" y="690"/>
                  </a:lnTo>
                  <a:lnTo>
                    <a:pt x="903" y="692"/>
                  </a:lnTo>
                  <a:lnTo>
                    <a:pt x="903" y="693"/>
                  </a:lnTo>
                  <a:lnTo>
                    <a:pt x="902" y="695"/>
                  </a:lnTo>
                  <a:lnTo>
                    <a:pt x="902" y="696"/>
                  </a:lnTo>
                  <a:lnTo>
                    <a:pt x="902" y="697"/>
                  </a:lnTo>
                  <a:lnTo>
                    <a:pt x="902" y="700"/>
                  </a:lnTo>
                  <a:lnTo>
                    <a:pt x="902" y="701"/>
                  </a:lnTo>
                  <a:lnTo>
                    <a:pt x="902" y="702"/>
                  </a:lnTo>
                  <a:lnTo>
                    <a:pt x="902" y="703"/>
                  </a:lnTo>
                  <a:lnTo>
                    <a:pt x="902" y="704"/>
                  </a:lnTo>
                  <a:lnTo>
                    <a:pt x="901" y="705"/>
                  </a:lnTo>
                  <a:lnTo>
                    <a:pt x="899" y="707"/>
                  </a:lnTo>
                  <a:lnTo>
                    <a:pt x="899" y="708"/>
                  </a:lnTo>
                  <a:lnTo>
                    <a:pt x="898" y="710"/>
                  </a:lnTo>
                  <a:lnTo>
                    <a:pt x="898" y="711"/>
                  </a:lnTo>
                  <a:lnTo>
                    <a:pt x="897" y="712"/>
                  </a:lnTo>
                  <a:lnTo>
                    <a:pt x="897" y="714"/>
                  </a:lnTo>
                  <a:lnTo>
                    <a:pt x="897" y="715"/>
                  </a:lnTo>
                  <a:lnTo>
                    <a:pt x="896" y="716"/>
                  </a:lnTo>
                  <a:lnTo>
                    <a:pt x="896" y="717"/>
                  </a:lnTo>
                  <a:lnTo>
                    <a:pt x="895" y="718"/>
                  </a:lnTo>
                  <a:lnTo>
                    <a:pt x="895" y="719"/>
                  </a:lnTo>
                  <a:lnTo>
                    <a:pt x="894" y="720"/>
                  </a:lnTo>
                  <a:lnTo>
                    <a:pt x="894" y="722"/>
                  </a:lnTo>
                  <a:lnTo>
                    <a:pt x="892" y="723"/>
                  </a:lnTo>
                  <a:lnTo>
                    <a:pt x="892" y="724"/>
                  </a:lnTo>
                  <a:lnTo>
                    <a:pt x="891" y="725"/>
                  </a:lnTo>
                  <a:lnTo>
                    <a:pt x="891" y="726"/>
                  </a:lnTo>
                  <a:lnTo>
                    <a:pt x="891" y="727"/>
                  </a:lnTo>
                  <a:lnTo>
                    <a:pt x="890" y="727"/>
                  </a:lnTo>
                  <a:lnTo>
                    <a:pt x="890" y="729"/>
                  </a:lnTo>
                  <a:lnTo>
                    <a:pt x="890" y="730"/>
                  </a:lnTo>
                  <a:lnTo>
                    <a:pt x="890" y="731"/>
                  </a:lnTo>
                  <a:lnTo>
                    <a:pt x="890" y="732"/>
                  </a:lnTo>
                  <a:lnTo>
                    <a:pt x="890" y="733"/>
                  </a:lnTo>
                  <a:lnTo>
                    <a:pt x="889" y="734"/>
                  </a:lnTo>
                  <a:lnTo>
                    <a:pt x="889" y="735"/>
                  </a:lnTo>
                  <a:lnTo>
                    <a:pt x="889" y="737"/>
                  </a:lnTo>
                  <a:lnTo>
                    <a:pt x="890" y="738"/>
                  </a:lnTo>
                  <a:lnTo>
                    <a:pt x="890" y="739"/>
                  </a:lnTo>
                  <a:lnTo>
                    <a:pt x="890" y="740"/>
                  </a:lnTo>
                  <a:lnTo>
                    <a:pt x="890" y="741"/>
                  </a:lnTo>
                  <a:lnTo>
                    <a:pt x="890" y="742"/>
                  </a:lnTo>
                  <a:lnTo>
                    <a:pt x="891" y="744"/>
                  </a:lnTo>
                  <a:lnTo>
                    <a:pt x="891" y="745"/>
                  </a:lnTo>
                  <a:lnTo>
                    <a:pt x="891" y="746"/>
                  </a:lnTo>
                  <a:lnTo>
                    <a:pt x="892" y="746"/>
                  </a:lnTo>
                  <a:lnTo>
                    <a:pt x="892" y="747"/>
                  </a:lnTo>
                  <a:lnTo>
                    <a:pt x="894" y="748"/>
                  </a:lnTo>
                  <a:lnTo>
                    <a:pt x="894" y="749"/>
                  </a:lnTo>
                  <a:lnTo>
                    <a:pt x="894" y="751"/>
                  </a:lnTo>
                  <a:lnTo>
                    <a:pt x="895" y="752"/>
                  </a:lnTo>
                  <a:lnTo>
                    <a:pt x="895" y="753"/>
                  </a:lnTo>
                  <a:lnTo>
                    <a:pt x="895" y="754"/>
                  </a:lnTo>
                  <a:lnTo>
                    <a:pt x="896" y="755"/>
                  </a:lnTo>
                  <a:lnTo>
                    <a:pt x="896" y="756"/>
                  </a:lnTo>
                  <a:lnTo>
                    <a:pt x="896" y="757"/>
                  </a:lnTo>
                  <a:lnTo>
                    <a:pt x="897" y="757"/>
                  </a:lnTo>
                  <a:lnTo>
                    <a:pt x="897" y="759"/>
                  </a:lnTo>
                  <a:lnTo>
                    <a:pt x="897" y="760"/>
                  </a:lnTo>
                  <a:lnTo>
                    <a:pt x="898" y="761"/>
                  </a:lnTo>
                  <a:lnTo>
                    <a:pt x="898" y="762"/>
                  </a:lnTo>
                  <a:lnTo>
                    <a:pt x="898" y="763"/>
                  </a:lnTo>
                  <a:lnTo>
                    <a:pt x="899" y="763"/>
                  </a:lnTo>
                  <a:lnTo>
                    <a:pt x="899" y="764"/>
                  </a:lnTo>
                  <a:lnTo>
                    <a:pt x="901" y="766"/>
                  </a:lnTo>
                  <a:lnTo>
                    <a:pt x="902" y="766"/>
                  </a:lnTo>
                  <a:lnTo>
                    <a:pt x="902" y="767"/>
                  </a:lnTo>
                  <a:lnTo>
                    <a:pt x="903" y="768"/>
                  </a:lnTo>
                  <a:lnTo>
                    <a:pt x="904" y="769"/>
                  </a:lnTo>
                  <a:lnTo>
                    <a:pt x="904" y="770"/>
                  </a:lnTo>
                  <a:lnTo>
                    <a:pt x="905" y="770"/>
                  </a:lnTo>
                  <a:lnTo>
                    <a:pt x="906" y="771"/>
                  </a:lnTo>
                  <a:lnTo>
                    <a:pt x="906" y="772"/>
                  </a:lnTo>
                  <a:lnTo>
                    <a:pt x="907" y="772"/>
                  </a:lnTo>
                  <a:lnTo>
                    <a:pt x="909" y="774"/>
                  </a:lnTo>
                  <a:lnTo>
                    <a:pt x="910" y="775"/>
                  </a:lnTo>
                  <a:lnTo>
                    <a:pt x="911" y="775"/>
                  </a:lnTo>
                  <a:lnTo>
                    <a:pt x="912" y="776"/>
                  </a:lnTo>
                  <a:lnTo>
                    <a:pt x="912" y="777"/>
                  </a:lnTo>
                  <a:lnTo>
                    <a:pt x="913" y="777"/>
                  </a:lnTo>
                  <a:lnTo>
                    <a:pt x="914" y="778"/>
                  </a:lnTo>
                  <a:lnTo>
                    <a:pt x="916" y="779"/>
                  </a:lnTo>
                  <a:lnTo>
                    <a:pt x="917" y="781"/>
                  </a:lnTo>
                  <a:lnTo>
                    <a:pt x="917" y="782"/>
                  </a:lnTo>
                  <a:lnTo>
                    <a:pt x="918" y="783"/>
                  </a:lnTo>
                  <a:lnTo>
                    <a:pt x="919" y="783"/>
                  </a:lnTo>
                  <a:lnTo>
                    <a:pt x="919" y="784"/>
                  </a:lnTo>
                  <a:lnTo>
                    <a:pt x="920" y="785"/>
                  </a:lnTo>
                  <a:lnTo>
                    <a:pt x="920" y="786"/>
                  </a:lnTo>
                  <a:lnTo>
                    <a:pt x="921" y="787"/>
                  </a:lnTo>
                  <a:lnTo>
                    <a:pt x="921" y="789"/>
                  </a:lnTo>
                  <a:lnTo>
                    <a:pt x="921" y="790"/>
                  </a:lnTo>
                  <a:lnTo>
                    <a:pt x="922" y="791"/>
                  </a:lnTo>
                  <a:lnTo>
                    <a:pt x="922" y="792"/>
                  </a:lnTo>
                  <a:lnTo>
                    <a:pt x="922" y="793"/>
                  </a:lnTo>
                  <a:lnTo>
                    <a:pt x="924" y="794"/>
                  </a:lnTo>
                  <a:lnTo>
                    <a:pt x="924" y="796"/>
                  </a:lnTo>
                  <a:lnTo>
                    <a:pt x="924" y="797"/>
                  </a:lnTo>
                  <a:lnTo>
                    <a:pt x="925" y="798"/>
                  </a:lnTo>
                  <a:lnTo>
                    <a:pt x="925" y="799"/>
                  </a:lnTo>
                  <a:lnTo>
                    <a:pt x="925" y="800"/>
                  </a:lnTo>
                  <a:lnTo>
                    <a:pt x="926" y="800"/>
                  </a:lnTo>
                  <a:lnTo>
                    <a:pt x="926" y="801"/>
                  </a:lnTo>
                  <a:lnTo>
                    <a:pt x="927" y="801"/>
                  </a:lnTo>
                  <a:lnTo>
                    <a:pt x="927" y="802"/>
                  </a:lnTo>
                  <a:lnTo>
                    <a:pt x="928" y="802"/>
                  </a:lnTo>
                  <a:lnTo>
                    <a:pt x="928" y="804"/>
                  </a:lnTo>
                  <a:lnTo>
                    <a:pt x="929" y="804"/>
                  </a:lnTo>
                  <a:lnTo>
                    <a:pt x="931" y="804"/>
                  </a:lnTo>
                  <a:lnTo>
                    <a:pt x="931" y="805"/>
                  </a:lnTo>
                  <a:lnTo>
                    <a:pt x="932" y="805"/>
                  </a:lnTo>
                  <a:lnTo>
                    <a:pt x="932" y="806"/>
                  </a:lnTo>
                  <a:lnTo>
                    <a:pt x="933" y="806"/>
                  </a:lnTo>
                  <a:lnTo>
                    <a:pt x="933" y="807"/>
                  </a:lnTo>
                  <a:lnTo>
                    <a:pt x="934" y="807"/>
                  </a:lnTo>
                  <a:lnTo>
                    <a:pt x="933" y="807"/>
                  </a:lnTo>
                  <a:lnTo>
                    <a:pt x="933" y="808"/>
                  </a:lnTo>
                  <a:lnTo>
                    <a:pt x="932" y="808"/>
                  </a:lnTo>
                  <a:lnTo>
                    <a:pt x="932" y="809"/>
                  </a:lnTo>
                  <a:lnTo>
                    <a:pt x="932" y="811"/>
                  </a:lnTo>
                  <a:lnTo>
                    <a:pt x="931" y="812"/>
                  </a:lnTo>
                  <a:lnTo>
                    <a:pt x="931" y="813"/>
                  </a:lnTo>
                  <a:lnTo>
                    <a:pt x="929" y="813"/>
                  </a:lnTo>
                  <a:lnTo>
                    <a:pt x="929" y="814"/>
                  </a:lnTo>
                  <a:lnTo>
                    <a:pt x="928" y="814"/>
                  </a:lnTo>
                  <a:lnTo>
                    <a:pt x="927" y="814"/>
                  </a:lnTo>
                  <a:lnTo>
                    <a:pt x="927" y="815"/>
                  </a:lnTo>
                  <a:lnTo>
                    <a:pt x="926" y="816"/>
                  </a:lnTo>
                  <a:lnTo>
                    <a:pt x="925" y="816"/>
                  </a:lnTo>
                  <a:lnTo>
                    <a:pt x="924" y="816"/>
                  </a:lnTo>
                  <a:lnTo>
                    <a:pt x="922" y="817"/>
                  </a:lnTo>
                  <a:lnTo>
                    <a:pt x="921" y="817"/>
                  </a:lnTo>
                  <a:lnTo>
                    <a:pt x="920" y="817"/>
                  </a:lnTo>
                  <a:lnTo>
                    <a:pt x="919" y="819"/>
                  </a:lnTo>
                  <a:lnTo>
                    <a:pt x="918" y="819"/>
                  </a:lnTo>
                  <a:lnTo>
                    <a:pt x="917" y="820"/>
                  </a:lnTo>
                  <a:lnTo>
                    <a:pt x="916" y="820"/>
                  </a:lnTo>
                  <a:lnTo>
                    <a:pt x="914" y="820"/>
                  </a:lnTo>
                  <a:lnTo>
                    <a:pt x="913" y="820"/>
                  </a:lnTo>
                  <a:lnTo>
                    <a:pt x="912" y="821"/>
                  </a:lnTo>
                  <a:lnTo>
                    <a:pt x="911" y="821"/>
                  </a:lnTo>
                  <a:lnTo>
                    <a:pt x="911" y="822"/>
                  </a:lnTo>
                  <a:lnTo>
                    <a:pt x="910" y="822"/>
                  </a:lnTo>
                  <a:lnTo>
                    <a:pt x="909" y="822"/>
                  </a:lnTo>
                  <a:lnTo>
                    <a:pt x="907" y="822"/>
                  </a:lnTo>
                  <a:lnTo>
                    <a:pt x="906" y="822"/>
                  </a:lnTo>
                  <a:lnTo>
                    <a:pt x="906" y="823"/>
                  </a:lnTo>
                  <a:lnTo>
                    <a:pt x="906" y="824"/>
                  </a:lnTo>
                  <a:lnTo>
                    <a:pt x="906" y="826"/>
                  </a:lnTo>
                  <a:lnTo>
                    <a:pt x="905" y="826"/>
                  </a:lnTo>
                  <a:lnTo>
                    <a:pt x="904" y="826"/>
                  </a:lnTo>
                  <a:lnTo>
                    <a:pt x="903" y="826"/>
                  </a:lnTo>
                  <a:lnTo>
                    <a:pt x="902" y="826"/>
                  </a:lnTo>
                  <a:lnTo>
                    <a:pt x="902" y="827"/>
                  </a:lnTo>
                  <a:lnTo>
                    <a:pt x="901" y="828"/>
                  </a:lnTo>
                  <a:lnTo>
                    <a:pt x="901" y="829"/>
                  </a:lnTo>
                  <a:lnTo>
                    <a:pt x="899" y="829"/>
                  </a:lnTo>
                  <a:lnTo>
                    <a:pt x="898" y="829"/>
                  </a:lnTo>
                  <a:lnTo>
                    <a:pt x="898" y="828"/>
                  </a:lnTo>
                  <a:lnTo>
                    <a:pt x="897" y="828"/>
                  </a:lnTo>
                  <a:lnTo>
                    <a:pt x="897" y="827"/>
                  </a:lnTo>
                  <a:lnTo>
                    <a:pt x="897" y="826"/>
                  </a:lnTo>
                  <a:lnTo>
                    <a:pt x="896" y="826"/>
                  </a:lnTo>
                  <a:lnTo>
                    <a:pt x="895" y="826"/>
                  </a:lnTo>
                  <a:lnTo>
                    <a:pt x="894" y="826"/>
                  </a:lnTo>
                  <a:lnTo>
                    <a:pt x="892" y="824"/>
                  </a:lnTo>
                  <a:lnTo>
                    <a:pt x="891" y="824"/>
                  </a:lnTo>
                  <a:lnTo>
                    <a:pt x="891" y="823"/>
                  </a:lnTo>
                  <a:lnTo>
                    <a:pt x="890" y="823"/>
                  </a:lnTo>
                  <a:lnTo>
                    <a:pt x="890" y="822"/>
                  </a:lnTo>
                  <a:lnTo>
                    <a:pt x="890" y="821"/>
                  </a:lnTo>
                  <a:lnTo>
                    <a:pt x="889" y="821"/>
                  </a:lnTo>
                  <a:lnTo>
                    <a:pt x="889" y="820"/>
                  </a:lnTo>
                  <a:lnTo>
                    <a:pt x="888" y="821"/>
                  </a:lnTo>
                  <a:lnTo>
                    <a:pt x="888" y="820"/>
                  </a:lnTo>
                  <a:lnTo>
                    <a:pt x="888" y="819"/>
                  </a:lnTo>
                  <a:lnTo>
                    <a:pt x="887" y="819"/>
                  </a:lnTo>
                  <a:lnTo>
                    <a:pt x="887" y="817"/>
                  </a:lnTo>
                  <a:lnTo>
                    <a:pt x="887" y="819"/>
                  </a:lnTo>
                  <a:lnTo>
                    <a:pt x="886" y="817"/>
                  </a:lnTo>
                  <a:lnTo>
                    <a:pt x="884" y="817"/>
                  </a:lnTo>
                  <a:lnTo>
                    <a:pt x="886" y="817"/>
                  </a:lnTo>
                  <a:lnTo>
                    <a:pt x="884" y="817"/>
                  </a:lnTo>
                  <a:lnTo>
                    <a:pt x="884" y="816"/>
                  </a:lnTo>
                  <a:lnTo>
                    <a:pt x="883" y="815"/>
                  </a:lnTo>
                  <a:lnTo>
                    <a:pt x="882" y="815"/>
                  </a:lnTo>
                  <a:lnTo>
                    <a:pt x="882" y="816"/>
                  </a:lnTo>
                  <a:lnTo>
                    <a:pt x="881" y="816"/>
                  </a:lnTo>
                  <a:lnTo>
                    <a:pt x="881" y="817"/>
                  </a:lnTo>
                  <a:lnTo>
                    <a:pt x="880" y="817"/>
                  </a:lnTo>
                  <a:lnTo>
                    <a:pt x="879" y="817"/>
                  </a:lnTo>
                  <a:lnTo>
                    <a:pt x="879" y="816"/>
                  </a:lnTo>
                  <a:lnTo>
                    <a:pt x="877" y="817"/>
                  </a:lnTo>
                  <a:lnTo>
                    <a:pt x="879" y="817"/>
                  </a:lnTo>
                  <a:lnTo>
                    <a:pt x="877" y="817"/>
                  </a:lnTo>
                  <a:lnTo>
                    <a:pt x="876" y="817"/>
                  </a:lnTo>
                  <a:lnTo>
                    <a:pt x="875" y="817"/>
                  </a:lnTo>
                  <a:lnTo>
                    <a:pt x="875" y="819"/>
                  </a:lnTo>
                  <a:lnTo>
                    <a:pt x="875" y="820"/>
                  </a:lnTo>
                  <a:lnTo>
                    <a:pt x="874" y="820"/>
                  </a:lnTo>
                  <a:lnTo>
                    <a:pt x="874" y="819"/>
                  </a:lnTo>
                  <a:lnTo>
                    <a:pt x="874" y="820"/>
                  </a:lnTo>
                  <a:lnTo>
                    <a:pt x="874" y="819"/>
                  </a:lnTo>
                  <a:lnTo>
                    <a:pt x="873" y="819"/>
                  </a:lnTo>
                  <a:lnTo>
                    <a:pt x="872" y="819"/>
                  </a:lnTo>
                  <a:lnTo>
                    <a:pt x="871" y="819"/>
                  </a:lnTo>
                  <a:lnTo>
                    <a:pt x="871" y="817"/>
                  </a:lnTo>
                  <a:lnTo>
                    <a:pt x="871" y="816"/>
                  </a:lnTo>
                  <a:lnTo>
                    <a:pt x="869" y="816"/>
                  </a:lnTo>
                  <a:lnTo>
                    <a:pt x="869" y="815"/>
                  </a:lnTo>
                  <a:lnTo>
                    <a:pt x="868" y="815"/>
                  </a:lnTo>
                  <a:lnTo>
                    <a:pt x="867" y="815"/>
                  </a:lnTo>
                  <a:lnTo>
                    <a:pt x="866" y="815"/>
                  </a:lnTo>
                  <a:lnTo>
                    <a:pt x="866" y="816"/>
                  </a:lnTo>
                  <a:lnTo>
                    <a:pt x="865" y="816"/>
                  </a:lnTo>
                  <a:lnTo>
                    <a:pt x="864" y="816"/>
                  </a:lnTo>
                  <a:lnTo>
                    <a:pt x="862" y="816"/>
                  </a:lnTo>
                  <a:lnTo>
                    <a:pt x="862" y="815"/>
                  </a:lnTo>
                  <a:lnTo>
                    <a:pt x="862" y="814"/>
                  </a:lnTo>
                  <a:lnTo>
                    <a:pt x="861" y="814"/>
                  </a:lnTo>
                  <a:lnTo>
                    <a:pt x="861" y="813"/>
                  </a:lnTo>
                  <a:lnTo>
                    <a:pt x="860" y="813"/>
                  </a:lnTo>
                  <a:lnTo>
                    <a:pt x="859" y="813"/>
                  </a:lnTo>
                  <a:lnTo>
                    <a:pt x="858" y="813"/>
                  </a:lnTo>
                  <a:lnTo>
                    <a:pt x="858" y="814"/>
                  </a:lnTo>
                  <a:lnTo>
                    <a:pt x="857" y="814"/>
                  </a:lnTo>
                  <a:lnTo>
                    <a:pt x="858" y="814"/>
                  </a:lnTo>
                  <a:lnTo>
                    <a:pt x="858" y="815"/>
                  </a:lnTo>
                  <a:lnTo>
                    <a:pt x="857" y="815"/>
                  </a:lnTo>
                  <a:lnTo>
                    <a:pt x="857" y="816"/>
                  </a:lnTo>
                  <a:lnTo>
                    <a:pt x="855" y="816"/>
                  </a:lnTo>
                  <a:lnTo>
                    <a:pt x="854" y="816"/>
                  </a:lnTo>
                  <a:lnTo>
                    <a:pt x="854" y="815"/>
                  </a:lnTo>
                  <a:lnTo>
                    <a:pt x="854" y="816"/>
                  </a:lnTo>
                  <a:lnTo>
                    <a:pt x="853" y="816"/>
                  </a:lnTo>
                  <a:lnTo>
                    <a:pt x="853" y="817"/>
                  </a:lnTo>
                  <a:lnTo>
                    <a:pt x="853" y="816"/>
                  </a:lnTo>
                  <a:lnTo>
                    <a:pt x="852" y="816"/>
                  </a:lnTo>
                  <a:lnTo>
                    <a:pt x="851" y="816"/>
                  </a:lnTo>
                  <a:lnTo>
                    <a:pt x="851" y="815"/>
                  </a:lnTo>
                  <a:lnTo>
                    <a:pt x="850" y="815"/>
                  </a:lnTo>
                  <a:lnTo>
                    <a:pt x="849" y="815"/>
                  </a:lnTo>
                  <a:lnTo>
                    <a:pt x="849" y="814"/>
                  </a:lnTo>
                  <a:lnTo>
                    <a:pt x="847" y="814"/>
                  </a:lnTo>
                  <a:lnTo>
                    <a:pt x="846" y="814"/>
                  </a:lnTo>
                  <a:lnTo>
                    <a:pt x="846" y="813"/>
                  </a:lnTo>
                  <a:lnTo>
                    <a:pt x="845" y="813"/>
                  </a:lnTo>
                  <a:lnTo>
                    <a:pt x="845" y="812"/>
                  </a:lnTo>
                  <a:lnTo>
                    <a:pt x="844" y="812"/>
                  </a:lnTo>
                  <a:lnTo>
                    <a:pt x="844" y="811"/>
                  </a:lnTo>
                  <a:lnTo>
                    <a:pt x="843" y="812"/>
                  </a:lnTo>
                  <a:lnTo>
                    <a:pt x="842" y="812"/>
                  </a:lnTo>
                  <a:lnTo>
                    <a:pt x="840" y="812"/>
                  </a:lnTo>
                  <a:lnTo>
                    <a:pt x="839" y="812"/>
                  </a:lnTo>
                  <a:lnTo>
                    <a:pt x="839" y="813"/>
                  </a:lnTo>
                  <a:lnTo>
                    <a:pt x="838" y="813"/>
                  </a:lnTo>
                  <a:lnTo>
                    <a:pt x="837" y="813"/>
                  </a:lnTo>
                  <a:lnTo>
                    <a:pt x="837" y="814"/>
                  </a:lnTo>
                  <a:lnTo>
                    <a:pt x="836" y="814"/>
                  </a:lnTo>
                  <a:lnTo>
                    <a:pt x="835" y="814"/>
                  </a:lnTo>
                  <a:lnTo>
                    <a:pt x="835" y="815"/>
                  </a:lnTo>
                  <a:lnTo>
                    <a:pt x="834" y="816"/>
                  </a:lnTo>
                  <a:lnTo>
                    <a:pt x="834" y="817"/>
                  </a:lnTo>
                  <a:lnTo>
                    <a:pt x="832" y="817"/>
                  </a:lnTo>
                  <a:lnTo>
                    <a:pt x="831" y="817"/>
                  </a:lnTo>
                  <a:lnTo>
                    <a:pt x="830" y="817"/>
                  </a:lnTo>
                  <a:lnTo>
                    <a:pt x="830" y="816"/>
                  </a:lnTo>
                  <a:lnTo>
                    <a:pt x="829" y="816"/>
                  </a:lnTo>
                  <a:lnTo>
                    <a:pt x="829" y="815"/>
                  </a:lnTo>
                  <a:lnTo>
                    <a:pt x="828" y="815"/>
                  </a:lnTo>
                  <a:lnTo>
                    <a:pt x="828" y="814"/>
                  </a:lnTo>
                  <a:lnTo>
                    <a:pt x="827" y="814"/>
                  </a:lnTo>
                  <a:lnTo>
                    <a:pt x="827" y="813"/>
                  </a:lnTo>
                  <a:lnTo>
                    <a:pt x="827" y="812"/>
                  </a:lnTo>
                  <a:lnTo>
                    <a:pt x="825" y="812"/>
                  </a:lnTo>
                  <a:lnTo>
                    <a:pt x="825" y="813"/>
                  </a:lnTo>
                  <a:lnTo>
                    <a:pt x="824" y="813"/>
                  </a:lnTo>
                  <a:lnTo>
                    <a:pt x="824" y="814"/>
                  </a:lnTo>
                  <a:lnTo>
                    <a:pt x="823" y="814"/>
                  </a:lnTo>
                  <a:lnTo>
                    <a:pt x="823" y="815"/>
                  </a:lnTo>
                  <a:lnTo>
                    <a:pt x="822" y="815"/>
                  </a:lnTo>
                  <a:lnTo>
                    <a:pt x="821" y="815"/>
                  </a:lnTo>
                  <a:lnTo>
                    <a:pt x="821" y="816"/>
                  </a:lnTo>
                  <a:lnTo>
                    <a:pt x="820" y="816"/>
                  </a:lnTo>
                  <a:lnTo>
                    <a:pt x="820" y="817"/>
                  </a:lnTo>
                  <a:lnTo>
                    <a:pt x="819" y="817"/>
                  </a:lnTo>
                  <a:lnTo>
                    <a:pt x="819" y="816"/>
                  </a:lnTo>
                  <a:lnTo>
                    <a:pt x="817" y="816"/>
                  </a:lnTo>
                  <a:lnTo>
                    <a:pt x="817" y="817"/>
                  </a:lnTo>
                  <a:lnTo>
                    <a:pt x="817" y="819"/>
                  </a:lnTo>
                  <a:lnTo>
                    <a:pt x="816" y="819"/>
                  </a:lnTo>
                  <a:lnTo>
                    <a:pt x="816" y="820"/>
                  </a:lnTo>
                  <a:lnTo>
                    <a:pt x="816" y="821"/>
                  </a:lnTo>
                  <a:lnTo>
                    <a:pt x="815" y="821"/>
                  </a:lnTo>
                  <a:lnTo>
                    <a:pt x="814" y="821"/>
                  </a:lnTo>
                  <a:lnTo>
                    <a:pt x="813" y="821"/>
                  </a:lnTo>
                  <a:lnTo>
                    <a:pt x="813" y="820"/>
                  </a:lnTo>
                  <a:lnTo>
                    <a:pt x="812" y="820"/>
                  </a:lnTo>
                  <a:lnTo>
                    <a:pt x="810" y="820"/>
                  </a:lnTo>
                  <a:lnTo>
                    <a:pt x="810" y="819"/>
                  </a:lnTo>
                  <a:lnTo>
                    <a:pt x="809" y="819"/>
                  </a:lnTo>
                  <a:lnTo>
                    <a:pt x="809" y="820"/>
                  </a:lnTo>
                  <a:lnTo>
                    <a:pt x="808" y="820"/>
                  </a:lnTo>
                  <a:lnTo>
                    <a:pt x="809" y="821"/>
                  </a:lnTo>
                  <a:lnTo>
                    <a:pt x="808" y="821"/>
                  </a:lnTo>
                  <a:lnTo>
                    <a:pt x="808" y="822"/>
                  </a:lnTo>
                  <a:lnTo>
                    <a:pt x="808" y="823"/>
                  </a:lnTo>
                  <a:lnTo>
                    <a:pt x="808" y="824"/>
                  </a:lnTo>
                  <a:lnTo>
                    <a:pt x="807" y="824"/>
                  </a:lnTo>
                  <a:lnTo>
                    <a:pt x="807" y="826"/>
                  </a:lnTo>
                  <a:lnTo>
                    <a:pt x="808" y="826"/>
                  </a:lnTo>
                  <a:lnTo>
                    <a:pt x="807" y="827"/>
                  </a:lnTo>
                  <a:lnTo>
                    <a:pt x="806" y="828"/>
                  </a:lnTo>
                  <a:lnTo>
                    <a:pt x="805" y="828"/>
                  </a:lnTo>
                  <a:lnTo>
                    <a:pt x="804" y="828"/>
                  </a:lnTo>
                  <a:lnTo>
                    <a:pt x="802" y="829"/>
                  </a:lnTo>
                  <a:lnTo>
                    <a:pt x="801" y="829"/>
                  </a:lnTo>
                  <a:lnTo>
                    <a:pt x="801" y="830"/>
                  </a:lnTo>
                  <a:lnTo>
                    <a:pt x="801" y="831"/>
                  </a:lnTo>
                  <a:lnTo>
                    <a:pt x="800" y="831"/>
                  </a:lnTo>
                  <a:lnTo>
                    <a:pt x="799" y="831"/>
                  </a:lnTo>
                  <a:lnTo>
                    <a:pt x="798" y="831"/>
                  </a:lnTo>
                  <a:lnTo>
                    <a:pt x="798" y="830"/>
                  </a:lnTo>
                  <a:lnTo>
                    <a:pt x="797" y="829"/>
                  </a:lnTo>
                  <a:lnTo>
                    <a:pt x="795" y="829"/>
                  </a:lnTo>
                  <a:lnTo>
                    <a:pt x="795" y="830"/>
                  </a:lnTo>
                  <a:lnTo>
                    <a:pt x="794" y="830"/>
                  </a:lnTo>
                  <a:lnTo>
                    <a:pt x="794" y="831"/>
                  </a:lnTo>
                  <a:lnTo>
                    <a:pt x="794" y="832"/>
                  </a:lnTo>
                  <a:lnTo>
                    <a:pt x="795" y="832"/>
                  </a:lnTo>
                  <a:lnTo>
                    <a:pt x="795" y="834"/>
                  </a:lnTo>
                  <a:lnTo>
                    <a:pt x="795" y="835"/>
                  </a:lnTo>
                  <a:lnTo>
                    <a:pt x="794" y="836"/>
                  </a:lnTo>
                  <a:lnTo>
                    <a:pt x="794" y="837"/>
                  </a:lnTo>
                  <a:lnTo>
                    <a:pt x="793" y="837"/>
                  </a:lnTo>
                  <a:lnTo>
                    <a:pt x="792" y="837"/>
                  </a:lnTo>
                  <a:lnTo>
                    <a:pt x="791" y="837"/>
                  </a:lnTo>
                  <a:lnTo>
                    <a:pt x="790" y="836"/>
                  </a:lnTo>
                  <a:lnTo>
                    <a:pt x="789" y="835"/>
                  </a:lnTo>
                  <a:lnTo>
                    <a:pt x="787" y="836"/>
                  </a:lnTo>
                  <a:lnTo>
                    <a:pt x="787" y="837"/>
                  </a:lnTo>
                  <a:lnTo>
                    <a:pt x="786" y="837"/>
                  </a:lnTo>
                  <a:lnTo>
                    <a:pt x="787" y="838"/>
                  </a:lnTo>
                  <a:lnTo>
                    <a:pt x="787" y="839"/>
                  </a:lnTo>
                  <a:lnTo>
                    <a:pt x="787" y="841"/>
                  </a:lnTo>
                  <a:lnTo>
                    <a:pt x="787" y="842"/>
                  </a:lnTo>
                  <a:lnTo>
                    <a:pt x="786" y="842"/>
                  </a:lnTo>
                  <a:lnTo>
                    <a:pt x="786" y="843"/>
                  </a:lnTo>
                  <a:lnTo>
                    <a:pt x="786" y="844"/>
                  </a:lnTo>
                  <a:lnTo>
                    <a:pt x="785" y="844"/>
                  </a:lnTo>
                  <a:lnTo>
                    <a:pt x="784" y="845"/>
                  </a:lnTo>
                  <a:lnTo>
                    <a:pt x="784" y="844"/>
                  </a:lnTo>
                  <a:lnTo>
                    <a:pt x="783" y="844"/>
                  </a:lnTo>
                  <a:lnTo>
                    <a:pt x="782" y="844"/>
                  </a:lnTo>
                  <a:lnTo>
                    <a:pt x="780" y="844"/>
                  </a:lnTo>
                  <a:lnTo>
                    <a:pt x="779" y="844"/>
                  </a:lnTo>
                  <a:lnTo>
                    <a:pt x="779" y="845"/>
                  </a:lnTo>
                  <a:lnTo>
                    <a:pt x="779" y="846"/>
                  </a:lnTo>
                  <a:lnTo>
                    <a:pt x="779" y="847"/>
                  </a:lnTo>
                  <a:lnTo>
                    <a:pt x="778" y="849"/>
                  </a:lnTo>
                  <a:lnTo>
                    <a:pt x="779" y="849"/>
                  </a:lnTo>
                  <a:lnTo>
                    <a:pt x="778" y="850"/>
                  </a:lnTo>
                  <a:lnTo>
                    <a:pt x="778" y="851"/>
                  </a:lnTo>
                  <a:lnTo>
                    <a:pt x="778" y="852"/>
                  </a:lnTo>
                  <a:lnTo>
                    <a:pt x="779" y="853"/>
                  </a:lnTo>
                  <a:lnTo>
                    <a:pt x="779" y="852"/>
                  </a:lnTo>
                  <a:lnTo>
                    <a:pt x="780" y="852"/>
                  </a:lnTo>
                  <a:lnTo>
                    <a:pt x="780" y="853"/>
                  </a:lnTo>
                  <a:lnTo>
                    <a:pt x="780" y="852"/>
                  </a:lnTo>
                  <a:lnTo>
                    <a:pt x="782" y="852"/>
                  </a:lnTo>
                  <a:lnTo>
                    <a:pt x="783" y="852"/>
                  </a:lnTo>
                  <a:lnTo>
                    <a:pt x="783" y="853"/>
                  </a:lnTo>
                  <a:lnTo>
                    <a:pt x="784" y="853"/>
                  </a:lnTo>
                  <a:lnTo>
                    <a:pt x="785" y="853"/>
                  </a:lnTo>
                  <a:lnTo>
                    <a:pt x="786" y="853"/>
                  </a:lnTo>
                  <a:lnTo>
                    <a:pt x="787" y="853"/>
                  </a:lnTo>
                  <a:lnTo>
                    <a:pt x="789" y="853"/>
                  </a:lnTo>
                  <a:lnTo>
                    <a:pt x="790" y="852"/>
                  </a:lnTo>
                  <a:lnTo>
                    <a:pt x="791" y="851"/>
                  </a:lnTo>
                  <a:lnTo>
                    <a:pt x="792" y="851"/>
                  </a:lnTo>
                  <a:lnTo>
                    <a:pt x="793" y="850"/>
                  </a:lnTo>
                  <a:lnTo>
                    <a:pt x="794" y="850"/>
                  </a:lnTo>
                  <a:lnTo>
                    <a:pt x="795" y="851"/>
                  </a:lnTo>
                  <a:lnTo>
                    <a:pt x="795" y="852"/>
                  </a:lnTo>
                  <a:lnTo>
                    <a:pt x="794" y="852"/>
                  </a:lnTo>
                  <a:lnTo>
                    <a:pt x="793" y="853"/>
                  </a:lnTo>
                  <a:lnTo>
                    <a:pt x="794" y="853"/>
                  </a:lnTo>
                  <a:lnTo>
                    <a:pt x="793" y="853"/>
                  </a:lnTo>
                  <a:lnTo>
                    <a:pt x="793" y="854"/>
                  </a:lnTo>
                  <a:lnTo>
                    <a:pt x="794" y="856"/>
                  </a:lnTo>
                  <a:lnTo>
                    <a:pt x="794" y="857"/>
                  </a:lnTo>
                  <a:lnTo>
                    <a:pt x="795" y="857"/>
                  </a:lnTo>
                  <a:lnTo>
                    <a:pt x="797" y="857"/>
                  </a:lnTo>
                  <a:lnTo>
                    <a:pt x="798" y="857"/>
                  </a:lnTo>
                  <a:lnTo>
                    <a:pt x="799" y="857"/>
                  </a:lnTo>
                  <a:lnTo>
                    <a:pt x="800" y="856"/>
                  </a:lnTo>
                  <a:lnTo>
                    <a:pt x="800" y="857"/>
                  </a:lnTo>
                  <a:lnTo>
                    <a:pt x="801" y="857"/>
                  </a:lnTo>
                  <a:lnTo>
                    <a:pt x="802" y="857"/>
                  </a:lnTo>
                  <a:lnTo>
                    <a:pt x="804" y="857"/>
                  </a:lnTo>
                  <a:lnTo>
                    <a:pt x="802" y="857"/>
                  </a:lnTo>
                  <a:lnTo>
                    <a:pt x="804" y="857"/>
                  </a:lnTo>
                  <a:lnTo>
                    <a:pt x="805" y="857"/>
                  </a:lnTo>
                  <a:lnTo>
                    <a:pt x="805" y="858"/>
                  </a:lnTo>
                  <a:lnTo>
                    <a:pt x="806" y="858"/>
                  </a:lnTo>
                  <a:lnTo>
                    <a:pt x="807" y="859"/>
                  </a:lnTo>
                  <a:lnTo>
                    <a:pt x="808" y="859"/>
                  </a:lnTo>
                  <a:lnTo>
                    <a:pt x="808" y="858"/>
                  </a:lnTo>
                  <a:lnTo>
                    <a:pt x="809" y="858"/>
                  </a:lnTo>
                  <a:lnTo>
                    <a:pt x="810" y="859"/>
                  </a:lnTo>
                  <a:lnTo>
                    <a:pt x="812" y="860"/>
                  </a:lnTo>
                  <a:lnTo>
                    <a:pt x="813" y="860"/>
                  </a:lnTo>
                  <a:lnTo>
                    <a:pt x="814" y="860"/>
                  </a:lnTo>
                  <a:lnTo>
                    <a:pt x="814" y="861"/>
                  </a:lnTo>
                  <a:lnTo>
                    <a:pt x="814" y="862"/>
                  </a:lnTo>
                  <a:lnTo>
                    <a:pt x="815" y="864"/>
                  </a:lnTo>
                  <a:lnTo>
                    <a:pt x="815" y="865"/>
                  </a:lnTo>
                  <a:lnTo>
                    <a:pt x="816" y="865"/>
                  </a:lnTo>
                  <a:lnTo>
                    <a:pt x="817" y="865"/>
                  </a:lnTo>
                  <a:lnTo>
                    <a:pt x="819" y="865"/>
                  </a:lnTo>
                  <a:lnTo>
                    <a:pt x="820" y="865"/>
                  </a:lnTo>
                  <a:lnTo>
                    <a:pt x="821" y="865"/>
                  </a:lnTo>
                  <a:lnTo>
                    <a:pt x="822" y="865"/>
                  </a:lnTo>
                  <a:lnTo>
                    <a:pt x="823" y="866"/>
                  </a:lnTo>
                  <a:lnTo>
                    <a:pt x="824" y="866"/>
                  </a:lnTo>
                  <a:lnTo>
                    <a:pt x="824" y="867"/>
                  </a:lnTo>
                  <a:lnTo>
                    <a:pt x="825" y="867"/>
                  </a:lnTo>
                  <a:lnTo>
                    <a:pt x="825" y="868"/>
                  </a:lnTo>
                  <a:lnTo>
                    <a:pt x="825" y="869"/>
                  </a:lnTo>
                  <a:lnTo>
                    <a:pt x="827" y="869"/>
                  </a:lnTo>
                  <a:lnTo>
                    <a:pt x="828" y="869"/>
                  </a:lnTo>
                  <a:lnTo>
                    <a:pt x="828" y="871"/>
                  </a:lnTo>
                  <a:lnTo>
                    <a:pt x="829" y="871"/>
                  </a:lnTo>
                  <a:lnTo>
                    <a:pt x="829" y="872"/>
                  </a:lnTo>
                  <a:lnTo>
                    <a:pt x="830" y="872"/>
                  </a:lnTo>
                  <a:lnTo>
                    <a:pt x="831" y="872"/>
                  </a:lnTo>
                  <a:lnTo>
                    <a:pt x="831" y="873"/>
                  </a:lnTo>
                  <a:lnTo>
                    <a:pt x="832" y="873"/>
                  </a:lnTo>
                  <a:lnTo>
                    <a:pt x="834" y="874"/>
                  </a:lnTo>
                  <a:lnTo>
                    <a:pt x="835" y="874"/>
                  </a:lnTo>
                  <a:lnTo>
                    <a:pt x="836" y="874"/>
                  </a:lnTo>
                  <a:lnTo>
                    <a:pt x="836" y="875"/>
                  </a:lnTo>
                  <a:lnTo>
                    <a:pt x="837" y="875"/>
                  </a:lnTo>
                  <a:lnTo>
                    <a:pt x="837" y="874"/>
                  </a:lnTo>
                  <a:lnTo>
                    <a:pt x="838" y="874"/>
                  </a:lnTo>
                  <a:lnTo>
                    <a:pt x="839" y="874"/>
                  </a:lnTo>
                  <a:lnTo>
                    <a:pt x="839" y="875"/>
                  </a:lnTo>
                  <a:lnTo>
                    <a:pt x="839" y="876"/>
                  </a:lnTo>
                  <a:lnTo>
                    <a:pt x="840" y="876"/>
                  </a:lnTo>
                  <a:lnTo>
                    <a:pt x="840" y="877"/>
                  </a:lnTo>
                  <a:lnTo>
                    <a:pt x="842" y="877"/>
                  </a:lnTo>
                  <a:lnTo>
                    <a:pt x="843" y="877"/>
                  </a:lnTo>
                  <a:lnTo>
                    <a:pt x="843" y="876"/>
                  </a:lnTo>
                  <a:lnTo>
                    <a:pt x="844" y="876"/>
                  </a:lnTo>
                  <a:lnTo>
                    <a:pt x="845" y="876"/>
                  </a:lnTo>
                  <a:lnTo>
                    <a:pt x="845" y="877"/>
                  </a:lnTo>
                  <a:lnTo>
                    <a:pt x="846" y="876"/>
                  </a:lnTo>
                  <a:lnTo>
                    <a:pt x="847" y="876"/>
                  </a:lnTo>
                  <a:lnTo>
                    <a:pt x="849" y="876"/>
                  </a:lnTo>
                  <a:lnTo>
                    <a:pt x="850" y="876"/>
                  </a:lnTo>
                  <a:lnTo>
                    <a:pt x="850" y="877"/>
                  </a:lnTo>
                  <a:lnTo>
                    <a:pt x="851" y="877"/>
                  </a:lnTo>
                  <a:lnTo>
                    <a:pt x="852" y="879"/>
                  </a:lnTo>
                  <a:lnTo>
                    <a:pt x="853" y="879"/>
                  </a:lnTo>
                  <a:lnTo>
                    <a:pt x="853" y="880"/>
                  </a:lnTo>
                  <a:lnTo>
                    <a:pt x="854" y="880"/>
                  </a:lnTo>
                  <a:lnTo>
                    <a:pt x="855" y="880"/>
                  </a:lnTo>
                  <a:lnTo>
                    <a:pt x="857" y="881"/>
                  </a:lnTo>
                  <a:lnTo>
                    <a:pt x="857" y="880"/>
                  </a:lnTo>
                  <a:lnTo>
                    <a:pt x="858" y="880"/>
                  </a:lnTo>
                  <a:lnTo>
                    <a:pt x="859" y="880"/>
                  </a:lnTo>
                  <a:lnTo>
                    <a:pt x="860" y="880"/>
                  </a:lnTo>
                  <a:lnTo>
                    <a:pt x="861" y="880"/>
                  </a:lnTo>
                  <a:lnTo>
                    <a:pt x="862" y="880"/>
                  </a:lnTo>
                  <a:lnTo>
                    <a:pt x="864" y="880"/>
                  </a:lnTo>
                  <a:lnTo>
                    <a:pt x="864" y="879"/>
                  </a:lnTo>
                  <a:lnTo>
                    <a:pt x="865" y="879"/>
                  </a:lnTo>
                  <a:lnTo>
                    <a:pt x="866" y="879"/>
                  </a:lnTo>
                  <a:lnTo>
                    <a:pt x="866" y="877"/>
                  </a:lnTo>
                  <a:lnTo>
                    <a:pt x="867" y="879"/>
                  </a:lnTo>
                  <a:lnTo>
                    <a:pt x="868" y="879"/>
                  </a:lnTo>
                  <a:lnTo>
                    <a:pt x="869" y="880"/>
                  </a:lnTo>
                  <a:lnTo>
                    <a:pt x="871" y="880"/>
                  </a:lnTo>
                  <a:lnTo>
                    <a:pt x="872" y="880"/>
                  </a:lnTo>
                  <a:lnTo>
                    <a:pt x="873" y="879"/>
                  </a:lnTo>
                  <a:lnTo>
                    <a:pt x="874" y="879"/>
                  </a:lnTo>
                  <a:lnTo>
                    <a:pt x="875" y="877"/>
                  </a:lnTo>
                  <a:lnTo>
                    <a:pt x="876" y="877"/>
                  </a:lnTo>
                  <a:lnTo>
                    <a:pt x="876" y="876"/>
                  </a:lnTo>
                  <a:lnTo>
                    <a:pt x="877" y="876"/>
                  </a:lnTo>
                  <a:lnTo>
                    <a:pt x="877" y="877"/>
                  </a:lnTo>
                  <a:lnTo>
                    <a:pt x="879" y="877"/>
                  </a:lnTo>
                  <a:lnTo>
                    <a:pt x="879" y="879"/>
                  </a:lnTo>
                  <a:lnTo>
                    <a:pt x="879" y="880"/>
                  </a:lnTo>
                  <a:lnTo>
                    <a:pt x="880" y="880"/>
                  </a:lnTo>
                  <a:lnTo>
                    <a:pt x="880" y="881"/>
                  </a:lnTo>
                  <a:lnTo>
                    <a:pt x="881" y="881"/>
                  </a:lnTo>
                  <a:lnTo>
                    <a:pt x="881" y="882"/>
                  </a:lnTo>
                  <a:lnTo>
                    <a:pt x="882" y="882"/>
                  </a:lnTo>
                  <a:lnTo>
                    <a:pt x="883" y="882"/>
                  </a:lnTo>
                  <a:lnTo>
                    <a:pt x="883" y="883"/>
                  </a:lnTo>
                  <a:lnTo>
                    <a:pt x="884" y="883"/>
                  </a:lnTo>
                  <a:lnTo>
                    <a:pt x="884" y="884"/>
                  </a:lnTo>
                  <a:lnTo>
                    <a:pt x="886" y="884"/>
                  </a:lnTo>
                  <a:lnTo>
                    <a:pt x="887" y="884"/>
                  </a:lnTo>
                  <a:lnTo>
                    <a:pt x="888" y="884"/>
                  </a:lnTo>
                  <a:lnTo>
                    <a:pt x="889" y="883"/>
                  </a:lnTo>
                  <a:lnTo>
                    <a:pt x="889" y="882"/>
                  </a:lnTo>
                  <a:lnTo>
                    <a:pt x="890" y="881"/>
                  </a:lnTo>
                  <a:lnTo>
                    <a:pt x="890" y="880"/>
                  </a:lnTo>
                  <a:lnTo>
                    <a:pt x="890" y="879"/>
                  </a:lnTo>
                  <a:lnTo>
                    <a:pt x="890" y="877"/>
                  </a:lnTo>
                  <a:lnTo>
                    <a:pt x="890" y="876"/>
                  </a:lnTo>
                  <a:lnTo>
                    <a:pt x="891" y="876"/>
                  </a:lnTo>
                  <a:lnTo>
                    <a:pt x="892" y="875"/>
                  </a:lnTo>
                  <a:lnTo>
                    <a:pt x="894" y="875"/>
                  </a:lnTo>
                  <a:lnTo>
                    <a:pt x="895" y="875"/>
                  </a:lnTo>
                  <a:lnTo>
                    <a:pt x="895" y="876"/>
                  </a:lnTo>
                  <a:lnTo>
                    <a:pt x="896" y="877"/>
                  </a:lnTo>
                  <a:lnTo>
                    <a:pt x="895" y="877"/>
                  </a:lnTo>
                  <a:lnTo>
                    <a:pt x="895" y="879"/>
                  </a:lnTo>
                  <a:lnTo>
                    <a:pt x="894" y="880"/>
                  </a:lnTo>
                  <a:lnTo>
                    <a:pt x="894" y="881"/>
                  </a:lnTo>
                  <a:lnTo>
                    <a:pt x="895" y="881"/>
                  </a:lnTo>
                  <a:lnTo>
                    <a:pt x="895" y="882"/>
                  </a:lnTo>
                  <a:lnTo>
                    <a:pt x="895" y="883"/>
                  </a:lnTo>
                  <a:lnTo>
                    <a:pt x="896" y="883"/>
                  </a:lnTo>
                  <a:lnTo>
                    <a:pt x="896" y="882"/>
                  </a:lnTo>
                  <a:lnTo>
                    <a:pt x="897" y="881"/>
                  </a:lnTo>
                  <a:lnTo>
                    <a:pt x="898" y="881"/>
                  </a:lnTo>
                  <a:lnTo>
                    <a:pt x="899" y="881"/>
                  </a:lnTo>
                  <a:lnTo>
                    <a:pt x="899" y="882"/>
                  </a:lnTo>
                  <a:lnTo>
                    <a:pt x="901" y="882"/>
                  </a:lnTo>
                  <a:lnTo>
                    <a:pt x="901" y="883"/>
                  </a:lnTo>
                  <a:lnTo>
                    <a:pt x="902" y="884"/>
                  </a:lnTo>
                  <a:lnTo>
                    <a:pt x="901" y="884"/>
                  </a:lnTo>
                  <a:lnTo>
                    <a:pt x="901" y="886"/>
                  </a:lnTo>
                  <a:lnTo>
                    <a:pt x="901" y="887"/>
                  </a:lnTo>
                  <a:lnTo>
                    <a:pt x="901" y="888"/>
                  </a:lnTo>
                  <a:lnTo>
                    <a:pt x="901" y="889"/>
                  </a:lnTo>
                  <a:lnTo>
                    <a:pt x="901" y="890"/>
                  </a:lnTo>
                  <a:lnTo>
                    <a:pt x="902" y="890"/>
                  </a:lnTo>
                  <a:lnTo>
                    <a:pt x="902" y="891"/>
                  </a:lnTo>
                  <a:lnTo>
                    <a:pt x="903" y="893"/>
                  </a:lnTo>
                  <a:lnTo>
                    <a:pt x="903" y="894"/>
                  </a:lnTo>
                  <a:lnTo>
                    <a:pt x="904" y="895"/>
                  </a:lnTo>
                  <a:lnTo>
                    <a:pt x="904" y="896"/>
                  </a:lnTo>
                  <a:lnTo>
                    <a:pt x="905" y="897"/>
                  </a:lnTo>
                  <a:lnTo>
                    <a:pt x="905" y="898"/>
                  </a:lnTo>
                  <a:lnTo>
                    <a:pt x="906" y="899"/>
                  </a:lnTo>
                  <a:lnTo>
                    <a:pt x="906" y="901"/>
                  </a:lnTo>
                  <a:lnTo>
                    <a:pt x="907" y="902"/>
                  </a:lnTo>
                  <a:lnTo>
                    <a:pt x="907" y="903"/>
                  </a:lnTo>
                  <a:lnTo>
                    <a:pt x="907" y="904"/>
                  </a:lnTo>
                  <a:lnTo>
                    <a:pt x="909" y="904"/>
                  </a:lnTo>
                  <a:lnTo>
                    <a:pt x="909" y="905"/>
                  </a:lnTo>
                  <a:lnTo>
                    <a:pt x="909" y="906"/>
                  </a:lnTo>
                  <a:lnTo>
                    <a:pt x="909" y="908"/>
                  </a:lnTo>
                  <a:lnTo>
                    <a:pt x="909" y="909"/>
                  </a:lnTo>
                  <a:lnTo>
                    <a:pt x="910" y="909"/>
                  </a:lnTo>
                  <a:lnTo>
                    <a:pt x="910" y="910"/>
                  </a:lnTo>
                  <a:lnTo>
                    <a:pt x="910" y="911"/>
                  </a:lnTo>
                  <a:lnTo>
                    <a:pt x="911" y="912"/>
                  </a:lnTo>
                  <a:lnTo>
                    <a:pt x="911" y="913"/>
                  </a:lnTo>
                  <a:lnTo>
                    <a:pt x="911" y="914"/>
                  </a:lnTo>
                  <a:lnTo>
                    <a:pt x="912" y="916"/>
                  </a:lnTo>
                  <a:lnTo>
                    <a:pt x="912" y="917"/>
                  </a:lnTo>
                  <a:lnTo>
                    <a:pt x="912" y="918"/>
                  </a:lnTo>
                  <a:lnTo>
                    <a:pt x="913" y="919"/>
                  </a:lnTo>
                  <a:lnTo>
                    <a:pt x="913" y="920"/>
                  </a:lnTo>
                  <a:lnTo>
                    <a:pt x="913" y="921"/>
                  </a:lnTo>
                  <a:lnTo>
                    <a:pt x="914" y="921"/>
                  </a:lnTo>
                  <a:lnTo>
                    <a:pt x="914" y="923"/>
                  </a:lnTo>
                  <a:lnTo>
                    <a:pt x="914" y="924"/>
                  </a:lnTo>
                  <a:lnTo>
                    <a:pt x="916" y="924"/>
                  </a:lnTo>
                  <a:lnTo>
                    <a:pt x="916" y="925"/>
                  </a:lnTo>
                  <a:lnTo>
                    <a:pt x="917" y="925"/>
                  </a:lnTo>
                  <a:lnTo>
                    <a:pt x="917" y="926"/>
                  </a:lnTo>
                  <a:lnTo>
                    <a:pt x="918" y="927"/>
                  </a:lnTo>
                  <a:lnTo>
                    <a:pt x="918" y="928"/>
                  </a:lnTo>
                  <a:lnTo>
                    <a:pt x="919" y="928"/>
                  </a:lnTo>
                  <a:lnTo>
                    <a:pt x="919" y="929"/>
                  </a:lnTo>
                  <a:lnTo>
                    <a:pt x="919" y="931"/>
                  </a:lnTo>
                  <a:lnTo>
                    <a:pt x="920" y="931"/>
                  </a:lnTo>
                  <a:lnTo>
                    <a:pt x="920" y="932"/>
                  </a:lnTo>
                  <a:lnTo>
                    <a:pt x="919" y="932"/>
                  </a:lnTo>
                  <a:lnTo>
                    <a:pt x="918" y="932"/>
                  </a:lnTo>
                  <a:lnTo>
                    <a:pt x="917" y="932"/>
                  </a:lnTo>
                  <a:lnTo>
                    <a:pt x="917" y="933"/>
                  </a:lnTo>
                  <a:lnTo>
                    <a:pt x="916" y="933"/>
                  </a:lnTo>
                  <a:lnTo>
                    <a:pt x="914" y="933"/>
                  </a:lnTo>
                  <a:lnTo>
                    <a:pt x="914" y="934"/>
                  </a:lnTo>
                  <a:lnTo>
                    <a:pt x="913" y="934"/>
                  </a:lnTo>
                  <a:lnTo>
                    <a:pt x="913" y="935"/>
                  </a:lnTo>
                  <a:lnTo>
                    <a:pt x="912" y="935"/>
                  </a:lnTo>
                  <a:lnTo>
                    <a:pt x="911" y="935"/>
                  </a:lnTo>
                  <a:lnTo>
                    <a:pt x="911" y="936"/>
                  </a:lnTo>
                  <a:lnTo>
                    <a:pt x="910" y="936"/>
                  </a:lnTo>
                  <a:lnTo>
                    <a:pt x="909" y="936"/>
                  </a:lnTo>
                  <a:lnTo>
                    <a:pt x="907" y="938"/>
                  </a:lnTo>
                  <a:lnTo>
                    <a:pt x="907" y="939"/>
                  </a:lnTo>
                  <a:lnTo>
                    <a:pt x="906" y="939"/>
                  </a:lnTo>
                  <a:lnTo>
                    <a:pt x="906" y="940"/>
                  </a:lnTo>
                  <a:lnTo>
                    <a:pt x="905" y="940"/>
                  </a:lnTo>
                  <a:lnTo>
                    <a:pt x="904" y="940"/>
                  </a:lnTo>
                  <a:lnTo>
                    <a:pt x="904" y="939"/>
                  </a:lnTo>
                  <a:lnTo>
                    <a:pt x="903" y="938"/>
                  </a:lnTo>
                  <a:lnTo>
                    <a:pt x="902" y="936"/>
                  </a:lnTo>
                  <a:lnTo>
                    <a:pt x="901" y="936"/>
                  </a:lnTo>
                  <a:lnTo>
                    <a:pt x="899" y="936"/>
                  </a:lnTo>
                  <a:lnTo>
                    <a:pt x="898" y="936"/>
                  </a:lnTo>
                  <a:lnTo>
                    <a:pt x="897" y="938"/>
                  </a:lnTo>
                  <a:lnTo>
                    <a:pt x="896" y="938"/>
                  </a:lnTo>
                  <a:lnTo>
                    <a:pt x="895" y="938"/>
                  </a:lnTo>
                  <a:lnTo>
                    <a:pt x="894" y="938"/>
                  </a:lnTo>
                  <a:lnTo>
                    <a:pt x="892" y="938"/>
                  </a:lnTo>
                  <a:lnTo>
                    <a:pt x="891" y="938"/>
                  </a:lnTo>
                  <a:lnTo>
                    <a:pt x="891" y="936"/>
                  </a:lnTo>
                  <a:lnTo>
                    <a:pt x="890" y="936"/>
                  </a:lnTo>
                  <a:lnTo>
                    <a:pt x="889" y="936"/>
                  </a:lnTo>
                  <a:lnTo>
                    <a:pt x="889" y="935"/>
                  </a:lnTo>
                  <a:lnTo>
                    <a:pt x="888" y="935"/>
                  </a:lnTo>
                  <a:lnTo>
                    <a:pt x="887" y="934"/>
                  </a:lnTo>
                  <a:lnTo>
                    <a:pt x="886" y="934"/>
                  </a:lnTo>
                  <a:lnTo>
                    <a:pt x="884" y="933"/>
                  </a:lnTo>
                  <a:lnTo>
                    <a:pt x="884" y="932"/>
                  </a:lnTo>
                  <a:lnTo>
                    <a:pt x="883" y="932"/>
                  </a:lnTo>
                  <a:lnTo>
                    <a:pt x="882" y="932"/>
                  </a:lnTo>
                  <a:lnTo>
                    <a:pt x="881" y="932"/>
                  </a:lnTo>
                  <a:lnTo>
                    <a:pt x="880" y="932"/>
                  </a:lnTo>
                  <a:lnTo>
                    <a:pt x="879" y="931"/>
                  </a:lnTo>
                  <a:lnTo>
                    <a:pt x="877" y="931"/>
                  </a:lnTo>
                  <a:lnTo>
                    <a:pt x="876" y="931"/>
                  </a:lnTo>
                  <a:lnTo>
                    <a:pt x="875" y="931"/>
                  </a:lnTo>
                  <a:lnTo>
                    <a:pt x="874" y="931"/>
                  </a:lnTo>
                  <a:lnTo>
                    <a:pt x="874" y="929"/>
                  </a:lnTo>
                  <a:lnTo>
                    <a:pt x="873" y="929"/>
                  </a:lnTo>
                  <a:lnTo>
                    <a:pt x="872" y="929"/>
                  </a:lnTo>
                  <a:lnTo>
                    <a:pt x="871" y="929"/>
                  </a:lnTo>
                  <a:lnTo>
                    <a:pt x="869" y="929"/>
                  </a:lnTo>
                  <a:lnTo>
                    <a:pt x="868" y="929"/>
                  </a:lnTo>
                  <a:lnTo>
                    <a:pt x="867" y="929"/>
                  </a:lnTo>
                  <a:lnTo>
                    <a:pt x="866" y="931"/>
                  </a:lnTo>
                  <a:lnTo>
                    <a:pt x="866" y="932"/>
                  </a:lnTo>
                  <a:lnTo>
                    <a:pt x="866" y="933"/>
                  </a:lnTo>
                  <a:lnTo>
                    <a:pt x="866" y="934"/>
                  </a:lnTo>
                  <a:lnTo>
                    <a:pt x="866" y="935"/>
                  </a:lnTo>
                  <a:lnTo>
                    <a:pt x="865" y="936"/>
                  </a:lnTo>
                  <a:lnTo>
                    <a:pt x="865" y="938"/>
                  </a:lnTo>
                  <a:lnTo>
                    <a:pt x="865" y="939"/>
                  </a:lnTo>
                  <a:lnTo>
                    <a:pt x="865" y="940"/>
                  </a:lnTo>
                  <a:lnTo>
                    <a:pt x="864" y="940"/>
                  </a:lnTo>
                  <a:lnTo>
                    <a:pt x="864" y="941"/>
                  </a:lnTo>
                  <a:lnTo>
                    <a:pt x="864" y="942"/>
                  </a:lnTo>
                  <a:lnTo>
                    <a:pt x="864" y="943"/>
                  </a:lnTo>
                  <a:lnTo>
                    <a:pt x="864" y="944"/>
                  </a:lnTo>
                  <a:lnTo>
                    <a:pt x="862" y="944"/>
                  </a:lnTo>
                  <a:lnTo>
                    <a:pt x="861" y="946"/>
                  </a:lnTo>
                  <a:lnTo>
                    <a:pt x="860" y="946"/>
                  </a:lnTo>
                  <a:lnTo>
                    <a:pt x="859" y="946"/>
                  </a:lnTo>
                  <a:lnTo>
                    <a:pt x="858" y="947"/>
                  </a:lnTo>
                  <a:lnTo>
                    <a:pt x="857" y="947"/>
                  </a:lnTo>
                  <a:lnTo>
                    <a:pt x="855" y="947"/>
                  </a:lnTo>
                  <a:lnTo>
                    <a:pt x="854" y="947"/>
                  </a:lnTo>
                  <a:lnTo>
                    <a:pt x="853" y="947"/>
                  </a:lnTo>
                  <a:lnTo>
                    <a:pt x="852" y="947"/>
                  </a:lnTo>
                  <a:lnTo>
                    <a:pt x="851" y="946"/>
                  </a:lnTo>
                  <a:lnTo>
                    <a:pt x="850" y="946"/>
                  </a:lnTo>
                  <a:lnTo>
                    <a:pt x="849" y="946"/>
                  </a:lnTo>
                  <a:lnTo>
                    <a:pt x="847" y="944"/>
                  </a:lnTo>
                  <a:lnTo>
                    <a:pt x="846" y="944"/>
                  </a:lnTo>
                  <a:lnTo>
                    <a:pt x="845" y="943"/>
                  </a:lnTo>
                  <a:lnTo>
                    <a:pt x="844" y="943"/>
                  </a:lnTo>
                  <a:lnTo>
                    <a:pt x="843" y="943"/>
                  </a:lnTo>
                  <a:lnTo>
                    <a:pt x="843" y="942"/>
                  </a:lnTo>
                  <a:lnTo>
                    <a:pt x="842" y="942"/>
                  </a:lnTo>
                  <a:lnTo>
                    <a:pt x="840" y="942"/>
                  </a:lnTo>
                  <a:lnTo>
                    <a:pt x="839" y="941"/>
                  </a:lnTo>
                  <a:lnTo>
                    <a:pt x="838" y="941"/>
                  </a:lnTo>
                  <a:lnTo>
                    <a:pt x="837" y="942"/>
                  </a:lnTo>
                  <a:lnTo>
                    <a:pt x="836" y="943"/>
                  </a:lnTo>
                  <a:lnTo>
                    <a:pt x="835" y="943"/>
                  </a:lnTo>
                  <a:lnTo>
                    <a:pt x="835" y="944"/>
                  </a:lnTo>
                  <a:lnTo>
                    <a:pt x="834" y="944"/>
                  </a:lnTo>
                  <a:lnTo>
                    <a:pt x="832" y="943"/>
                  </a:lnTo>
                  <a:lnTo>
                    <a:pt x="831" y="943"/>
                  </a:lnTo>
                  <a:lnTo>
                    <a:pt x="830" y="943"/>
                  </a:lnTo>
                  <a:lnTo>
                    <a:pt x="830" y="944"/>
                  </a:lnTo>
                  <a:lnTo>
                    <a:pt x="829" y="944"/>
                  </a:lnTo>
                  <a:lnTo>
                    <a:pt x="829" y="946"/>
                  </a:lnTo>
                  <a:lnTo>
                    <a:pt x="829" y="947"/>
                  </a:lnTo>
                  <a:lnTo>
                    <a:pt x="828" y="948"/>
                  </a:lnTo>
                  <a:lnTo>
                    <a:pt x="828" y="949"/>
                  </a:lnTo>
                  <a:lnTo>
                    <a:pt x="827" y="950"/>
                  </a:lnTo>
                  <a:lnTo>
                    <a:pt x="827" y="951"/>
                  </a:lnTo>
                  <a:lnTo>
                    <a:pt x="825" y="953"/>
                  </a:lnTo>
                  <a:lnTo>
                    <a:pt x="825" y="954"/>
                  </a:lnTo>
                  <a:lnTo>
                    <a:pt x="825" y="955"/>
                  </a:lnTo>
                  <a:lnTo>
                    <a:pt x="825" y="956"/>
                  </a:lnTo>
                  <a:lnTo>
                    <a:pt x="827" y="957"/>
                  </a:lnTo>
                  <a:lnTo>
                    <a:pt x="825" y="958"/>
                  </a:lnTo>
                  <a:lnTo>
                    <a:pt x="825" y="959"/>
                  </a:lnTo>
                  <a:lnTo>
                    <a:pt x="825" y="961"/>
                  </a:lnTo>
                  <a:lnTo>
                    <a:pt x="825" y="962"/>
                  </a:lnTo>
                  <a:lnTo>
                    <a:pt x="824" y="963"/>
                  </a:lnTo>
                  <a:lnTo>
                    <a:pt x="824" y="964"/>
                  </a:lnTo>
                  <a:lnTo>
                    <a:pt x="824" y="965"/>
                  </a:lnTo>
                  <a:lnTo>
                    <a:pt x="823" y="965"/>
                  </a:lnTo>
                  <a:lnTo>
                    <a:pt x="822" y="966"/>
                  </a:lnTo>
                  <a:lnTo>
                    <a:pt x="821" y="966"/>
                  </a:lnTo>
                  <a:lnTo>
                    <a:pt x="820" y="966"/>
                  </a:lnTo>
                  <a:lnTo>
                    <a:pt x="820" y="968"/>
                  </a:lnTo>
                  <a:lnTo>
                    <a:pt x="819" y="968"/>
                  </a:lnTo>
                  <a:lnTo>
                    <a:pt x="819" y="969"/>
                  </a:lnTo>
                  <a:lnTo>
                    <a:pt x="819" y="970"/>
                  </a:lnTo>
                  <a:lnTo>
                    <a:pt x="820" y="971"/>
                  </a:lnTo>
                  <a:lnTo>
                    <a:pt x="820" y="972"/>
                  </a:lnTo>
                  <a:lnTo>
                    <a:pt x="821" y="973"/>
                  </a:lnTo>
                  <a:lnTo>
                    <a:pt x="821" y="974"/>
                  </a:lnTo>
                  <a:lnTo>
                    <a:pt x="821" y="976"/>
                  </a:lnTo>
                  <a:lnTo>
                    <a:pt x="822" y="977"/>
                  </a:lnTo>
                  <a:lnTo>
                    <a:pt x="822" y="978"/>
                  </a:lnTo>
                  <a:lnTo>
                    <a:pt x="822" y="979"/>
                  </a:lnTo>
                  <a:lnTo>
                    <a:pt x="822" y="980"/>
                  </a:lnTo>
                  <a:lnTo>
                    <a:pt x="822" y="981"/>
                  </a:lnTo>
                  <a:lnTo>
                    <a:pt x="822" y="983"/>
                  </a:lnTo>
                  <a:lnTo>
                    <a:pt x="822" y="985"/>
                  </a:lnTo>
                  <a:lnTo>
                    <a:pt x="821" y="984"/>
                  </a:lnTo>
                  <a:lnTo>
                    <a:pt x="820" y="984"/>
                  </a:lnTo>
                  <a:lnTo>
                    <a:pt x="819" y="984"/>
                  </a:lnTo>
                  <a:lnTo>
                    <a:pt x="817" y="983"/>
                  </a:lnTo>
                  <a:lnTo>
                    <a:pt x="816" y="983"/>
                  </a:lnTo>
                  <a:lnTo>
                    <a:pt x="815" y="983"/>
                  </a:lnTo>
                  <a:lnTo>
                    <a:pt x="814" y="981"/>
                  </a:lnTo>
                  <a:lnTo>
                    <a:pt x="813" y="981"/>
                  </a:lnTo>
                  <a:lnTo>
                    <a:pt x="812" y="983"/>
                  </a:lnTo>
                  <a:lnTo>
                    <a:pt x="810" y="983"/>
                  </a:lnTo>
                  <a:lnTo>
                    <a:pt x="810" y="984"/>
                  </a:lnTo>
                  <a:lnTo>
                    <a:pt x="809" y="984"/>
                  </a:lnTo>
                  <a:lnTo>
                    <a:pt x="808" y="985"/>
                  </a:lnTo>
                  <a:lnTo>
                    <a:pt x="807" y="985"/>
                  </a:lnTo>
                  <a:lnTo>
                    <a:pt x="806" y="986"/>
                  </a:lnTo>
                  <a:lnTo>
                    <a:pt x="805" y="986"/>
                  </a:lnTo>
                  <a:lnTo>
                    <a:pt x="804" y="986"/>
                  </a:lnTo>
                  <a:lnTo>
                    <a:pt x="802" y="987"/>
                  </a:lnTo>
                  <a:lnTo>
                    <a:pt x="801" y="987"/>
                  </a:lnTo>
                  <a:lnTo>
                    <a:pt x="800" y="988"/>
                  </a:lnTo>
                  <a:lnTo>
                    <a:pt x="799" y="989"/>
                  </a:lnTo>
                  <a:lnTo>
                    <a:pt x="798" y="989"/>
                  </a:lnTo>
                  <a:lnTo>
                    <a:pt x="797" y="991"/>
                  </a:lnTo>
                  <a:lnTo>
                    <a:pt x="795" y="992"/>
                  </a:lnTo>
                  <a:lnTo>
                    <a:pt x="794" y="993"/>
                  </a:lnTo>
                  <a:lnTo>
                    <a:pt x="793" y="993"/>
                  </a:lnTo>
                  <a:lnTo>
                    <a:pt x="792" y="993"/>
                  </a:lnTo>
                  <a:lnTo>
                    <a:pt x="791" y="994"/>
                  </a:lnTo>
                  <a:lnTo>
                    <a:pt x="790" y="994"/>
                  </a:lnTo>
                  <a:lnTo>
                    <a:pt x="789" y="995"/>
                  </a:lnTo>
                  <a:lnTo>
                    <a:pt x="786" y="995"/>
                  </a:lnTo>
                  <a:lnTo>
                    <a:pt x="785" y="995"/>
                  </a:lnTo>
                  <a:lnTo>
                    <a:pt x="784" y="995"/>
                  </a:lnTo>
                  <a:lnTo>
                    <a:pt x="783" y="995"/>
                  </a:lnTo>
                  <a:lnTo>
                    <a:pt x="780" y="995"/>
                  </a:lnTo>
                  <a:lnTo>
                    <a:pt x="779" y="995"/>
                  </a:lnTo>
                  <a:lnTo>
                    <a:pt x="778" y="996"/>
                  </a:lnTo>
                  <a:lnTo>
                    <a:pt x="777" y="998"/>
                  </a:lnTo>
                  <a:lnTo>
                    <a:pt x="776" y="998"/>
                  </a:lnTo>
                  <a:lnTo>
                    <a:pt x="775" y="999"/>
                  </a:lnTo>
                  <a:lnTo>
                    <a:pt x="775" y="1000"/>
                  </a:lnTo>
                  <a:lnTo>
                    <a:pt x="774" y="1000"/>
                  </a:lnTo>
                  <a:lnTo>
                    <a:pt x="772" y="1001"/>
                  </a:lnTo>
                  <a:lnTo>
                    <a:pt x="771" y="1001"/>
                  </a:lnTo>
                  <a:lnTo>
                    <a:pt x="769" y="1002"/>
                  </a:lnTo>
                  <a:lnTo>
                    <a:pt x="768" y="1003"/>
                  </a:lnTo>
                  <a:lnTo>
                    <a:pt x="765" y="1004"/>
                  </a:lnTo>
                  <a:lnTo>
                    <a:pt x="763" y="1006"/>
                  </a:lnTo>
                  <a:lnTo>
                    <a:pt x="762" y="1007"/>
                  </a:lnTo>
                  <a:lnTo>
                    <a:pt x="761" y="1008"/>
                  </a:lnTo>
                  <a:lnTo>
                    <a:pt x="758" y="1009"/>
                  </a:lnTo>
                  <a:lnTo>
                    <a:pt x="757" y="1010"/>
                  </a:lnTo>
                  <a:lnTo>
                    <a:pt x="755" y="1010"/>
                  </a:lnTo>
                  <a:lnTo>
                    <a:pt x="753" y="1013"/>
                  </a:lnTo>
                  <a:lnTo>
                    <a:pt x="749" y="1015"/>
                  </a:lnTo>
                  <a:lnTo>
                    <a:pt x="747" y="1016"/>
                  </a:lnTo>
                  <a:lnTo>
                    <a:pt x="746" y="1016"/>
                  </a:lnTo>
                  <a:lnTo>
                    <a:pt x="745" y="1017"/>
                  </a:lnTo>
                  <a:lnTo>
                    <a:pt x="743" y="1018"/>
                  </a:lnTo>
                  <a:lnTo>
                    <a:pt x="742" y="1018"/>
                  </a:lnTo>
                  <a:lnTo>
                    <a:pt x="741" y="1018"/>
                  </a:lnTo>
                  <a:lnTo>
                    <a:pt x="740" y="1018"/>
                  </a:lnTo>
                  <a:lnTo>
                    <a:pt x="740" y="1017"/>
                  </a:lnTo>
                  <a:lnTo>
                    <a:pt x="739" y="1017"/>
                  </a:lnTo>
                  <a:lnTo>
                    <a:pt x="739" y="1018"/>
                  </a:lnTo>
                  <a:lnTo>
                    <a:pt x="738" y="1018"/>
                  </a:lnTo>
                  <a:lnTo>
                    <a:pt x="737" y="1019"/>
                  </a:lnTo>
                  <a:lnTo>
                    <a:pt x="735" y="1019"/>
                  </a:lnTo>
                  <a:lnTo>
                    <a:pt x="734" y="1021"/>
                  </a:lnTo>
                  <a:lnTo>
                    <a:pt x="733" y="1022"/>
                  </a:lnTo>
                  <a:lnTo>
                    <a:pt x="732" y="1023"/>
                  </a:lnTo>
                  <a:lnTo>
                    <a:pt x="731" y="1024"/>
                  </a:lnTo>
                  <a:lnTo>
                    <a:pt x="730" y="1024"/>
                  </a:lnTo>
                  <a:lnTo>
                    <a:pt x="728" y="1024"/>
                  </a:lnTo>
                  <a:lnTo>
                    <a:pt x="728" y="1025"/>
                  </a:lnTo>
                  <a:lnTo>
                    <a:pt x="727" y="1025"/>
                  </a:lnTo>
                  <a:lnTo>
                    <a:pt x="726" y="1025"/>
                  </a:lnTo>
                  <a:lnTo>
                    <a:pt x="725" y="1025"/>
                  </a:lnTo>
                  <a:lnTo>
                    <a:pt x="724" y="1025"/>
                  </a:lnTo>
                  <a:lnTo>
                    <a:pt x="723" y="1025"/>
                  </a:lnTo>
                  <a:lnTo>
                    <a:pt x="722" y="1026"/>
                  </a:lnTo>
                  <a:lnTo>
                    <a:pt x="720" y="1026"/>
                  </a:lnTo>
                  <a:lnTo>
                    <a:pt x="719" y="1026"/>
                  </a:lnTo>
                  <a:lnTo>
                    <a:pt x="718" y="1026"/>
                  </a:lnTo>
                  <a:lnTo>
                    <a:pt x="717" y="1026"/>
                  </a:lnTo>
                  <a:lnTo>
                    <a:pt x="716" y="1026"/>
                  </a:lnTo>
                  <a:lnTo>
                    <a:pt x="715" y="1026"/>
                  </a:lnTo>
                  <a:lnTo>
                    <a:pt x="713" y="1026"/>
                  </a:lnTo>
                  <a:lnTo>
                    <a:pt x="713" y="1028"/>
                  </a:lnTo>
                  <a:lnTo>
                    <a:pt x="712" y="1028"/>
                  </a:lnTo>
                  <a:lnTo>
                    <a:pt x="711" y="1029"/>
                  </a:lnTo>
                  <a:lnTo>
                    <a:pt x="710" y="1030"/>
                  </a:lnTo>
                  <a:lnTo>
                    <a:pt x="709" y="1030"/>
                  </a:lnTo>
                  <a:lnTo>
                    <a:pt x="708" y="1030"/>
                  </a:lnTo>
                  <a:lnTo>
                    <a:pt x="707" y="1030"/>
                  </a:lnTo>
                  <a:lnTo>
                    <a:pt x="705" y="1030"/>
                  </a:lnTo>
                  <a:lnTo>
                    <a:pt x="704" y="1030"/>
                  </a:lnTo>
                  <a:lnTo>
                    <a:pt x="703" y="1030"/>
                  </a:lnTo>
                  <a:lnTo>
                    <a:pt x="702" y="1030"/>
                  </a:lnTo>
                  <a:lnTo>
                    <a:pt x="701" y="1030"/>
                  </a:lnTo>
                  <a:lnTo>
                    <a:pt x="700" y="1031"/>
                  </a:lnTo>
                  <a:lnTo>
                    <a:pt x="698" y="1024"/>
                  </a:lnTo>
                  <a:lnTo>
                    <a:pt x="720" y="991"/>
                  </a:lnTo>
                  <a:lnTo>
                    <a:pt x="722" y="985"/>
                  </a:lnTo>
                  <a:lnTo>
                    <a:pt x="711" y="984"/>
                  </a:lnTo>
                  <a:lnTo>
                    <a:pt x="702" y="991"/>
                  </a:lnTo>
                  <a:lnTo>
                    <a:pt x="690" y="991"/>
                  </a:lnTo>
                  <a:lnTo>
                    <a:pt x="690" y="973"/>
                  </a:lnTo>
                  <a:lnTo>
                    <a:pt x="671" y="962"/>
                  </a:lnTo>
                  <a:lnTo>
                    <a:pt x="665" y="961"/>
                  </a:lnTo>
                  <a:lnTo>
                    <a:pt x="650" y="955"/>
                  </a:lnTo>
                  <a:lnTo>
                    <a:pt x="634" y="919"/>
                  </a:lnTo>
                  <a:lnTo>
                    <a:pt x="653" y="917"/>
                  </a:lnTo>
                  <a:lnTo>
                    <a:pt x="638" y="893"/>
                  </a:lnTo>
                  <a:lnTo>
                    <a:pt x="636" y="875"/>
                  </a:lnTo>
                  <a:lnTo>
                    <a:pt x="646" y="871"/>
                  </a:lnTo>
                  <a:lnTo>
                    <a:pt x="650" y="867"/>
                  </a:lnTo>
                  <a:lnTo>
                    <a:pt x="648" y="861"/>
                  </a:lnTo>
                  <a:lnTo>
                    <a:pt x="622" y="832"/>
                  </a:lnTo>
                  <a:lnTo>
                    <a:pt x="616" y="829"/>
                  </a:lnTo>
                  <a:lnTo>
                    <a:pt x="599" y="813"/>
                  </a:lnTo>
                  <a:lnTo>
                    <a:pt x="583" y="806"/>
                  </a:lnTo>
                  <a:lnTo>
                    <a:pt x="571" y="808"/>
                  </a:lnTo>
                  <a:lnTo>
                    <a:pt x="555" y="802"/>
                  </a:lnTo>
                  <a:lnTo>
                    <a:pt x="502" y="805"/>
                  </a:lnTo>
                  <a:lnTo>
                    <a:pt x="508" y="784"/>
                  </a:lnTo>
                  <a:lnTo>
                    <a:pt x="498" y="753"/>
                  </a:lnTo>
                  <a:lnTo>
                    <a:pt x="492" y="753"/>
                  </a:lnTo>
                  <a:lnTo>
                    <a:pt x="469" y="755"/>
                  </a:lnTo>
                  <a:lnTo>
                    <a:pt x="459" y="742"/>
                  </a:lnTo>
                  <a:lnTo>
                    <a:pt x="436" y="744"/>
                  </a:lnTo>
                  <a:lnTo>
                    <a:pt x="429" y="734"/>
                  </a:lnTo>
                  <a:lnTo>
                    <a:pt x="412" y="729"/>
                  </a:lnTo>
                  <a:lnTo>
                    <a:pt x="411" y="724"/>
                  </a:lnTo>
                  <a:lnTo>
                    <a:pt x="406" y="716"/>
                  </a:lnTo>
                  <a:lnTo>
                    <a:pt x="409" y="705"/>
                  </a:lnTo>
                  <a:lnTo>
                    <a:pt x="404" y="705"/>
                  </a:lnTo>
                  <a:lnTo>
                    <a:pt x="384" y="701"/>
                  </a:lnTo>
                  <a:lnTo>
                    <a:pt x="375" y="687"/>
                  </a:lnTo>
                  <a:lnTo>
                    <a:pt x="372" y="665"/>
                  </a:lnTo>
                  <a:lnTo>
                    <a:pt x="360" y="647"/>
                  </a:lnTo>
                  <a:lnTo>
                    <a:pt x="361" y="642"/>
                  </a:lnTo>
                  <a:lnTo>
                    <a:pt x="376" y="617"/>
                  </a:lnTo>
                  <a:lnTo>
                    <a:pt x="385" y="611"/>
                  </a:lnTo>
                  <a:lnTo>
                    <a:pt x="377" y="584"/>
                  </a:lnTo>
                  <a:lnTo>
                    <a:pt x="382" y="574"/>
                  </a:lnTo>
                  <a:lnTo>
                    <a:pt x="377" y="565"/>
                  </a:lnTo>
                  <a:lnTo>
                    <a:pt x="372" y="565"/>
                  </a:lnTo>
                  <a:lnTo>
                    <a:pt x="390" y="544"/>
                  </a:lnTo>
                  <a:lnTo>
                    <a:pt x="400" y="539"/>
                  </a:lnTo>
                  <a:lnTo>
                    <a:pt x="398" y="528"/>
                  </a:lnTo>
                  <a:lnTo>
                    <a:pt x="395" y="523"/>
                  </a:lnTo>
                  <a:lnTo>
                    <a:pt x="383" y="498"/>
                  </a:lnTo>
                  <a:lnTo>
                    <a:pt x="384" y="482"/>
                  </a:lnTo>
                  <a:lnTo>
                    <a:pt x="375" y="476"/>
                  </a:lnTo>
                  <a:lnTo>
                    <a:pt x="369" y="466"/>
                  </a:lnTo>
                  <a:lnTo>
                    <a:pt x="349" y="462"/>
                  </a:lnTo>
                  <a:lnTo>
                    <a:pt x="335" y="445"/>
                  </a:lnTo>
                  <a:lnTo>
                    <a:pt x="332" y="440"/>
                  </a:lnTo>
                  <a:lnTo>
                    <a:pt x="325" y="432"/>
                  </a:lnTo>
                  <a:lnTo>
                    <a:pt x="325" y="426"/>
                  </a:lnTo>
                  <a:lnTo>
                    <a:pt x="309" y="419"/>
                  </a:lnTo>
                  <a:lnTo>
                    <a:pt x="292" y="396"/>
                  </a:lnTo>
                  <a:lnTo>
                    <a:pt x="288" y="379"/>
                  </a:lnTo>
                  <a:lnTo>
                    <a:pt x="273" y="371"/>
                  </a:lnTo>
                  <a:lnTo>
                    <a:pt x="277" y="348"/>
                  </a:lnTo>
                  <a:lnTo>
                    <a:pt x="271" y="333"/>
                  </a:lnTo>
                  <a:lnTo>
                    <a:pt x="271" y="329"/>
                  </a:lnTo>
                  <a:lnTo>
                    <a:pt x="270" y="323"/>
                  </a:lnTo>
                  <a:lnTo>
                    <a:pt x="270" y="307"/>
                  </a:lnTo>
                  <a:lnTo>
                    <a:pt x="254" y="300"/>
                  </a:lnTo>
                  <a:lnTo>
                    <a:pt x="246" y="286"/>
                  </a:lnTo>
                  <a:lnTo>
                    <a:pt x="257" y="276"/>
                  </a:lnTo>
                  <a:lnTo>
                    <a:pt x="255" y="270"/>
                  </a:lnTo>
                  <a:lnTo>
                    <a:pt x="228" y="269"/>
                  </a:lnTo>
                  <a:lnTo>
                    <a:pt x="223" y="261"/>
                  </a:lnTo>
                  <a:lnTo>
                    <a:pt x="230" y="252"/>
                  </a:lnTo>
                  <a:lnTo>
                    <a:pt x="223" y="245"/>
                  </a:lnTo>
                  <a:lnTo>
                    <a:pt x="208" y="253"/>
                  </a:lnTo>
                  <a:lnTo>
                    <a:pt x="197" y="233"/>
                  </a:lnTo>
                  <a:lnTo>
                    <a:pt x="193" y="231"/>
                  </a:lnTo>
                  <a:lnTo>
                    <a:pt x="181" y="214"/>
                  </a:lnTo>
                  <a:lnTo>
                    <a:pt x="179" y="209"/>
                  </a:lnTo>
                  <a:lnTo>
                    <a:pt x="153" y="180"/>
                  </a:lnTo>
                  <a:lnTo>
                    <a:pt x="153" y="169"/>
                  </a:lnTo>
                  <a:lnTo>
                    <a:pt x="159" y="155"/>
                  </a:lnTo>
                  <a:lnTo>
                    <a:pt x="153" y="141"/>
                  </a:lnTo>
                  <a:lnTo>
                    <a:pt x="157" y="124"/>
                  </a:lnTo>
                  <a:lnTo>
                    <a:pt x="149" y="94"/>
                  </a:lnTo>
                  <a:lnTo>
                    <a:pt x="151" y="96"/>
                  </a:lnTo>
                  <a:lnTo>
                    <a:pt x="151" y="97"/>
                  </a:lnTo>
                  <a:lnTo>
                    <a:pt x="152" y="98"/>
                  </a:lnTo>
                  <a:lnTo>
                    <a:pt x="152" y="99"/>
                  </a:lnTo>
                  <a:lnTo>
                    <a:pt x="152" y="101"/>
                  </a:lnTo>
                  <a:lnTo>
                    <a:pt x="153" y="102"/>
                  </a:lnTo>
                  <a:lnTo>
                    <a:pt x="153" y="104"/>
                  </a:lnTo>
                  <a:lnTo>
                    <a:pt x="155" y="105"/>
                  </a:lnTo>
                  <a:lnTo>
                    <a:pt x="156" y="109"/>
                  </a:lnTo>
                  <a:lnTo>
                    <a:pt x="156" y="110"/>
                  </a:lnTo>
                  <a:lnTo>
                    <a:pt x="156" y="111"/>
                  </a:lnTo>
                  <a:lnTo>
                    <a:pt x="156" y="113"/>
                  </a:lnTo>
                  <a:lnTo>
                    <a:pt x="156" y="114"/>
                  </a:lnTo>
                  <a:lnTo>
                    <a:pt x="157" y="114"/>
                  </a:lnTo>
                  <a:lnTo>
                    <a:pt x="158" y="114"/>
                  </a:lnTo>
                  <a:lnTo>
                    <a:pt x="159" y="114"/>
                  </a:lnTo>
                  <a:lnTo>
                    <a:pt x="160" y="114"/>
                  </a:lnTo>
                  <a:lnTo>
                    <a:pt x="161" y="114"/>
                  </a:lnTo>
                  <a:lnTo>
                    <a:pt x="163" y="114"/>
                  </a:lnTo>
                  <a:lnTo>
                    <a:pt x="164" y="116"/>
                  </a:lnTo>
                  <a:lnTo>
                    <a:pt x="165" y="117"/>
                  </a:lnTo>
                  <a:lnTo>
                    <a:pt x="165" y="118"/>
                  </a:lnTo>
                  <a:lnTo>
                    <a:pt x="166" y="118"/>
                  </a:lnTo>
                  <a:lnTo>
                    <a:pt x="166" y="119"/>
                  </a:lnTo>
                  <a:lnTo>
                    <a:pt x="167" y="119"/>
                  </a:lnTo>
                  <a:lnTo>
                    <a:pt x="168" y="120"/>
                  </a:lnTo>
                  <a:lnTo>
                    <a:pt x="170" y="120"/>
                  </a:lnTo>
                  <a:close/>
                  <a:moveTo>
                    <a:pt x="146" y="82"/>
                  </a:moveTo>
                  <a:lnTo>
                    <a:pt x="146" y="84"/>
                  </a:lnTo>
                  <a:lnTo>
                    <a:pt x="146" y="81"/>
                  </a:lnTo>
                  <a:lnTo>
                    <a:pt x="146" y="82"/>
                  </a:lnTo>
                  <a:close/>
                  <a:moveTo>
                    <a:pt x="38" y="82"/>
                  </a:moveTo>
                  <a:lnTo>
                    <a:pt x="38" y="81"/>
                  </a:lnTo>
                  <a:lnTo>
                    <a:pt x="38" y="82"/>
                  </a:lnTo>
                  <a:close/>
                  <a:moveTo>
                    <a:pt x="145" y="73"/>
                  </a:moveTo>
                  <a:lnTo>
                    <a:pt x="145" y="74"/>
                  </a:lnTo>
                  <a:lnTo>
                    <a:pt x="141" y="58"/>
                  </a:lnTo>
                  <a:lnTo>
                    <a:pt x="142" y="59"/>
                  </a:lnTo>
                  <a:lnTo>
                    <a:pt x="143" y="59"/>
                  </a:lnTo>
                  <a:lnTo>
                    <a:pt x="144" y="60"/>
                  </a:lnTo>
                  <a:lnTo>
                    <a:pt x="144" y="61"/>
                  </a:lnTo>
                  <a:lnTo>
                    <a:pt x="145" y="62"/>
                  </a:lnTo>
                  <a:lnTo>
                    <a:pt x="146" y="66"/>
                  </a:lnTo>
                  <a:lnTo>
                    <a:pt x="146" y="69"/>
                  </a:lnTo>
                  <a:lnTo>
                    <a:pt x="146" y="71"/>
                  </a:lnTo>
                  <a:lnTo>
                    <a:pt x="146" y="72"/>
                  </a:lnTo>
                  <a:lnTo>
                    <a:pt x="145" y="73"/>
                  </a:lnTo>
                  <a:close/>
                  <a:moveTo>
                    <a:pt x="140" y="58"/>
                  </a:moveTo>
                  <a:lnTo>
                    <a:pt x="141" y="58"/>
                  </a:lnTo>
                  <a:lnTo>
                    <a:pt x="121" y="53"/>
                  </a:lnTo>
                  <a:lnTo>
                    <a:pt x="123" y="53"/>
                  </a:lnTo>
                  <a:lnTo>
                    <a:pt x="126" y="53"/>
                  </a:lnTo>
                  <a:lnTo>
                    <a:pt x="128" y="53"/>
                  </a:lnTo>
                  <a:lnTo>
                    <a:pt x="131" y="54"/>
                  </a:lnTo>
                  <a:lnTo>
                    <a:pt x="134" y="56"/>
                  </a:lnTo>
                  <a:lnTo>
                    <a:pt x="137" y="57"/>
                  </a:lnTo>
                  <a:lnTo>
                    <a:pt x="140" y="58"/>
                  </a:lnTo>
                  <a:close/>
                  <a:moveTo>
                    <a:pt x="113" y="52"/>
                  </a:moveTo>
                  <a:lnTo>
                    <a:pt x="114" y="52"/>
                  </a:lnTo>
                  <a:lnTo>
                    <a:pt x="113" y="52"/>
                  </a:lnTo>
                  <a:close/>
                  <a:moveTo>
                    <a:pt x="18" y="47"/>
                  </a:moveTo>
                  <a:lnTo>
                    <a:pt x="16" y="47"/>
                  </a:lnTo>
                  <a:lnTo>
                    <a:pt x="14" y="47"/>
                  </a:lnTo>
                  <a:lnTo>
                    <a:pt x="12" y="46"/>
                  </a:lnTo>
                  <a:lnTo>
                    <a:pt x="11" y="45"/>
                  </a:lnTo>
                  <a:lnTo>
                    <a:pt x="11" y="44"/>
                  </a:lnTo>
                  <a:lnTo>
                    <a:pt x="9" y="42"/>
                  </a:lnTo>
                  <a:lnTo>
                    <a:pt x="8" y="40"/>
                  </a:lnTo>
                  <a:lnTo>
                    <a:pt x="7" y="40"/>
                  </a:lnTo>
                  <a:lnTo>
                    <a:pt x="10" y="44"/>
                  </a:lnTo>
                  <a:lnTo>
                    <a:pt x="18" y="47"/>
                  </a:lnTo>
                  <a:close/>
                  <a:moveTo>
                    <a:pt x="82" y="38"/>
                  </a:moveTo>
                  <a:lnTo>
                    <a:pt x="81" y="39"/>
                  </a:lnTo>
                  <a:lnTo>
                    <a:pt x="81" y="38"/>
                  </a:lnTo>
                  <a:lnTo>
                    <a:pt x="82" y="38"/>
                  </a:lnTo>
                  <a:close/>
                  <a:moveTo>
                    <a:pt x="92" y="35"/>
                  </a:moveTo>
                  <a:lnTo>
                    <a:pt x="93" y="35"/>
                  </a:lnTo>
                  <a:lnTo>
                    <a:pt x="96" y="36"/>
                  </a:lnTo>
                  <a:lnTo>
                    <a:pt x="99" y="37"/>
                  </a:lnTo>
                  <a:lnTo>
                    <a:pt x="100" y="38"/>
                  </a:lnTo>
                  <a:lnTo>
                    <a:pt x="101" y="38"/>
                  </a:lnTo>
                  <a:lnTo>
                    <a:pt x="103" y="39"/>
                  </a:lnTo>
                  <a:lnTo>
                    <a:pt x="103" y="40"/>
                  </a:lnTo>
                  <a:lnTo>
                    <a:pt x="104" y="40"/>
                  </a:lnTo>
                  <a:lnTo>
                    <a:pt x="104" y="43"/>
                  </a:lnTo>
                  <a:lnTo>
                    <a:pt x="101" y="39"/>
                  </a:lnTo>
                  <a:lnTo>
                    <a:pt x="91" y="35"/>
                  </a:lnTo>
                  <a:lnTo>
                    <a:pt x="83" y="38"/>
                  </a:lnTo>
                  <a:lnTo>
                    <a:pt x="84" y="37"/>
                  </a:lnTo>
                  <a:lnTo>
                    <a:pt x="85" y="36"/>
                  </a:lnTo>
                  <a:lnTo>
                    <a:pt x="86" y="35"/>
                  </a:lnTo>
                  <a:lnTo>
                    <a:pt x="90" y="34"/>
                  </a:lnTo>
                  <a:lnTo>
                    <a:pt x="91" y="34"/>
                  </a:lnTo>
                  <a:lnTo>
                    <a:pt x="92" y="35"/>
                  </a:lnTo>
                  <a:close/>
                  <a:moveTo>
                    <a:pt x="7" y="39"/>
                  </a:moveTo>
                  <a:lnTo>
                    <a:pt x="7" y="37"/>
                  </a:lnTo>
                  <a:lnTo>
                    <a:pt x="6" y="35"/>
                  </a:lnTo>
                  <a:lnTo>
                    <a:pt x="6" y="34"/>
                  </a:lnTo>
                  <a:lnTo>
                    <a:pt x="7" y="30"/>
                  </a:lnTo>
                  <a:lnTo>
                    <a:pt x="8" y="27"/>
                  </a:lnTo>
                  <a:lnTo>
                    <a:pt x="8" y="24"/>
                  </a:lnTo>
                  <a:lnTo>
                    <a:pt x="7" y="30"/>
                  </a:lnTo>
                  <a:lnTo>
                    <a:pt x="7" y="39"/>
                  </a:lnTo>
                  <a:close/>
                  <a:moveTo>
                    <a:pt x="69" y="27"/>
                  </a:moveTo>
                  <a:lnTo>
                    <a:pt x="69" y="28"/>
                  </a:lnTo>
                  <a:lnTo>
                    <a:pt x="66" y="24"/>
                  </a:lnTo>
                  <a:lnTo>
                    <a:pt x="68" y="25"/>
                  </a:lnTo>
                  <a:lnTo>
                    <a:pt x="68" y="27"/>
                  </a:lnTo>
                  <a:lnTo>
                    <a:pt x="69" y="27"/>
                  </a:lnTo>
                  <a:close/>
                  <a:moveTo>
                    <a:pt x="1" y="13"/>
                  </a:moveTo>
                  <a:lnTo>
                    <a:pt x="1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1" y="13"/>
                  </a:lnTo>
                  <a:close/>
                  <a:moveTo>
                    <a:pt x="56" y="0"/>
                  </a:moveTo>
                  <a:lnTo>
                    <a:pt x="60" y="1"/>
                  </a:lnTo>
                  <a:lnTo>
                    <a:pt x="61" y="1"/>
                  </a:lnTo>
                  <a:lnTo>
                    <a:pt x="63" y="4"/>
                  </a:lnTo>
                  <a:lnTo>
                    <a:pt x="66" y="6"/>
                  </a:lnTo>
                  <a:lnTo>
                    <a:pt x="66" y="7"/>
                  </a:lnTo>
                  <a:lnTo>
                    <a:pt x="66" y="9"/>
                  </a:lnTo>
                  <a:lnTo>
                    <a:pt x="64" y="12"/>
                  </a:lnTo>
                  <a:lnTo>
                    <a:pt x="63" y="13"/>
                  </a:lnTo>
                  <a:lnTo>
                    <a:pt x="66" y="9"/>
                  </a:lnTo>
                  <a:lnTo>
                    <a:pt x="60" y="1"/>
                  </a:lnTo>
                  <a:lnTo>
                    <a:pt x="51" y="1"/>
                  </a:lnTo>
                  <a:lnTo>
                    <a:pt x="54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EBAF"/>
            </a:solidFill>
            <a:ln w="31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91" name="Freeform 43"/>
            <p:cNvSpPr>
              <a:spLocks/>
            </p:cNvSpPr>
            <p:nvPr/>
          </p:nvSpPr>
          <p:spPr bwMode="auto">
            <a:xfrm>
              <a:off x="7595789" y="5276058"/>
              <a:ext cx="1049234" cy="332197"/>
            </a:xfrm>
            <a:custGeom>
              <a:avLst/>
              <a:gdLst>
                <a:gd name="T0" fmla="*/ 17 w 918"/>
                <a:gd name="T1" fmla="*/ 3 h 293"/>
                <a:gd name="T2" fmla="*/ 33 w 918"/>
                <a:gd name="T3" fmla="*/ 15 h 293"/>
                <a:gd name="T4" fmla="*/ 52 w 918"/>
                <a:gd name="T5" fmla="*/ 17 h 293"/>
                <a:gd name="T6" fmla="*/ 70 w 918"/>
                <a:gd name="T7" fmla="*/ 23 h 293"/>
                <a:gd name="T8" fmla="*/ 87 w 918"/>
                <a:gd name="T9" fmla="*/ 31 h 293"/>
                <a:gd name="T10" fmla="*/ 94 w 918"/>
                <a:gd name="T11" fmla="*/ 51 h 293"/>
                <a:gd name="T12" fmla="*/ 112 w 918"/>
                <a:gd name="T13" fmla="*/ 58 h 293"/>
                <a:gd name="T14" fmla="*/ 127 w 918"/>
                <a:gd name="T15" fmla="*/ 69 h 293"/>
                <a:gd name="T16" fmla="*/ 132 w 918"/>
                <a:gd name="T17" fmla="*/ 92 h 293"/>
                <a:gd name="T18" fmla="*/ 145 w 918"/>
                <a:gd name="T19" fmla="*/ 112 h 293"/>
                <a:gd name="T20" fmla="*/ 164 w 918"/>
                <a:gd name="T21" fmla="*/ 119 h 293"/>
                <a:gd name="T22" fmla="*/ 166 w 918"/>
                <a:gd name="T23" fmla="*/ 135 h 293"/>
                <a:gd name="T24" fmla="*/ 188 w 918"/>
                <a:gd name="T25" fmla="*/ 136 h 293"/>
                <a:gd name="T26" fmla="*/ 207 w 918"/>
                <a:gd name="T27" fmla="*/ 140 h 293"/>
                <a:gd name="T28" fmla="*/ 222 w 918"/>
                <a:gd name="T29" fmla="*/ 146 h 293"/>
                <a:gd name="T30" fmla="*/ 240 w 918"/>
                <a:gd name="T31" fmla="*/ 153 h 293"/>
                <a:gd name="T32" fmla="*/ 256 w 918"/>
                <a:gd name="T33" fmla="*/ 165 h 293"/>
                <a:gd name="T34" fmla="*/ 265 w 918"/>
                <a:gd name="T35" fmla="*/ 180 h 293"/>
                <a:gd name="T36" fmla="*/ 281 w 918"/>
                <a:gd name="T37" fmla="*/ 188 h 293"/>
                <a:gd name="T38" fmla="*/ 295 w 918"/>
                <a:gd name="T39" fmla="*/ 200 h 293"/>
                <a:gd name="T40" fmla="*/ 307 w 918"/>
                <a:gd name="T41" fmla="*/ 213 h 293"/>
                <a:gd name="T42" fmla="*/ 324 w 918"/>
                <a:gd name="T43" fmla="*/ 219 h 293"/>
                <a:gd name="T44" fmla="*/ 340 w 918"/>
                <a:gd name="T45" fmla="*/ 228 h 293"/>
                <a:gd name="T46" fmla="*/ 355 w 918"/>
                <a:gd name="T47" fmla="*/ 233 h 293"/>
                <a:gd name="T48" fmla="*/ 369 w 918"/>
                <a:gd name="T49" fmla="*/ 234 h 293"/>
                <a:gd name="T50" fmla="*/ 378 w 918"/>
                <a:gd name="T51" fmla="*/ 218 h 293"/>
                <a:gd name="T52" fmla="*/ 376 w 918"/>
                <a:gd name="T53" fmla="*/ 201 h 293"/>
                <a:gd name="T54" fmla="*/ 379 w 918"/>
                <a:gd name="T55" fmla="*/ 185 h 293"/>
                <a:gd name="T56" fmla="*/ 381 w 918"/>
                <a:gd name="T57" fmla="*/ 165 h 293"/>
                <a:gd name="T58" fmla="*/ 393 w 918"/>
                <a:gd name="T59" fmla="*/ 158 h 293"/>
                <a:gd name="T60" fmla="*/ 414 w 918"/>
                <a:gd name="T61" fmla="*/ 159 h 293"/>
                <a:gd name="T62" fmla="*/ 431 w 918"/>
                <a:gd name="T63" fmla="*/ 158 h 293"/>
                <a:gd name="T64" fmla="*/ 453 w 918"/>
                <a:gd name="T65" fmla="*/ 159 h 293"/>
                <a:gd name="T66" fmla="*/ 471 w 918"/>
                <a:gd name="T67" fmla="*/ 161 h 293"/>
                <a:gd name="T68" fmla="*/ 490 w 918"/>
                <a:gd name="T69" fmla="*/ 163 h 293"/>
                <a:gd name="T70" fmla="*/ 505 w 918"/>
                <a:gd name="T71" fmla="*/ 158 h 293"/>
                <a:gd name="T72" fmla="*/ 519 w 918"/>
                <a:gd name="T73" fmla="*/ 146 h 293"/>
                <a:gd name="T74" fmla="*/ 525 w 918"/>
                <a:gd name="T75" fmla="*/ 128 h 293"/>
                <a:gd name="T76" fmla="*/ 533 w 918"/>
                <a:gd name="T77" fmla="*/ 111 h 293"/>
                <a:gd name="T78" fmla="*/ 547 w 918"/>
                <a:gd name="T79" fmla="*/ 101 h 293"/>
                <a:gd name="T80" fmla="*/ 567 w 918"/>
                <a:gd name="T81" fmla="*/ 101 h 293"/>
                <a:gd name="T82" fmla="*/ 585 w 918"/>
                <a:gd name="T83" fmla="*/ 100 h 293"/>
                <a:gd name="T84" fmla="*/ 601 w 918"/>
                <a:gd name="T85" fmla="*/ 110 h 293"/>
                <a:gd name="T86" fmla="*/ 617 w 918"/>
                <a:gd name="T87" fmla="*/ 120 h 293"/>
                <a:gd name="T88" fmla="*/ 634 w 918"/>
                <a:gd name="T89" fmla="*/ 136 h 293"/>
                <a:gd name="T90" fmla="*/ 654 w 918"/>
                <a:gd name="T91" fmla="*/ 153 h 293"/>
                <a:gd name="T92" fmla="*/ 677 w 918"/>
                <a:gd name="T93" fmla="*/ 161 h 293"/>
                <a:gd name="T94" fmla="*/ 699 w 918"/>
                <a:gd name="T95" fmla="*/ 166 h 293"/>
                <a:gd name="T96" fmla="*/ 719 w 918"/>
                <a:gd name="T97" fmla="*/ 176 h 293"/>
                <a:gd name="T98" fmla="*/ 732 w 918"/>
                <a:gd name="T99" fmla="*/ 203 h 293"/>
                <a:gd name="T100" fmla="*/ 749 w 918"/>
                <a:gd name="T101" fmla="*/ 235 h 293"/>
                <a:gd name="T102" fmla="*/ 765 w 918"/>
                <a:gd name="T103" fmla="*/ 250 h 293"/>
                <a:gd name="T104" fmla="*/ 787 w 918"/>
                <a:gd name="T105" fmla="*/ 256 h 293"/>
                <a:gd name="T106" fmla="*/ 806 w 918"/>
                <a:gd name="T107" fmla="*/ 261 h 293"/>
                <a:gd name="T108" fmla="*/ 826 w 918"/>
                <a:gd name="T109" fmla="*/ 257 h 293"/>
                <a:gd name="T110" fmla="*/ 851 w 918"/>
                <a:gd name="T111" fmla="*/ 268 h 293"/>
                <a:gd name="T112" fmla="*/ 871 w 918"/>
                <a:gd name="T113" fmla="*/ 273 h 293"/>
                <a:gd name="T114" fmla="*/ 890 w 918"/>
                <a:gd name="T115" fmla="*/ 269 h 293"/>
                <a:gd name="T116" fmla="*/ 907 w 918"/>
                <a:gd name="T117" fmla="*/ 273 h 293"/>
                <a:gd name="T118" fmla="*/ 915 w 918"/>
                <a:gd name="T119" fmla="*/ 288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18" h="293">
                  <a:moveTo>
                    <a:pt x="0" y="2"/>
                  </a:moveTo>
                  <a:lnTo>
                    <a:pt x="1" y="1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3" y="3"/>
                  </a:lnTo>
                  <a:lnTo>
                    <a:pt x="15" y="3"/>
                  </a:lnTo>
                  <a:lnTo>
                    <a:pt x="16" y="3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9" y="4"/>
                  </a:lnTo>
                  <a:lnTo>
                    <a:pt x="19" y="6"/>
                  </a:lnTo>
                  <a:lnTo>
                    <a:pt x="20" y="7"/>
                  </a:lnTo>
                  <a:lnTo>
                    <a:pt x="20" y="8"/>
                  </a:lnTo>
                  <a:lnTo>
                    <a:pt x="21" y="8"/>
                  </a:lnTo>
                  <a:lnTo>
                    <a:pt x="21" y="9"/>
                  </a:lnTo>
                  <a:lnTo>
                    <a:pt x="24" y="9"/>
                  </a:lnTo>
                  <a:lnTo>
                    <a:pt x="25" y="10"/>
                  </a:lnTo>
                  <a:lnTo>
                    <a:pt x="26" y="10"/>
                  </a:lnTo>
                  <a:lnTo>
                    <a:pt x="27" y="11"/>
                  </a:lnTo>
                  <a:lnTo>
                    <a:pt x="28" y="11"/>
                  </a:lnTo>
                  <a:lnTo>
                    <a:pt x="30" y="11"/>
                  </a:lnTo>
                  <a:lnTo>
                    <a:pt x="31" y="11"/>
                  </a:lnTo>
                  <a:lnTo>
                    <a:pt x="32" y="13"/>
                  </a:lnTo>
                  <a:lnTo>
                    <a:pt x="33" y="14"/>
                  </a:lnTo>
                  <a:lnTo>
                    <a:pt x="33" y="15"/>
                  </a:lnTo>
                  <a:lnTo>
                    <a:pt x="34" y="16"/>
                  </a:lnTo>
                  <a:lnTo>
                    <a:pt x="34" y="17"/>
                  </a:lnTo>
                  <a:lnTo>
                    <a:pt x="35" y="18"/>
                  </a:lnTo>
                  <a:lnTo>
                    <a:pt x="36" y="19"/>
                  </a:lnTo>
                  <a:lnTo>
                    <a:pt x="38" y="19"/>
                  </a:lnTo>
                  <a:lnTo>
                    <a:pt x="39" y="18"/>
                  </a:lnTo>
                  <a:lnTo>
                    <a:pt x="40" y="18"/>
                  </a:lnTo>
                  <a:lnTo>
                    <a:pt x="40" y="17"/>
                  </a:lnTo>
                  <a:lnTo>
                    <a:pt x="41" y="17"/>
                  </a:lnTo>
                  <a:lnTo>
                    <a:pt x="42" y="17"/>
                  </a:lnTo>
                  <a:lnTo>
                    <a:pt x="45" y="17"/>
                  </a:lnTo>
                  <a:lnTo>
                    <a:pt x="46" y="17"/>
                  </a:lnTo>
                  <a:lnTo>
                    <a:pt x="47" y="16"/>
                  </a:lnTo>
                  <a:lnTo>
                    <a:pt x="48" y="16"/>
                  </a:lnTo>
                  <a:lnTo>
                    <a:pt x="49" y="16"/>
                  </a:lnTo>
                  <a:lnTo>
                    <a:pt x="50" y="17"/>
                  </a:lnTo>
                  <a:lnTo>
                    <a:pt x="52" y="17"/>
                  </a:lnTo>
                  <a:lnTo>
                    <a:pt x="53" y="17"/>
                  </a:lnTo>
                  <a:lnTo>
                    <a:pt x="54" y="17"/>
                  </a:lnTo>
                  <a:lnTo>
                    <a:pt x="55" y="17"/>
                  </a:lnTo>
                  <a:lnTo>
                    <a:pt x="56" y="17"/>
                  </a:lnTo>
                  <a:lnTo>
                    <a:pt x="57" y="17"/>
                  </a:lnTo>
                  <a:lnTo>
                    <a:pt x="58" y="17"/>
                  </a:lnTo>
                  <a:lnTo>
                    <a:pt x="60" y="18"/>
                  </a:lnTo>
                  <a:lnTo>
                    <a:pt x="61" y="19"/>
                  </a:lnTo>
                  <a:lnTo>
                    <a:pt x="62" y="19"/>
                  </a:lnTo>
                  <a:lnTo>
                    <a:pt x="63" y="21"/>
                  </a:lnTo>
                  <a:lnTo>
                    <a:pt x="64" y="22"/>
                  </a:lnTo>
                  <a:lnTo>
                    <a:pt x="65" y="22"/>
                  </a:lnTo>
                  <a:lnTo>
                    <a:pt x="67" y="22"/>
                  </a:lnTo>
                  <a:lnTo>
                    <a:pt x="68" y="23"/>
                  </a:lnTo>
                  <a:lnTo>
                    <a:pt x="68" y="24"/>
                  </a:lnTo>
                  <a:lnTo>
                    <a:pt x="69" y="24"/>
                  </a:lnTo>
                  <a:lnTo>
                    <a:pt x="70" y="23"/>
                  </a:lnTo>
                  <a:lnTo>
                    <a:pt x="72" y="23"/>
                  </a:lnTo>
                  <a:lnTo>
                    <a:pt x="73" y="23"/>
                  </a:lnTo>
                  <a:lnTo>
                    <a:pt x="76" y="23"/>
                  </a:lnTo>
                  <a:lnTo>
                    <a:pt x="77" y="23"/>
                  </a:lnTo>
                  <a:lnTo>
                    <a:pt x="78" y="23"/>
                  </a:lnTo>
                  <a:lnTo>
                    <a:pt x="79" y="23"/>
                  </a:lnTo>
                  <a:lnTo>
                    <a:pt x="80" y="23"/>
                  </a:lnTo>
                  <a:lnTo>
                    <a:pt x="80" y="24"/>
                  </a:lnTo>
                  <a:lnTo>
                    <a:pt x="82" y="24"/>
                  </a:lnTo>
                  <a:lnTo>
                    <a:pt x="83" y="25"/>
                  </a:lnTo>
                  <a:lnTo>
                    <a:pt x="84" y="25"/>
                  </a:lnTo>
                  <a:lnTo>
                    <a:pt x="85" y="25"/>
                  </a:lnTo>
                  <a:lnTo>
                    <a:pt x="86" y="26"/>
                  </a:lnTo>
                  <a:lnTo>
                    <a:pt x="87" y="28"/>
                  </a:lnTo>
                  <a:lnTo>
                    <a:pt x="87" y="29"/>
                  </a:lnTo>
                  <a:lnTo>
                    <a:pt x="87" y="30"/>
                  </a:lnTo>
                  <a:lnTo>
                    <a:pt x="87" y="31"/>
                  </a:lnTo>
                  <a:lnTo>
                    <a:pt x="87" y="32"/>
                  </a:lnTo>
                  <a:lnTo>
                    <a:pt x="87" y="33"/>
                  </a:lnTo>
                  <a:lnTo>
                    <a:pt x="87" y="34"/>
                  </a:lnTo>
                  <a:lnTo>
                    <a:pt x="88" y="36"/>
                  </a:lnTo>
                  <a:lnTo>
                    <a:pt x="88" y="37"/>
                  </a:lnTo>
                  <a:lnTo>
                    <a:pt x="90" y="37"/>
                  </a:lnTo>
                  <a:lnTo>
                    <a:pt x="91" y="38"/>
                  </a:lnTo>
                  <a:lnTo>
                    <a:pt x="91" y="39"/>
                  </a:lnTo>
                  <a:lnTo>
                    <a:pt x="92" y="40"/>
                  </a:lnTo>
                  <a:lnTo>
                    <a:pt x="93" y="41"/>
                  </a:lnTo>
                  <a:lnTo>
                    <a:pt x="93" y="43"/>
                  </a:lnTo>
                  <a:lnTo>
                    <a:pt x="93" y="44"/>
                  </a:lnTo>
                  <a:lnTo>
                    <a:pt x="93" y="46"/>
                  </a:lnTo>
                  <a:lnTo>
                    <a:pt x="93" y="47"/>
                  </a:lnTo>
                  <a:lnTo>
                    <a:pt x="93" y="48"/>
                  </a:lnTo>
                  <a:lnTo>
                    <a:pt x="94" y="49"/>
                  </a:lnTo>
                  <a:lnTo>
                    <a:pt x="94" y="51"/>
                  </a:lnTo>
                  <a:lnTo>
                    <a:pt x="94" y="52"/>
                  </a:lnTo>
                  <a:lnTo>
                    <a:pt x="95" y="53"/>
                  </a:lnTo>
                  <a:lnTo>
                    <a:pt x="97" y="53"/>
                  </a:lnTo>
                  <a:lnTo>
                    <a:pt x="97" y="54"/>
                  </a:lnTo>
                  <a:lnTo>
                    <a:pt x="98" y="54"/>
                  </a:lnTo>
                  <a:lnTo>
                    <a:pt x="99" y="54"/>
                  </a:lnTo>
                  <a:lnTo>
                    <a:pt x="100" y="54"/>
                  </a:lnTo>
                  <a:lnTo>
                    <a:pt x="101" y="54"/>
                  </a:lnTo>
                  <a:lnTo>
                    <a:pt x="102" y="55"/>
                  </a:lnTo>
                  <a:lnTo>
                    <a:pt x="103" y="55"/>
                  </a:lnTo>
                  <a:lnTo>
                    <a:pt x="105" y="55"/>
                  </a:lnTo>
                  <a:lnTo>
                    <a:pt x="106" y="55"/>
                  </a:lnTo>
                  <a:lnTo>
                    <a:pt x="107" y="56"/>
                  </a:lnTo>
                  <a:lnTo>
                    <a:pt x="108" y="56"/>
                  </a:lnTo>
                  <a:lnTo>
                    <a:pt x="109" y="56"/>
                  </a:lnTo>
                  <a:lnTo>
                    <a:pt x="110" y="56"/>
                  </a:lnTo>
                  <a:lnTo>
                    <a:pt x="112" y="58"/>
                  </a:lnTo>
                  <a:lnTo>
                    <a:pt x="113" y="58"/>
                  </a:lnTo>
                  <a:lnTo>
                    <a:pt x="114" y="58"/>
                  </a:lnTo>
                  <a:lnTo>
                    <a:pt x="115" y="58"/>
                  </a:lnTo>
                  <a:lnTo>
                    <a:pt x="116" y="59"/>
                  </a:lnTo>
                  <a:lnTo>
                    <a:pt x="117" y="59"/>
                  </a:lnTo>
                  <a:lnTo>
                    <a:pt x="118" y="60"/>
                  </a:lnTo>
                  <a:lnTo>
                    <a:pt x="118" y="61"/>
                  </a:lnTo>
                  <a:lnTo>
                    <a:pt x="120" y="62"/>
                  </a:lnTo>
                  <a:lnTo>
                    <a:pt x="121" y="62"/>
                  </a:lnTo>
                  <a:lnTo>
                    <a:pt x="123" y="63"/>
                  </a:lnTo>
                  <a:lnTo>
                    <a:pt x="123" y="64"/>
                  </a:lnTo>
                  <a:lnTo>
                    <a:pt x="124" y="64"/>
                  </a:lnTo>
                  <a:lnTo>
                    <a:pt x="125" y="64"/>
                  </a:lnTo>
                  <a:lnTo>
                    <a:pt x="125" y="66"/>
                  </a:lnTo>
                  <a:lnTo>
                    <a:pt x="125" y="67"/>
                  </a:lnTo>
                  <a:lnTo>
                    <a:pt x="127" y="68"/>
                  </a:lnTo>
                  <a:lnTo>
                    <a:pt x="127" y="69"/>
                  </a:lnTo>
                  <a:lnTo>
                    <a:pt x="127" y="70"/>
                  </a:lnTo>
                  <a:lnTo>
                    <a:pt x="128" y="71"/>
                  </a:lnTo>
                  <a:lnTo>
                    <a:pt x="128" y="73"/>
                  </a:lnTo>
                  <a:lnTo>
                    <a:pt x="127" y="74"/>
                  </a:lnTo>
                  <a:lnTo>
                    <a:pt x="128" y="75"/>
                  </a:lnTo>
                  <a:lnTo>
                    <a:pt x="128" y="76"/>
                  </a:lnTo>
                  <a:lnTo>
                    <a:pt x="129" y="77"/>
                  </a:lnTo>
                  <a:lnTo>
                    <a:pt x="129" y="78"/>
                  </a:lnTo>
                  <a:lnTo>
                    <a:pt x="129" y="80"/>
                  </a:lnTo>
                  <a:lnTo>
                    <a:pt x="129" y="81"/>
                  </a:lnTo>
                  <a:lnTo>
                    <a:pt x="129" y="82"/>
                  </a:lnTo>
                  <a:lnTo>
                    <a:pt x="129" y="83"/>
                  </a:lnTo>
                  <a:lnTo>
                    <a:pt x="128" y="84"/>
                  </a:lnTo>
                  <a:lnTo>
                    <a:pt x="129" y="86"/>
                  </a:lnTo>
                  <a:lnTo>
                    <a:pt x="129" y="88"/>
                  </a:lnTo>
                  <a:lnTo>
                    <a:pt x="129" y="89"/>
                  </a:lnTo>
                  <a:lnTo>
                    <a:pt x="132" y="92"/>
                  </a:lnTo>
                  <a:lnTo>
                    <a:pt x="133" y="92"/>
                  </a:lnTo>
                  <a:lnTo>
                    <a:pt x="135" y="93"/>
                  </a:lnTo>
                  <a:lnTo>
                    <a:pt x="136" y="93"/>
                  </a:lnTo>
                  <a:lnTo>
                    <a:pt x="137" y="95"/>
                  </a:lnTo>
                  <a:lnTo>
                    <a:pt x="138" y="96"/>
                  </a:lnTo>
                  <a:lnTo>
                    <a:pt x="139" y="97"/>
                  </a:lnTo>
                  <a:lnTo>
                    <a:pt x="139" y="98"/>
                  </a:lnTo>
                  <a:lnTo>
                    <a:pt x="140" y="99"/>
                  </a:lnTo>
                  <a:lnTo>
                    <a:pt x="140" y="100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42" y="105"/>
                  </a:lnTo>
                  <a:lnTo>
                    <a:pt x="142" y="106"/>
                  </a:lnTo>
                  <a:lnTo>
                    <a:pt x="143" y="107"/>
                  </a:lnTo>
                  <a:lnTo>
                    <a:pt x="143" y="110"/>
                  </a:lnTo>
                  <a:lnTo>
                    <a:pt x="145" y="111"/>
                  </a:lnTo>
                  <a:lnTo>
                    <a:pt x="145" y="112"/>
                  </a:lnTo>
                  <a:lnTo>
                    <a:pt x="146" y="112"/>
                  </a:lnTo>
                  <a:lnTo>
                    <a:pt x="147" y="113"/>
                  </a:lnTo>
                  <a:lnTo>
                    <a:pt x="149" y="114"/>
                  </a:lnTo>
                  <a:lnTo>
                    <a:pt x="150" y="114"/>
                  </a:lnTo>
                  <a:lnTo>
                    <a:pt x="151" y="115"/>
                  </a:lnTo>
                  <a:lnTo>
                    <a:pt x="152" y="115"/>
                  </a:lnTo>
                  <a:lnTo>
                    <a:pt x="153" y="116"/>
                  </a:lnTo>
                  <a:lnTo>
                    <a:pt x="154" y="116"/>
                  </a:lnTo>
                  <a:lnTo>
                    <a:pt x="155" y="118"/>
                  </a:lnTo>
                  <a:lnTo>
                    <a:pt x="157" y="118"/>
                  </a:lnTo>
                  <a:lnTo>
                    <a:pt x="158" y="118"/>
                  </a:lnTo>
                  <a:lnTo>
                    <a:pt x="159" y="118"/>
                  </a:lnTo>
                  <a:lnTo>
                    <a:pt x="160" y="116"/>
                  </a:lnTo>
                  <a:lnTo>
                    <a:pt x="160" y="118"/>
                  </a:lnTo>
                  <a:lnTo>
                    <a:pt x="161" y="118"/>
                  </a:lnTo>
                  <a:lnTo>
                    <a:pt x="162" y="119"/>
                  </a:lnTo>
                  <a:lnTo>
                    <a:pt x="164" y="119"/>
                  </a:lnTo>
                  <a:lnTo>
                    <a:pt x="165" y="119"/>
                  </a:lnTo>
                  <a:lnTo>
                    <a:pt x="166" y="120"/>
                  </a:lnTo>
                  <a:lnTo>
                    <a:pt x="167" y="120"/>
                  </a:lnTo>
                  <a:lnTo>
                    <a:pt x="167" y="121"/>
                  </a:lnTo>
                  <a:lnTo>
                    <a:pt x="168" y="122"/>
                  </a:lnTo>
                  <a:lnTo>
                    <a:pt x="168" y="123"/>
                  </a:lnTo>
                  <a:lnTo>
                    <a:pt x="168" y="125"/>
                  </a:lnTo>
                  <a:lnTo>
                    <a:pt x="167" y="126"/>
                  </a:lnTo>
                  <a:lnTo>
                    <a:pt x="166" y="126"/>
                  </a:lnTo>
                  <a:lnTo>
                    <a:pt x="166" y="127"/>
                  </a:lnTo>
                  <a:lnTo>
                    <a:pt x="166" y="128"/>
                  </a:lnTo>
                  <a:lnTo>
                    <a:pt x="166" y="129"/>
                  </a:lnTo>
                  <a:lnTo>
                    <a:pt x="166" y="130"/>
                  </a:lnTo>
                  <a:lnTo>
                    <a:pt x="166" y="131"/>
                  </a:lnTo>
                  <a:lnTo>
                    <a:pt x="166" y="133"/>
                  </a:lnTo>
                  <a:lnTo>
                    <a:pt x="166" y="134"/>
                  </a:lnTo>
                  <a:lnTo>
                    <a:pt x="166" y="135"/>
                  </a:lnTo>
                  <a:lnTo>
                    <a:pt x="167" y="135"/>
                  </a:lnTo>
                  <a:lnTo>
                    <a:pt x="167" y="136"/>
                  </a:lnTo>
                  <a:lnTo>
                    <a:pt x="168" y="136"/>
                  </a:lnTo>
                  <a:lnTo>
                    <a:pt x="170" y="136"/>
                  </a:lnTo>
                  <a:lnTo>
                    <a:pt x="172" y="136"/>
                  </a:lnTo>
                  <a:lnTo>
                    <a:pt x="173" y="135"/>
                  </a:lnTo>
                  <a:lnTo>
                    <a:pt x="174" y="135"/>
                  </a:lnTo>
                  <a:lnTo>
                    <a:pt x="175" y="134"/>
                  </a:lnTo>
                  <a:lnTo>
                    <a:pt x="176" y="134"/>
                  </a:lnTo>
                  <a:lnTo>
                    <a:pt x="177" y="134"/>
                  </a:lnTo>
                  <a:lnTo>
                    <a:pt x="180" y="134"/>
                  </a:lnTo>
                  <a:lnTo>
                    <a:pt x="181" y="134"/>
                  </a:lnTo>
                  <a:lnTo>
                    <a:pt x="182" y="134"/>
                  </a:lnTo>
                  <a:lnTo>
                    <a:pt x="183" y="135"/>
                  </a:lnTo>
                  <a:lnTo>
                    <a:pt x="184" y="135"/>
                  </a:lnTo>
                  <a:lnTo>
                    <a:pt x="187" y="136"/>
                  </a:lnTo>
                  <a:lnTo>
                    <a:pt x="188" y="136"/>
                  </a:lnTo>
                  <a:lnTo>
                    <a:pt x="189" y="137"/>
                  </a:lnTo>
                  <a:lnTo>
                    <a:pt x="191" y="137"/>
                  </a:lnTo>
                  <a:lnTo>
                    <a:pt x="192" y="137"/>
                  </a:lnTo>
                  <a:lnTo>
                    <a:pt x="194" y="137"/>
                  </a:lnTo>
                  <a:lnTo>
                    <a:pt x="195" y="138"/>
                  </a:lnTo>
                  <a:lnTo>
                    <a:pt x="196" y="140"/>
                  </a:lnTo>
                  <a:lnTo>
                    <a:pt x="197" y="141"/>
                  </a:lnTo>
                  <a:lnTo>
                    <a:pt x="198" y="141"/>
                  </a:lnTo>
                  <a:lnTo>
                    <a:pt x="198" y="142"/>
                  </a:lnTo>
                  <a:lnTo>
                    <a:pt x="199" y="142"/>
                  </a:lnTo>
                  <a:lnTo>
                    <a:pt x="200" y="142"/>
                  </a:lnTo>
                  <a:lnTo>
                    <a:pt x="200" y="141"/>
                  </a:lnTo>
                  <a:lnTo>
                    <a:pt x="203" y="141"/>
                  </a:lnTo>
                  <a:lnTo>
                    <a:pt x="205" y="141"/>
                  </a:lnTo>
                  <a:lnTo>
                    <a:pt x="206" y="140"/>
                  </a:lnTo>
                  <a:lnTo>
                    <a:pt x="206" y="141"/>
                  </a:lnTo>
                  <a:lnTo>
                    <a:pt x="207" y="140"/>
                  </a:lnTo>
                  <a:lnTo>
                    <a:pt x="209" y="140"/>
                  </a:lnTo>
                  <a:lnTo>
                    <a:pt x="210" y="140"/>
                  </a:lnTo>
                  <a:lnTo>
                    <a:pt x="211" y="140"/>
                  </a:lnTo>
                  <a:lnTo>
                    <a:pt x="212" y="140"/>
                  </a:lnTo>
                  <a:lnTo>
                    <a:pt x="212" y="141"/>
                  </a:lnTo>
                  <a:lnTo>
                    <a:pt x="213" y="141"/>
                  </a:lnTo>
                  <a:lnTo>
                    <a:pt x="213" y="142"/>
                  </a:lnTo>
                  <a:lnTo>
                    <a:pt x="214" y="142"/>
                  </a:lnTo>
                  <a:lnTo>
                    <a:pt x="214" y="143"/>
                  </a:lnTo>
                  <a:lnTo>
                    <a:pt x="215" y="143"/>
                  </a:lnTo>
                  <a:lnTo>
                    <a:pt x="215" y="144"/>
                  </a:lnTo>
                  <a:lnTo>
                    <a:pt x="217" y="144"/>
                  </a:lnTo>
                  <a:lnTo>
                    <a:pt x="218" y="144"/>
                  </a:lnTo>
                  <a:lnTo>
                    <a:pt x="219" y="144"/>
                  </a:lnTo>
                  <a:lnTo>
                    <a:pt x="220" y="145"/>
                  </a:lnTo>
                  <a:lnTo>
                    <a:pt x="221" y="146"/>
                  </a:lnTo>
                  <a:lnTo>
                    <a:pt x="222" y="146"/>
                  </a:lnTo>
                  <a:lnTo>
                    <a:pt x="224" y="146"/>
                  </a:lnTo>
                  <a:lnTo>
                    <a:pt x="225" y="146"/>
                  </a:lnTo>
                  <a:lnTo>
                    <a:pt x="226" y="146"/>
                  </a:lnTo>
                  <a:lnTo>
                    <a:pt x="226" y="148"/>
                  </a:lnTo>
                  <a:lnTo>
                    <a:pt x="227" y="148"/>
                  </a:lnTo>
                  <a:lnTo>
                    <a:pt x="228" y="149"/>
                  </a:lnTo>
                  <a:lnTo>
                    <a:pt x="229" y="150"/>
                  </a:lnTo>
                  <a:lnTo>
                    <a:pt x="232" y="151"/>
                  </a:lnTo>
                  <a:lnTo>
                    <a:pt x="233" y="152"/>
                  </a:lnTo>
                  <a:lnTo>
                    <a:pt x="234" y="152"/>
                  </a:lnTo>
                  <a:lnTo>
                    <a:pt x="235" y="153"/>
                  </a:lnTo>
                  <a:lnTo>
                    <a:pt x="236" y="153"/>
                  </a:lnTo>
                  <a:lnTo>
                    <a:pt x="236" y="155"/>
                  </a:lnTo>
                  <a:lnTo>
                    <a:pt x="237" y="155"/>
                  </a:lnTo>
                  <a:lnTo>
                    <a:pt x="239" y="155"/>
                  </a:lnTo>
                  <a:lnTo>
                    <a:pt x="239" y="153"/>
                  </a:lnTo>
                  <a:lnTo>
                    <a:pt x="240" y="153"/>
                  </a:lnTo>
                  <a:lnTo>
                    <a:pt x="242" y="155"/>
                  </a:lnTo>
                  <a:lnTo>
                    <a:pt x="243" y="155"/>
                  </a:lnTo>
                  <a:lnTo>
                    <a:pt x="244" y="155"/>
                  </a:lnTo>
                  <a:lnTo>
                    <a:pt x="246" y="155"/>
                  </a:lnTo>
                  <a:lnTo>
                    <a:pt x="247" y="155"/>
                  </a:lnTo>
                  <a:lnTo>
                    <a:pt x="248" y="155"/>
                  </a:lnTo>
                  <a:lnTo>
                    <a:pt x="249" y="156"/>
                  </a:lnTo>
                  <a:lnTo>
                    <a:pt x="250" y="157"/>
                  </a:lnTo>
                  <a:lnTo>
                    <a:pt x="251" y="158"/>
                  </a:lnTo>
                  <a:lnTo>
                    <a:pt x="251" y="159"/>
                  </a:lnTo>
                  <a:lnTo>
                    <a:pt x="252" y="160"/>
                  </a:lnTo>
                  <a:lnTo>
                    <a:pt x="252" y="161"/>
                  </a:lnTo>
                  <a:lnTo>
                    <a:pt x="254" y="161"/>
                  </a:lnTo>
                  <a:lnTo>
                    <a:pt x="254" y="163"/>
                  </a:lnTo>
                  <a:lnTo>
                    <a:pt x="255" y="163"/>
                  </a:lnTo>
                  <a:lnTo>
                    <a:pt x="256" y="164"/>
                  </a:lnTo>
                  <a:lnTo>
                    <a:pt x="256" y="165"/>
                  </a:lnTo>
                  <a:lnTo>
                    <a:pt x="256" y="166"/>
                  </a:lnTo>
                  <a:lnTo>
                    <a:pt x="257" y="166"/>
                  </a:lnTo>
                  <a:lnTo>
                    <a:pt x="257" y="167"/>
                  </a:lnTo>
                  <a:lnTo>
                    <a:pt x="258" y="167"/>
                  </a:lnTo>
                  <a:lnTo>
                    <a:pt x="259" y="168"/>
                  </a:lnTo>
                  <a:lnTo>
                    <a:pt x="259" y="170"/>
                  </a:lnTo>
                  <a:lnTo>
                    <a:pt x="259" y="172"/>
                  </a:lnTo>
                  <a:lnTo>
                    <a:pt x="261" y="173"/>
                  </a:lnTo>
                  <a:lnTo>
                    <a:pt x="261" y="174"/>
                  </a:lnTo>
                  <a:lnTo>
                    <a:pt x="261" y="175"/>
                  </a:lnTo>
                  <a:lnTo>
                    <a:pt x="261" y="176"/>
                  </a:lnTo>
                  <a:lnTo>
                    <a:pt x="262" y="176"/>
                  </a:lnTo>
                  <a:lnTo>
                    <a:pt x="262" y="178"/>
                  </a:lnTo>
                  <a:lnTo>
                    <a:pt x="263" y="178"/>
                  </a:lnTo>
                  <a:lnTo>
                    <a:pt x="263" y="179"/>
                  </a:lnTo>
                  <a:lnTo>
                    <a:pt x="264" y="179"/>
                  </a:lnTo>
                  <a:lnTo>
                    <a:pt x="265" y="180"/>
                  </a:lnTo>
                  <a:lnTo>
                    <a:pt x="266" y="180"/>
                  </a:lnTo>
                  <a:lnTo>
                    <a:pt x="267" y="180"/>
                  </a:lnTo>
                  <a:lnTo>
                    <a:pt x="269" y="179"/>
                  </a:lnTo>
                  <a:lnTo>
                    <a:pt x="270" y="179"/>
                  </a:lnTo>
                  <a:lnTo>
                    <a:pt x="273" y="179"/>
                  </a:lnTo>
                  <a:lnTo>
                    <a:pt x="274" y="179"/>
                  </a:lnTo>
                  <a:lnTo>
                    <a:pt x="276" y="180"/>
                  </a:lnTo>
                  <a:lnTo>
                    <a:pt x="277" y="180"/>
                  </a:lnTo>
                  <a:lnTo>
                    <a:pt x="278" y="181"/>
                  </a:lnTo>
                  <a:lnTo>
                    <a:pt x="279" y="181"/>
                  </a:lnTo>
                  <a:lnTo>
                    <a:pt x="279" y="182"/>
                  </a:lnTo>
                  <a:lnTo>
                    <a:pt x="279" y="183"/>
                  </a:lnTo>
                  <a:lnTo>
                    <a:pt x="279" y="185"/>
                  </a:lnTo>
                  <a:lnTo>
                    <a:pt x="279" y="186"/>
                  </a:lnTo>
                  <a:lnTo>
                    <a:pt x="280" y="186"/>
                  </a:lnTo>
                  <a:lnTo>
                    <a:pt x="280" y="187"/>
                  </a:lnTo>
                  <a:lnTo>
                    <a:pt x="281" y="188"/>
                  </a:lnTo>
                  <a:lnTo>
                    <a:pt x="281" y="189"/>
                  </a:lnTo>
                  <a:lnTo>
                    <a:pt x="281" y="191"/>
                  </a:lnTo>
                  <a:lnTo>
                    <a:pt x="282" y="193"/>
                  </a:lnTo>
                  <a:lnTo>
                    <a:pt x="284" y="194"/>
                  </a:lnTo>
                  <a:lnTo>
                    <a:pt x="284" y="195"/>
                  </a:lnTo>
                  <a:lnTo>
                    <a:pt x="285" y="195"/>
                  </a:lnTo>
                  <a:lnTo>
                    <a:pt x="286" y="195"/>
                  </a:lnTo>
                  <a:lnTo>
                    <a:pt x="287" y="195"/>
                  </a:lnTo>
                  <a:lnTo>
                    <a:pt x="287" y="196"/>
                  </a:lnTo>
                  <a:lnTo>
                    <a:pt x="288" y="197"/>
                  </a:lnTo>
                  <a:lnTo>
                    <a:pt x="289" y="197"/>
                  </a:lnTo>
                  <a:lnTo>
                    <a:pt x="291" y="198"/>
                  </a:lnTo>
                  <a:lnTo>
                    <a:pt x="292" y="198"/>
                  </a:lnTo>
                  <a:lnTo>
                    <a:pt x="293" y="200"/>
                  </a:lnTo>
                  <a:lnTo>
                    <a:pt x="294" y="200"/>
                  </a:lnTo>
                  <a:lnTo>
                    <a:pt x="295" y="201"/>
                  </a:lnTo>
                  <a:lnTo>
                    <a:pt x="295" y="200"/>
                  </a:lnTo>
                  <a:lnTo>
                    <a:pt x="296" y="200"/>
                  </a:lnTo>
                  <a:lnTo>
                    <a:pt x="296" y="201"/>
                  </a:lnTo>
                  <a:lnTo>
                    <a:pt x="297" y="201"/>
                  </a:lnTo>
                  <a:lnTo>
                    <a:pt x="299" y="202"/>
                  </a:lnTo>
                  <a:lnTo>
                    <a:pt x="300" y="202"/>
                  </a:lnTo>
                  <a:lnTo>
                    <a:pt x="300" y="203"/>
                  </a:lnTo>
                  <a:lnTo>
                    <a:pt x="301" y="204"/>
                  </a:lnTo>
                  <a:lnTo>
                    <a:pt x="301" y="205"/>
                  </a:lnTo>
                  <a:lnTo>
                    <a:pt x="302" y="205"/>
                  </a:lnTo>
                  <a:lnTo>
                    <a:pt x="302" y="206"/>
                  </a:lnTo>
                  <a:lnTo>
                    <a:pt x="302" y="208"/>
                  </a:lnTo>
                  <a:lnTo>
                    <a:pt x="302" y="209"/>
                  </a:lnTo>
                  <a:lnTo>
                    <a:pt x="303" y="210"/>
                  </a:lnTo>
                  <a:lnTo>
                    <a:pt x="303" y="211"/>
                  </a:lnTo>
                  <a:lnTo>
                    <a:pt x="304" y="212"/>
                  </a:lnTo>
                  <a:lnTo>
                    <a:pt x="306" y="213"/>
                  </a:lnTo>
                  <a:lnTo>
                    <a:pt x="307" y="213"/>
                  </a:lnTo>
                  <a:lnTo>
                    <a:pt x="307" y="215"/>
                  </a:lnTo>
                  <a:lnTo>
                    <a:pt x="308" y="215"/>
                  </a:lnTo>
                  <a:lnTo>
                    <a:pt x="309" y="216"/>
                  </a:lnTo>
                  <a:lnTo>
                    <a:pt x="310" y="217"/>
                  </a:lnTo>
                  <a:lnTo>
                    <a:pt x="311" y="217"/>
                  </a:lnTo>
                  <a:lnTo>
                    <a:pt x="311" y="216"/>
                  </a:lnTo>
                  <a:lnTo>
                    <a:pt x="312" y="216"/>
                  </a:lnTo>
                  <a:lnTo>
                    <a:pt x="314" y="216"/>
                  </a:lnTo>
                  <a:lnTo>
                    <a:pt x="315" y="216"/>
                  </a:lnTo>
                  <a:lnTo>
                    <a:pt x="316" y="216"/>
                  </a:lnTo>
                  <a:lnTo>
                    <a:pt x="317" y="215"/>
                  </a:lnTo>
                  <a:lnTo>
                    <a:pt x="318" y="216"/>
                  </a:lnTo>
                  <a:lnTo>
                    <a:pt x="319" y="216"/>
                  </a:lnTo>
                  <a:lnTo>
                    <a:pt x="321" y="216"/>
                  </a:lnTo>
                  <a:lnTo>
                    <a:pt x="322" y="217"/>
                  </a:lnTo>
                  <a:lnTo>
                    <a:pt x="323" y="218"/>
                  </a:lnTo>
                  <a:lnTo>
                    <a:pt x="324" y="219"/>
                  </a:lnTo>
                  <a:lnTo>
                    <a:pt x="324" y="220"/>
                  </a:lnTo>
                  <a:lnTo>
                    <a:pt x="325" y="222"/>
                  </a:lnTo>
                  <a:lnTo>
                    <a:pt x="326" y="223"/>
                  </a:lnTo>
                  <a:lnTo>
                    <a:pt x="326" y="224"/>
                  </a:lnTo>
                  <a:lnTo>
                    <a:pt x="326" y="225"/>
                  </a:lnTo>
                  <a:lnTo>
                    <a:pt x="329" y="226"/>
                  </a:lnTo>
                  <a:lnTo>
                    <a:pt x="330" y="227"/>
                  </a:lnTo>
                  <a:lnTo>
                    <a:pt x="331" y="227"/>
                  </a:lnTo>
                  <a:lnTo>
                    <a:pt x="332" y="227"/>
                  </a:lnTo>
                  <a:lnTo>
                    <a:pt x="333" y="227"/>
                  </a:lnTo>
                  <a:lnTo>
                    <a:pt x="334" y="227"/>
                  </a:lnTo>
                  <a:lnTo>
                    <a:pt x="336" y="227"/>
                  </a:lnTo>
                  <a:lnTo>
                    <a:pt x="336" y="228"/>
                  </a:lnTo>
                  <a:lnTo>
                    <a:pt x="337" y="228"/>
                  </a:lnTo>
                  <a:lnTo>
                    <a:pt x="338" y="228"/>
                  </a:lnTo>
                  <a:lnTo>
                    <a:pt x="339" y="228"/>
                  </a:lnTo>
                  <a:lnTo>
                    <a:pt x="340" y="228"/>
                  </a:lnTo>
                  <a:lnTo>
                    <a:pt x="340" y="230"/>
                  </a:lnTo>
                  <a:lnTo>
                    <a:pt x="341" y="230"/>
                  </a:lnTo>
                  <a:lnTo>
                    <a:pt x="343" y="230"/>
                  </a:lnTo>
                  <a:lnTo>
                    <a:pt x="343" y="231"/>
                  </a:lnTo>
                  <a:lnTo>
                    <a:pt x="344" y="231"/>
                  </a:lnTo>
                  <a:lnTo>
                    <a:pt x="345" y="231"/>
                  </a:lnTo>
                  <a:lnTo>
                    <a:pt x="346" y="231"/>
                  </a:lnTo>
                  <a:lnTo>
                    <a:pt x="346" y="232"/>
                  </a:lnTo>
                  <a:lnTo>
                    <a:pt x="347" y="232"/>
                  </a:lnTo>
                  <a:lnTo>
                    <a:pt x="348" y="232"/>
                  </a:lnTo>
                  <a:lnTo>
                    <a:pt x="349" y="232"/>
                  </a:lnTo>
                  <a:lnTo>
                    <a:pt x="351" y="232"/>
                  </a:lnTo>
                  <a:lnTo>
                    <a:pt x="352" y="232"/>
                  </a:lnTo>
                  <a:lnTo>
                    <a:pt x="353" y="232"/>
                  </a:lnTo>
                  <a:lnTo>
                    <a:pt x="353" y="233"/>
                  </a:lnTo>
                  <a:lnTo>
                    <a:pt x="354" y="233"/>
                  </a:lnTo>
                  <a:lnTo>
                    <a:pt x="355" y="233"/>
                  </a:lnTo>
                  <a:lnTo>
                    <a:pt x="356" y="233"/>
                  </a:lnTo>
                  <a:lnTo>
                    <a:pt x="358" y="233"/>
                  </a:lnTo>
                  <a:lnTo>
                    <a:pt x="359" y="233"/>
                  </a:lnTo>
                  <a:lnTo>
                    <a:pt x="360" y="233"/>
                  </a:lnTo>
                  <a:lnTo>
                    <a:pt x="361" y="233"/>
                  </a:lnTo>
                  <a:lnTo>
                    <a:pt x="362" y="233"/>
                  </a:lnTo>
                  <a:lnTo>
                    <a:pt x="362" y="234"/>
                  </a:lnTo>
                  <a:lnTo>
                    <a:pt x="363" y="234"/>
                  </a:lnTo>
                  <a:lnTo>
                    <a:pt x="364" y="234"/>
                  </a:lnTo>
                  <a:lnTo>
                    <a:pt x="366" y="234"/>
                  </a:lnTo>
                  <a:lnTo>
                    <a:pt x="366" y="235"/>
                  </a:lnTo>
                  <a:lnTo>
                    <a:pt x="367" y="235"/>
                  </a:lnTo>
                  <a:lnTo>
                    <a:pt x="368" y="235"/>
                  </a:lnTo>
                  <a:lnTo>
                    <a:pt x="368" y="237"/>
                  </a:lnTo>
                  <a:lnTo>
                    <a:pt x="368" y="235"/>
                  </a:lnTo>
                  <a:lnTo>
                    <a:pt x="369" y="235"/>
                  </a:lnTo>
                  <a:lnTo>
                    <a:pt x="369" y="234"/>
                  </a:lnTo>
                  <a:lnTo>
                    <a:pt x="369" y="233"/>
                  </a:lnTo>
                  <a:lnTo>
                    <a:pt x="370" y="233"/>
                  </a:lnTo>
                  <a:lnTo>
                    <a:pt x="370" y="232"/>
                  </a:lnTo>
                  <a:lnTo>
                    <a:pt x="371" y="231"/>
                  </a:lnTo>
                  <a:lnTo>
                    <a:pt x="371" y="230"/>
                  </a:lnTo>
                  <a:lnTo>
                    <a:pt x="373" y="230"/>
                  </a:lnTo>
                  <a:lnTo>
                    <a:pt x="373" y="228"/>
                  </a:lnTo>
                  <a:lnTo>
                    <a:pt x="374" y="227"/>
                  </a:lnTo>
                  <a:lnTo>
                    <a:pt x="374" y="226"/>
                  </a:lnTo>
                  <a:lnTo>
                    <a:pt x="375" y="225"/>
                  </a:lnTo>
                  <a:lnTo>
                    <a:pt x="375" y="224"/>
                  </a:lnTo>
                  <a:lnTo>
                    <a:pt x="376" y="224"/>
                  </a:lnTo>
                  <a:lnTo>
                    <a:pt x="376" y="223"/>
                  </a:lnTo>
                  <a:lnTo>
                    <a:pt x="377" y="222"/>
                  </a:lnTo>
                  <a:lnTo>
                    <a:pt x="377" y="220"/>
                  </a:lnTo>
                  <a:lnTo>
                    <a:pt x="378" y="219"/>
                  </a:lnTo>
                  <a:lnTo>
                    <a:pt x="378" y="218"/>
                  </a:lnTo>
                  <a:lnTo>
                    <a:pt x="379" y="218"/>
                  </a:lnTo>
                  <a:lnTo>
                    <a:pt x="379" y="217"/>
                  </a:lnTo>
                  <a:lnTo>
                    <a:pt x="379" y="216"/>
                  </a:lnTo>
                  <a:lnTo>
                    <a:pt x="381" y="215"/>
                  </a:lnTo>
                  <a:lnTo>
                    <a:pt x="381" y="213"/>
                  </a:lnTo>
                  <a:lnTo>
                    <a:pt x="382" y="212"/>
                  </a:lnTo>
                  <a:lnTo>
                    <a:pt x="382" y="211"/>
                  </a:lnTo>
                  <a:lnTo>
                    <a:pt x="381" y="210"/>
                  </a:lnTo>
                  <a:lnTo>
                    <a:pt x="381" y="209"/>
                  </a:lnTo>
                  <a:lnTo>
                    <a:pt x="379" y="208"/>
                  </a:lnTo>
                  <a:lnTo>
                    <a:pt x="379" y="206"/>
                  </a:lnTo>
                  <a:lnTo>
                    <a:pt x="378" y="205"/>
                  </a:lnTo>
                  <a:lnTo>
                    <a:pt x="378" y="204"/>
                  </a:lnTo>
                  <a:lnTo>
                    <a:pt x="377" y="203"/>
                  </a:lnTo>
                  <a:lnTo>
                    <a:pt x="377" y="202"/>
                  </a:lnTo>
                  <a:lnTo>
                    <a:pt x="377" y="201"/>
                  </a:lnTo>
                  <a:lnTo>
                    <a:pt x="376" y="201"/>
                  </a:lnTo>
                  <a:lnTo>
                    <a:pt x="376" y="200"/>
                  </a:lnTo>
                  <a:lnTo>
                    <a:pt x="377" y="200"/>
                  </a:lnTo>
                  <a:lnTo>
                    <a:pt x="377" y="198"/>
                  </a:lnTo>
                  <a:lnTo>
                    <a:pt x="378" y="197"/>
                  </a:lnTo>
                  <a:lnTo>
                    <a:pt x="378" y="196"/>
                  </a:lnTo>
                  <a:lnTo>
                    <a:pt x="379" y="196"/>
                  </a:lnTo>
                  <a:lnTo>
                    <a:pt x="379" y="195"/>
                  </a:lnTo>
                  <a:lnTo>
                    <a:pt x="379" y="194"/>
                  </a:lnTo>
                  <a:lnTo>
                    <a:pt x="379" y="193"/>
                  </a:lnTo>
                  <a:lnTo>
                    <a:pt x="381" y="191"/>
                  </a:lnTo>
                  <a:lnTo>
                    <a:pt x="381" y="190"/>
                  </a:lnTo>
                  <a:lnTo>
                    <a:pt x="382" y="190"/>
                  </a:lnTo>
                  <a:lnTo>
                    <a:pt x="382" y="189"/>
                  </a:lnTo>
                  <a:lnTo>
                    <a:pt x="382" y="188"/>
                  </a:lnTo>
                  <a:lnTo>
                    <a:pt x="381" y="187"/>
                  </a:lnTo>
                  <a:lnTo>
                    <a:pt x="381" y="186"/>
                  </a:lnTo>
                  <a:lnTo>
                    <a:pt x="379" y="185"/>
                  </a:lnTo>
                  <a:lnTo>
                    <a:pt x="379" y="183"/>
                  </a:lnTo>
                  <a:lnTo>
                    <a:pt x="379" y="182"/>
                  </a:lnTo>
                  <a:lnTo>
                    <a:pt x="378" y="181"/>
                  </a:lnTo>
                  <a:lnTo>
                    <a:pt x="378" y="180"/>
                  </a:lnTo>
                  <a:lnTo>
                    <a:pt x="379" y="179"/>
                  </a:lnTo>
                  <a:lnTo>
                    <a:pt x="379" y="178"/>
                  </a:lnTo>
                  <a:lnTo>
                    <a:pt x="379" y="176"/>
                  </a:lnTo>
                  <a:lnTo>
                    <a:pt x="379" y="175"/>
                  </a:lnTo>
                  <a:lnTo>
                    <a:pt x="379" y="174"/>
                  </a:lnTo>
                  <a:lnTo>
                    <a:pt x="379" y="173"/>
                  </a:lnTo>
                  <a:lnTo>
                    <a:pt x="379" y="172"/>
                  </a:lnTo>
                  <a:lnTo>
                    <a:pt x="379" y="171"/>
                  </a:lnTo>
                  <a:lnTo>
                    <a:pt x="381" y="170"/>
                  </a:lnTo>
                  <a:lnTo>
                    <a:pt x="381" y="168"/>
                  </a:lnTo>
                  <a:lnTo>
                    <a:pt x="382" y="167"/>
                  </a:lnTo>
                  <a:lnTo>
                    <a:pt x="382" y="166"/>
                  </a:lnTo>
                  <a:lnTo>
                    <a:pt x="381" y="165"/>
                  </a:lnTo>
                  <a:lnTo>
                    <a:pt x="381" y="164"/>
                  </a:lnTo>
                  <a:lnTo>
                    <a:pt x="381" y="163"/>
                  </a:lnTo>
                  <a:lnTo>
                    <a:pt x="381" y="161"/>
                  </a:lnTo>
                  <a:lnTo>
                    <a:pt x="382" y="160"/>
                  </a:lnTo>
                  <a:lnTo>
                    <a:pt x="382" y="159"/>
                  </a:lnTo>
                  <a:lnTo>
                    <a:pt x="383" y="159"/>
                  </a:lnTo>
                  <a:lnTo>
                    <a:pt x="384" y="159"/>
                  </a:lnTo>
                  <a:lnTo>
                    <a:pt x="385" y="159"/>
                  </a:lnTo>
                  <a:lnTo>
                    <a:pt x="385" y="160"/>
                  </a:lnTo>
                  <a:lnTo>
                    <a:pt x="386" y="160"/>
                  </a:lnTo>
                  <a:lnTo>
                    <a:pt x="386" y="159"/>
                  </a:lnTo>
                  <a:lnTo>
                    <a:pt x="388" y="159"/>
                  </a:lnTo>
                  <a:lnTo>
                    <a:pt x="389" y="159"/>
                  </a:lnTo>
                  <a:lnTo>
                    <a:pt x="390" y="159"/>
                  </a:lnTo>
                  <a:lnTo>
                    <a:pt x="391" y="159"/>
                  </a:lnTo>
                  <a:lnTo>
                    <a:pt x="392" y="158"/>
                  </a:lnTo>
                  <a:lnTo>
                    <a:pt x="393" y="158"/>
                  </a:lnTo>
                  <a:lnTo>
                    <a:pt x="394" y="158"/>
                  </a:lnTo>
                  <a:lnTo>
                    <a:pt x="396" y="158"/>
                  </a:lnTo>
                  <a:lnTo>
                    <a:pt x="397" y="158"/>
                  </a:lnTo>
                  <a:lnTo>
                    <a:pt x="398" y="158"/>
                  </a:lnTo>
                  <a:lnTo>
                    <a:pt x="399" y="159"/>
                  </a:lnTo>
                  <a:lnTo>
                    <a:pt x="401" y="159"/>
                  </a:lnTo>
                  <a:lnTo>
                    <a:pt x="403" y="159"/>
                  </a:lnTo>
                  <a:lnTo>
                    <a:pt x="404" y="160"/>
                  </a:lnTo>
                  <a:lnTo>
                    <a:pt x="405" y="160"/>
                  </a:lnTo>
                  <a:lnTo>
                    <a:pt x="406" y="160"/>
                  </a:lnTo>
                  <a:lnTo>
                    <a:pt x="407" y="160"/>
                  </a:lnTo>
                  <a:lnTo>
                    <a:pt x="408" y="160"/>
                  </a:lnTo>
                  <a:lnTo>
                    <a:pt x="409" y="160"/>
                  </a:lnTo>
                  <a:lnTo>
                    <a:pt x="411" y="160"/>
                  </a:lnTo>
                  <a:lnTo>
                    <a:pt x="412" y="160"/>
                  </a:lnTo>
                  <a:lnTo>
                    <a:pt x="413" y="159"/>
                  </a:lnTo>
                  <a:lnTo>
                    <a:pt x="414" y="159"/>
                  </a:lnTo>
                  <a:lnTo>
                    <a:pt x="415" y="159"/>
                  </a:lnTo>
                  <a:lnTo>
                    <a:pt x="416" y="159"/>
                  </a:lnTo>
                  <a:lnTo>
                    <a:pt x="418" y="159"/>
                  </a:lnTo>
                  <a:lnTo>
                    <a:pt x="419" y="159"/>
                  </a:lnTo>
                  <a:lnTo>
                    <a:pt x="420" y="159"/>
                  </a:lnTo>
                  <a:lnTo>
                    <a:pt x="421" y="159"/>
                  </a:lnTo>
                  <a:lnTo>
                    <a:pt x="422" y="159"/>
                  </a:lnTo>
                  <a:lnTo>
                    <a:pt x="423" y="159"/>
                  </a:lnTo>
                  <a:lnTo>
                    <a:pt x="425" y="159"/>
                  </a:lnTo>
                  <a:lnTo>
                    <a:pt x="426" y="158"/>
                  </a:lnTo>
                  <a:lnTo>
                    <a:pt x="427" y="158"/>
                  </a:lnTo>
                  <a:lnTo>
                    <a:pt x="428" y="158"/>
                  </a:lnTo>
                  <a:lnTo>
                    <a:pt x="429" y="158"/>
                  </a:lnTo>
                  <a:lnTo>
                    <a:pt x="429" y="157"/>
                  </a:lnTo>
                  <a:lnTo>
                    <a:pt x="430" y="157"/>
                  </a:lnTo>
                  <a:lnTo>
                    <a:pt x="431" y="157"/>
                  </a:lnTo>
                  <a:lnTo>
                    <a:pt x="431" y="158"/>
                  </a:lnTo>
                  <a:lnTo>
                    <a:pt x="433" y="158"/>
                  </a:lnTo>
                  <a:lnTo>
                    <a:pt x="434" y="158"/>
                  </a:lnTo>
                  <a:lnTo>
                    <a:pt x="435" y="158"/>
                  </a:lnTo>
                  <a:lnTo>
                    <a:pt x="436" y="158"/>
                  </a:lnTo>
                  <a:lnTo>
                    <a:pt x="437" y="158"/>
                  </a:lnTo>
                  <a:lnTo>
                    <a:pt x="438" y="158"/>
                  </a:lnTo>
                  <a:lnTo>
                    <a:pt x="440" y="158"/>
                  </a:lnTo>
                  <a:lnTo>
                    <a:pt x="441" y="158"/>
                  </a:lnTo>
                  <a:lnTo>
                    <a:pt x="443" y="158"/>
                  </a:lnTo>
                  <a:lnTo>
                    <a:pt x="444" y="158"/>
                  </a:lnTo>
                  <a:lnTo>
                    <a:pt x="444" y="159"/>
                  </a:lnTo>
                  <a:lnTo>
                    <a:pt x="446" y="159"/>
                  </a:lnTo>
                  <a:lnTo>
                    <a:pt x="448" y="159"/>
                  </a:lnTo>
                  <a:lnTo>
                    <a:pt x="449" y="159"/>
                  </a:lnTo>
                  <a:lnTo>
                    <a:pt x="450" y="159"/>
                  </a:lnTo>
                  <a:lnTo>
                    <a:pt x="451" y="159"/>
                  </a:lnTo>
                  <a:lnTo>
                    <a:pt x="453" y="159"/>
                  </a:lnTo>
                  <a:lnTo>
                    <a:pt x="455" y="159"/>
                  </a:lnTo>
                  <a:lnTo>
                    <a:pt x="455" y="160"/>
                  </a:lnTo>
                  <a:lnTo>
                    <a:pt x="456" y="160"/>
                  </a:lnTo>
                  <a:lnTo>
                    <a:pt x="457" y="160"/>
                  </a:lnTo>
                  <a:lnTo>
                    <a:pt x="458" y="160"/>
                  </a:lnTo>
                  <a:lnTo>
                    <a:pt x="459" y="160"/>
                  </a:lnTo>
                  <a:lnTo>
                    <a:pt x="460" y="160"/>
                  </a:lnTo>
                  <a:lnTo>
                    <a:pt x="461" y="160"/>
                  </a:lnTo>
                  <a:lnTo>
                    <a:pt x="463" y="160"/>
                  </a:lnTo>
                  <a:lnTo>
                    <a:pt x="464" y="160"/>
                  </a:lnTo>
                  <a:lnTo>
                    <a:pt x="465" y="160"/>
                  </a:lnTo>
                  <a:lnTo>
                    <a:pt x="466" y="160"/>
                  </a:lnTo>
                  <a:lnTo>
                    <a:pt x="467" y="160"/>
                  </a:lnTo>
                  <a:lnTo>
                    <a:pt x="467" y="161"/>
                  </a:lnTo>
                  <a:lnTo>
                    <a:pt x="468" y="161"/>
                  </a:lnTo>
                  <a:lnTo>
                    <a:pt x="470" y="161"/>
                  </a:lnTo>
                  <a:lnTo>
                    <a:pt x="471" y="161"/>
                  </a:lnTo>
                  <a:lnTo>
                    <a:pt x="472" y="161"/>
                  </a:lnTo>
                  <a:lnTo>
                    <a:pt x="473" y="161"/>
                  </a:lnTo>
                  <a:lnTo>
                    <a:pt x="474" y="161"/>
                  </a:lnTo>
                  <a:lnTo>
                    <a:pt x="475" y="161"/>
                  </a:lnTo>
                  <a:lnTo>
                    <a:pt x="476" y="161"/>
                  </a:lnTo>
                  <a:lnTo>
                    <a:pt x="478" y="161"/>
                  </a:lnTo>
                  <a:lnTo>
                    <a:pt x="479" y="163"/>
                  </a:lnTo>
                  <a:lnTo>
                    <a:pt x="480" y="163"/>
                  </a:lnTo>
                  <a:lnTo>
                    <a:pt x="481" y="163"/>
                  </a:lnTo>
                  <a:lnTo>
                    <a:pt x="482" y="163"/>
                  </a:lnTo>
                  <a:lnTo>
                    <a:pt x="483" y="163"/>
                  </a:lnTo>
                  <a:lnTo>
                    <a:pt x="485" y="163"/>
                  </a:lnTo>
                  <a:lnTo>
                    <a:pt x="486" y="163"/>
                  </a:lnTo>
                  <a:lnTo>
                    <a:pt x="487" y="163"/>
                  </a:lnTo>
                  <a:lnTo>
                    <a:pt x="488" y="163"/>
                  </a:lnTo>
                  <a:lnTo>
                    <a:pt x="489" y="163"/>
                  </a:lnTo>
                  <a:lnTo>
                    <a:pt x="490" y="163"/>
                  </a:lnTo>
                  <a:lnTo>
                    <a:pt x="491" y="163"/>
                  </a:lnTo>
                  <a:lnTo>
                    <a:pt x="493" y="163"/>
                  </a:lnTo>
                  <a:lnTo>
                    <a:pt x="494" y="164"/>
                  </a:lnTo>
                  <a:lnTo>
                    <a:pt x="495" y="164"/>
                  </a:lnTo>
                  <a:lnTo>
                    <a:pt x="496" y="164"/>
                  </a:lnTo>
                  <a:lnTo>
                    <a:pt x="496" y="165"/>
                  </a:lnTo>
                  <a:lnTo>
                    <a:pt x="497" y="165"/>
                  </a:lnTo>
                  <a:lnTo>
                    <a:pt x="497" y="164"/>
                  </a:lnTo>
                  <a:lnTo>
                    <a:pt x="498" y="164"/>
                  </a:lnTo>
                  <a:lnTo>
                    <a:pt x="500" y="164"/>
                  </a:lnTo>
                  <a:lnTo>
                    <a:pt x="500" y="163"/>
                  </a:lnTo>
                  <a:lnTo>
                    <a:pt x="501" y="163"/>
                  </a:lnTo>
                  <a:lnTo>
                    <a:pt x="501" y="161"/>
                  </a:lnTo>
                  <a:lnTo>
                    <a:pt x="502" y="161"/>
                  </a:lnTo>
                  <a:lnTo>
                    <a:pt x="502" y="160"/>
                  </a:lnTo>
                  <a:lnTo>
                    <a:pt x="504" y="159"/>
                  </a:lnTo>
                  <a:lnTo>
                    <a:pt x="505" y="158"/>
                  </a:lnTo>
                  <a:lnTo>
                    <a:pt x="506" y="157"/>
                  </a:lnTo>
                  <a:lnTo>
                    <a:pt x="508" y="156"/>
                  </a:lnTo>
                  <a:lnTo>
                    <a:pt x="509" y="156"/>
                  </a:lnTo>
                  <a:lnTo>
                    <a:pt x="509" y="155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1" y="153"/>
                  </a:lnTo>
                  <a:lnTo>
                    <a:pt x="511" y="152"/>
                  </a:lnTo>
                  <a:lnTo>
                    <a:pt x="512" y="152"/>
                  </a:lnTo>
                  <a:lnTo>
                    <a:pt x="513" y="151"/>
                  </a:lnTo>
                  <a:lnTo>
                    <a:pt x="515" y="150"/>
                  </a:lnTo>
                  <a:lnTo>
                    <a:pt x="516" y="150"/>
                  </a:lnTo>
                  <a:lnTo>
                    <a:pt x="516" y="149"/>
                  </a:lnTo>
                  <a:lnTo>
                    <a:pt x="517" y="149"/>
                  </a:lnTo>
                  <a:lnTo>
                    <a:pt x="518" y="148"/>
                  </a:lnTo>
                  <a:lnTo>
                    <a:pt x="519" y="148"/>
                  </a:lnTo>
                  <a:lnTo>
                    <a:pt x="519" y="146"/>
                  </a:lnTo>
                  <a:lnTo>
                    <a:pt x="519" y="145"/>
                  </a:lnTo>
                  <a:lnTo>
                    <a:pt x="520" y="144"/>
                  </a:lnTo>
                  <a:lnTo>
                    <a:pt x="520" y="143"/>
                  </a:lnTo>
                  <a:lnTo>
                    <a:pt x="520" y="142"/>
                  </a:lnTo>
                  <a:lnTo>
                    <a:pt x="520" y="141"/>
                  </a:lnTo>
                  <a:lnTo>
                    <a:pt x="522" y="141"/>
                  </a:lnTo>
                  <a:lnTo>
                    <a:pt x="522" y="140"/>
                  </a:lnTo>
                  <a:lnTo>
                    <a:pt x="522" y="138"/>
                  </a:lnTo>
                  <a:lnTo>
                    <a:pt x="522" y="137"/>
                  </a:lnTo>
                  <a:lnTo>
                    <a:pt x="523" y="136"/>
                  </a:lnTo>
                  <a:lnTo>
                    <a:pt x="523" y="135"/>
                  </a:lnTo>
                  <a:lnTo>
                    <a:pt x="523" y="134"/>
                  </a:lnTo>
                  <a:lnTo>
                    <a:pt x="523" y="133"/>
                  </a:lnTo>
                  <a:lnTo>
                    <a:pt x="524" y="131"/>
                  </a:lnTo>
                  <a:lnTo>
                    <a:pt x="524" y="130"/>
                  </a:lnTo>
                  <a:lnTo>
                    <a:pt x="524" y="129"/>
                  </a:lnTo>
                  <a:lnTo>
                    <a:pt x="525" y="128"/>
                  </a:lnTo>
                  <a:lnTo>
                    <a:pt x="525" y="127"/>
                  </a:lnTo>
                  <a:lnTo>
                    <a:pt x="525" y="126"/>
                  </a:lnTo>
                  <a:lnTo>
                    <a:pt x="526" y="125"/>
                  </a:lnTo>
                  <a:lnTo>
                    <a:pt x="526" y="123"/>
                  </a:lnTo>
                  <a:lnTo>
                    <a:pt x="526" y="122"/>
                  </a:lnTo>
                  <a:lnTo>
                    <a:pt x="527" y="122"/>
                  </a:lnTo>
                  <a:lnTo>
                    <a:pt x="527" y="121"/>
                  </a:lnTo>
                  <a:lnTo>
                    <a:pt x="528" y="120"/>
                  </a:lnTo>
                  <a:lnTo>
                    <a:pt x="528" y="119"/>
                  </a:lnTo>
                  <a:lnTo>
                    <a:pt x="530" y="118"/>
                  </a:lnTo>
                  <a:lnTo>
                    <a:pt x="530" y="116"/>
                  </a:lnTo>
                  <a:lnTo>
                    <a:pt x="530" y="115"/>
                  </a:lnTo>
                  <a:lnTo>
                    <a:pt x="531" y="115"/>
                  </a:lnTo>
                  <a:lnTo>
                    <a:pt x="531" y="114"/>
                  </a:lnTo>
                  <a:lnTo>
                    <a:pt x="532" y="113"/>
                  </a:lnTo>
                  <a:lnTo>
                    <a:pt x="532" y="111"/>
                  </a:lnTo>
                  <a:lnTo>
                    <a:pt x="533" y="111"/>
                  </a:lnTo>
                  <a:lnTo>
                    <a:pt x="533" y="110"/>
                  </a:lnTo>
                  <a:lnTo>
                    <a:pt x="533" y="108"/>
                  </a:lnTo>
                  <a:lnTo>
                    <a:pt x="534" y="108"/>
                  </a:lnTo>
                  <a:lnTo>
                    <a:pt x="534" y="107"/>
                  </a:lnTo>
                  <a:lnTo>
                    <a:pt x="534" y="106"/>
                  </a:lnTo>
                  <a:lnTo>
                    <a:pt x="535" y="105"/>
                  </a:lnTo>
                  <a:lnTo>
                    <a:pt x="535" y="104"/>
                  </a:lnTo>
                  <a:lnTo>
                    <a:pt x="537" y="103"/>
                  </a:lnTo>
                  <a:lnTo>
                    <a:pt x="538" y="101"/>
                  </a:lnTo>
                  <a:lnTo>
                    <a:pt x="539" y="101"/>
                  </a:lnTo>
                  <a:lnTo>
                    <a:pt x="540" y="101"/>
                  </a:lnTo>
                  <a:lnTo>
                    <a:pt x="541" y="101"/>
                  </a:lnTo>
                  <a:lnTo>
                    <a:pt x="542" y="101"/>
                  </a:lnTo>
                  <a:lnTo>
                    <a:pt x="543" y="101"/>
                  </a:lnTo>
                  <a:lnTo>
                    <a:pt x="545" y="101"/>
                  </a:lnTo>
                  <a:lnTo>
                    <a:pt x="546" y="101"/>
                  </a:lnTo>
                  <a:lnTo>
                    <a:pt x="547" y="101"/>
                  </a:lnTo>
                  <a:lnTo>
                    <a:pt x="548" y="101"/>
                  </a:lnTo>
                  <a:lnTo>
                    <a:pt x="549" y="101"/>
                  </a:lnTo>
                  <a:lnTo>
                    <a:pt x="550" y="101"/>
                  </a:lnTo>
                  <a:lnTo>
                    <a:pt x="552" y="101"/>
                  </a:lnTo>
                  <a:lnTo>
                    <a:pt x="553" y="101"/>
                  </a:lnTo>
                  <a:lnTo>
                    <a:pt x="554" y="101"/>
                  </a:lnTo>
                  <a:lnTo>
                    <a:pt x="555" y="101"/>
                  </a:lnTo>
                  <a:lnTo>
                    <a:pt x="556" y="101"/>
                  </a:lnTo>
                  <a:lnTo>
                    <a:pt x="557" y="101"/>
                  </a:lnTo>
                  <a:lnTo>
                    <a:pt x="558" y="101"/>
                  </a:lnTo>
                  <a:lnTo>
                    <a:pt x="560" y="101"/>
                  </a:lnTo>
                  <a:lnTo>
                    <a:pt x="561" y="101"/>
                  </a:lnTo>
                  <a:lnTo>
                    <a:pt x="562" y="101"/>
                  </a:lnTo>
                  <a:lnTo>
                    <a:pt x="563" y="101"/>
                  </a:lnTo>
                  <a:lnTo>
                    <a:pt x="564" y="101"/>
                  </a:lnTo>
                  <a:lnTo>
                    <a:pt x="565" y="101"/>
                  </a:lnTo>
                  <a:lnTo>
                    <a:pt x="567" y="101"/>
                  </a:lnTo>
                  <a:lnTo>
                    <a:pt x="568" y="101"/>
                  </a:lnTo>
                  <a:lnTo>
                    <a:pt x="569" y="101"/>
                  </a:lnTo>
                  <a:lnTo>
                    <a:pt x="570" y="101"/>
                  </a:lnTo>
                  <a:lnTo>
                    <a:pt x="571" y="101"/>
                  </a:lnTo>
                  <a:lnTo>
                    <a:pt x="572" y="101"/>
                  </a:lnTo>
                  <a:lnTo>
                    <a:pt x="573" y="101"/>
                  </a:lnTo>
                  <a:lnTo>
                    <a:pt x="575" y="101"/>
                  </a:lnTo>
                  <a:lnTo>
                    <a:pt x="576" y="101"/>
                  </a:lnTo>
                  <a:lnTo>
                    <a:pt x="577" y="101"/>
                  </a:lnTo>
                  <a:lnTo>
                    <a:pt x="578" y="101"/>
                  </a:lnTo>
                  <a:lnTo>
                    <a:pt x="579" y="101"/>
                  </a:lnTo>
                  <a:lnTo>
                    <a:pt x="580" y="101"/>
                  </a:lnTo>
                  <a:lnTo>
                    <a:pt x="580" y="100"/>
                  </a:lnTo>
                  <a:lnTo>
                    <a:pt x="582" y="100"/>
                  </a:lnTo>
                  <a:lnTo>
                    <a:pt x="583" y="100"/>
                  </a:lnTo>
                  <a:lnTo>
                    <a:pt x="584" y="100"/>
                  </a:lnTo>
                  <a:lnTo>
                    <a:pt x="585" y="100"/>
                  </a:lnTo>
                  <a:lnTo>
                    <a:pt x="586" y="100"/>
                  </a:lnTo>
                  <a:lnTo>
                    <a:pt x="587" y="100"/>
                  </a:lnTo>
                  <a:lnTo>
                    <a:pt x="588" y="100"/>
                  </a:lnTo>
                  <a:lnTo>
                    <a:pt x="590" y="101"/>
                  </a:lnTo>
                  <a:lnTo>
                    <a:pt x="591" y="101"/>
                  </a:lnTo>
                  <a:lnTo>
                    <a:pt x="592" y="103"/>
                  </a:lnTo>
                  <a:lnTo>
                    <a:pt x="593" y="104"/>
                  </a:lnTo>
                  <a:lnTo>
                    <a:pt x="594" y="104"/>
                  </a:lnTo>
                  <a:lnTo>
                    <a:pt x="594" y="105"/>
                  </a:lnTo>
                  <a:lnTo>
                    <a:pt x="595" y="105"/>
                  </a:lnTo>
                  <a:lnTo>
                    <a:pt x="597" y="106"/>
                  </a:lnTo>
                  <a:lnTo>
                    <a:pt x="598" y="106"/>
                  </a:lnTo>
                  <a:lnTo>
                    <a:pt x="599" y="107"/>
                  </a:lnTo>
                  <a:lnTo>
                    <a:pt x="600" y="107"/>
                  </a:lnTo>
                  <a:lnTo>
                    <a:pt x="600" y="108"/>
                  </a:lnTo>
                  <a:lnTo>
                    <a:pt x="601" y="108"/>
                  </a:lnTo>
                  <a:lnTo>
                    <a:pt x="601" y="110"/>
                  </a:lnTo>
                  <a:lnTo>
                    <a:pt x="602" y="110"/>
                  </a:lnTo>
                  <a:lnTo>
                    <a:pt x="604" y="111"/>
                  </a:lnTo>
                  <a:lnTo>
                    <a:pt x="605" y="111"/>
                  </a:lnTo>
                  <a:lnTo>
                    <a:pt x="606" y="112"/>
                  </a:lnTo>
                  <a:lnTo>
                    <a:pt x="607" y="112"/>
                  </a:lnTo>
                  <a:lnTo>
                    <a:pt x="608" y="113"/>
                  </a:lnTo>
                  <a:lnTo>
                    <a:pt x="609" y="114"/>
                  </a:lnTo>
                  <a:lnTo>
                    <a:pt x="610" y="114"/>
                  </a:lnTo>
                  <a:lnTo>
                    <a:pt x="610" y="115"/>
                  </a:lnTo>
                  <a:lnTo>
                    <a:pt x="612" y="115"/>
                  </a:lnTo>
                  <a:lnTo>
                    <a:pt x="613" y="116"/>
                  </a:lnTo>
                  <a:lnTo>
                    <a:pt x="614" y="116"/>
                  </a:lnTo>
                  <a:lnTo>
                    <a:pt x="614" y="118"/>
                  </a:lnTo>
                  <a:lnTo>
                    <a:pt x="615" y="118"/>
                  </a:lnTo>
                  <a:lnTo>
                    <a:pt x="616" y="119"/>
                  </a:lnTo>
                  <a:lnTo>
                    <a:pt x="617" y="119"/>
                  </a:lnTo>
                  <a:lnTo>
                    <a:pt x="617" y="120"/>
                  </a:lnTo>
                  <a:lnTo>
                    <a:pt x="619" y="120"/>
                  </a:lnTo>
                  <a:lnTo>
                    <a:pt x="621" y="122"/>
                  </a:lnTo>
                  <a:lnTo>
                    <a:pt x="623" y="123"/>
                  </a:lnTo>
                  <a:lnTo>
                    <a:pt x="624" y="123"/>
                  </a:lnTo>
                  <a:lnTo>
                    <a:pt x="625" y="125"/>
                  </a:lnTo>
                  <a:lnTo>
                    <a:pt x="627" y="126"/>
                  </a:lnTo>
                  <a:lnTo>
                    <a:pt x="628" y="127"/>
                  </a:lnTo>
                  <a:lnTo>
                    <a:pt x="629" y="127"/>
                  </a:lnTo>
                  <a:lnTo>
                    <a:pt x="629" y="128"/>
                  </a:lnTo>
                  <a:lnTo>
                    <a:pt x="629" y="129"/>
                  </a:lnTo>
                  <a:lnTo>
                    <a:pt x="630" y="130"/>
                  </a:lnTo>
                  <a:lnTo>
                    <a:pt x="631" y="131"/>
                  </a:lnTo>
                  <a:lnTo>
                    <a:pt x="632" y="133"/>
                  </a:lnTo>
                  <a:lnTo>
                    <a:pt x="632" y="134"/>
                  </a:lnTo>
                  <a:lnTo>
                    <a:pt x="634" y="134"/>
                  </a:lnTo>
                  <a:lnTo>
                    <a:pt x="634" y="135"/>
                  </a:lnTo>
                  <a:lnTo>
                    <a:pt x="634" y="136"/>
                  </a:lnTo>
                  <a:lnTo>
                    <a:pt x="634" y="137"/>
                  </a:lnTo>
                  <a:lnTo>
                    <a:pt x="635" y="141"/>
                  </a:lnTo>
                  <a:lnTo>
                    <a:pt x="635" y="142"/>
                  </a:lnTo>
                  <a:lnTo>
                    <a:pt x="636" y="143"/>
                  </a:lnTo>
                  <a:lnTo>
                    <a:pt x="637" y="145"/>
                  </a:lnTo>
                  <a:lnTo>
                    <a:pt x="637" y="146"/>
                  </a:lnTo>
                  <a:lnTo>
                    <a:pt x="638" y="149"/>
                  </a:lnTo>
                  <a:lnTo>
                    <a:pt x="639" y="149"/>
                  </a:lnTo>
                  <a:lnTo>
                    <a:pt x="642" y="150"/>
                  </a:lnTo>
                  <a:lnTo>
                    <a:pt x="643" y="150"/>
                  </a:lnTo>
                  <a:lnTo>
                    <a:pt x="645" y="151"/>
                  </a:lnTo>
                  <a:lnTo>
                    <a:pt x="646" y="151"/>
                  </a:lnTo>
                  <a:lnTo>
                    <a:pt x="647" y="152"/>
                  </a:lnTo>
                  <a:lnTo>
                    <a:pt x="649" y="152"/>
                  </a:lnTo>
                  <a:lnTo>
                    <a:pt x="651" y="153"/>
                  </a:lnTo>
                  <a:lnTo>
                    <a:pt x="653" y="153"/>
                  </a:lnTo>
                  <a:lnTo>
                    <a:pt x="654" y="153"/>
                  </a:lnTo>
                  <a:lnTo>
                    <a:pt x="655" y="155"/>
                  </a:lnTo>
                  <a:lnTo>
                    <a:pt x="657" y="155"/>
                  </a:lnTo>
                  <a:lnTo>
                    <a:pt x="658" y="155"/>
                  </a:lnTo>
                  <a:lnTo>
                    <a:pt x="659" y="156"/>
                  </a:lnTo>
                  <a:lnTo>
                    <a:pt x="660" y="156"/>
                  </a:lnTo>
                  <a:lnTo>
                    <a:pt x="664" y="157"/>
                  </a:lnTo>
                  <a:lnTo>
                    <a:pt x="665" y="157"/>
                  </a:lnTo>
                  <a:lnTo>
                    <a:pt x="666" y="158"/>
                  </a:lnTo>
                  <a:lnTo>
                    <a:pt x="667" y="158"/>
                  </a:lnTo>
                  <a:lnTo>
                    <a:pt x="668" y="158"/>
                  </a:lnTo>
                  <a:lnTo>
                    <a:pt x="669" y="159"/>
                  </a:lnTo>
                  <a:lnTo>
                    <a:pt x="670" y="159"/>
                  </a:lnTo>
                  <a:lnTo>
                    <a:pt x="672" y="159"/>
                  </a:lnTo>
                  <a:lnTo>
                    <a:pt x="674" y="160"/>
                  </a:lnTo>
                  <a:lnTo>
                    <a:pt x="675" y="160"/>
                  </a:lnTo>
                  <a:lnTo>
                    <a:pt x="676" y="160"/>
                  </a:lnTo>
                  <a:lnTo>
                    <a:pt x="677" y="161"/>
                  </a:lnTo>
                  <a:lnTo>
                    <a:pt x="679" y="160"/>
                  </a:lnTo>
                  <a:lnTo>
                    <a:pt x="680" y="160"/>
                  </a:lnTo>
                  <a:lnTo>
                    <a:pt x="680" y="159"/>
                  </a:lnTo>
                  <a:lnTo>
                    <a:pt x="681" y="159"/>
                  </a:lnTo>
                  <a:lnTo>
                    <a:pt x="682" y="159"/>
                  </a:lnTo>
                  <a:lnTo>
                    <a:pt x="683" y="159"/>
                  </a:lnTo>
                  <a:lnTo>
                    <a:pt x="684" y="160"/>
                  </a:lnTo>
                  <a:lnTo>
                    <a:pt x="684" y="161"/>
                  </a:lnTo>
                  <a:lnTo>
                    <a:pt x="685" y="161"/>
                  </a:lnTo>
                  <a:lnTo>
                    <a:pt x="687" y="163"/>
                  </a:lnTo>
                  <a:lnTo>
                    <a:pt x="688" y="164"/>
                  </a:lnTo>
                  <a:lnTo>
                    <a:pt x="690" y="165"/>
                  </a:lnTo>
                  <a:lnTo>
                    <a:pt x="691" y="166"/>
                  </a:lnTo>
                  <a:lnTo>
                    <a:pt x="694" y="166"/>
                  </a:lnTo>
                  <a:lnTo>
                    <a:pt x="695" y="166"/>
                  </a:lnTo>
                  <a:lnTo>
                    <a:pt x="697" y="166"/>
                  </a:lnTo>
                  <a:lnTo>
                    <a:pt x="699" y="166"/>
                  </a:lnTo>
                  <a:lnTo>
                    <a:pt x="701" y="166"/>
                  </a:lnTo>
                  <a:lnTo>
                    <a:pt x="702" y="166"/>
                  </a:lnTo>
                  <a:lnTo>
                    <a:pt x="703" y="166"/>
                  </a:lnTo>
                  <a:lnTo>
                    <a:pt x="704" y="166"/>
                  </a:lnTo>
                  <a:lnTo>
                    <a:pt x="707" y="166"/>
                  </a:lnTo>
                  <a:lnTo>
                    <a:pt x="709" y="166"/>
                  </a:lnTo>
                  <a:lnTo>
                    <a:pt x="710" y="166"/>
                  </a:lnTo>
                  <a:lnTo>
                    <a:pt x="712" y="166"/>
                  </a:lnTo>
                  <a:lnTo>
                    <a:pt x="713" y="166"/>
                  </a:lnTo>
                  <a:lnTo>
                    <a:pt x="714" y="168"/>
                  </a:lnTo>
                  <a:lnTo>
                    <a:pt x="716" y="170"/>
                  </a:lnTo>
                  <a:lnTo>
                    <a:pt x="716" y="171"/>
                  </a:lnTo>
                  <a:lnTo>
                    <a:pt x="717" y="172"/>
                  </a:lnTo>
                  <a:lnTo>
                    <a:pt x="717" y="173"/>
                  </a:lnTo>
                  <a:lnTo>
                    <a:pt x="718" y="174"/>
                  </a:lnTo>
                  <a:lnTo>
                    <a:pt x="718" y="175"/>
                  </a:lnTo>
                  <a:lnTo>
                    <a:pt x="719" y="176"/>
                  </a:lnTo>
                  <a:lnTo>
                    <a:pt x="720" y="179"/>
                  </a:lnTo>
                  <a:lnTo>
                    <a:pt x="722" y="181"/>
                  </a:lnTo>
                  <a:lnTo>
                    <a:pt x="722" y="182"/>
                  </a:lnTo>
                  <a:lnTo>
                    <a:pt x="724" y="183"/>
                  </a:lnTo>
                  <a:lnTo>
                    <a:pt x="724" y="185"/>
                  </a:lnTo>
                  <a:lnTo>
                    <a:pt x="725" y="187"/>
                  </a:lnTo>
                  <a:lnTo>
                    <a:pt x="725" y="188"/>
                  </a:lnTo>
                  <a:lnTo>
                    <a:pt x="725" y="189"/>
                  </a:lnTo>
                  <a:lnTo>
                    <a:pt x="725" y="191"/>
                  </a:lnTo>
                  <a:lnTo>
                    <a:pt x="726" y="195"/>
                  </a:lnTo>
                  <a:lnTo>
                    <a:pt x="727" y="195"/>
                  </a:lnTo>
                  <a:lnTo>
                    <a:pt x="727" y="196"/>
                  </a:lnTo>
                  <a:lnTo>
                    <a:pt x="728" y="198"/>
                  </a:lnTo>
                  <a:lnTo>
                    <a:pt x="729" y="200"/>
                  </a:lnTo>
                  <a:lnTo>
                    <a:pt x="729" y="201"/>
                  </a:lnTo>
                  <a:lnTo>
                    <a:pt x="731" y="202"/>
                  </a:lnTo>
                  <a:lnTo>
                    <a:pt x="732" y="203"/>
                  </a:lnTo>
                  <a:lnTo>
                    <a:pt x="733" y="206"/>
                  </a:lnTo>
                  <a:lnTo>
                    <a:pt x="734" y="208"/>
                  </a:lnTo>
                  <a:lnTo>
                    <a:pt x="735" y="210"/>
                  </a:lnTo>
                  <a:lnTo>
                    <a:pt x="737" y="212"/>
                  </a:lnTo>
                  <a:lnTo>
                    <a:pt x="739" y="215"/>
                  </a:lnTo>
                  <a:lnTo>
                    <a:pt x="739" y="216"/>
                  </a:lnTo>
                  <a:lnTo>
                    <a:pt x="740" y="218"/>
                  </a:lnTo>
                  <a:lnTo>
                    <a:pt x="741" y="219"/>
                  </a:lnTo>
                  <a:lnTo>
                    <a:pt x="741" y="220"/>
                  </a:lnTo>
                  <a:lnTo>
                    <a:pt x="742" y="223"/>
                  </a:lnTo>
                  <a:lnTo>
                    <a:pt x="743" y="225"/>
                  </a:lnTo>
                  <a:lnTo>
                    <a:pt x="744" y="227"/>
                  </a:lnTo>
                  <a:lnTo>
                    <a:pt x="746" y="228"/>
                  </a:lnTo>
                  <a:lnTo>
                    <a:pt x="747" y="231"/>
                  </a:lnTo>
                  <a:lnTo>
                    <a:pt x="748" y="232"/>
                  </a:lnTo>
                  <a:lnTo>
                    <a:pt x="748" y="234"/>
                  </a:lnTo>
                  <a:lnTo>
                    <a:pt x="749" y="235"/>
                  </a:lnTo>
                  <a:lnTo>
                    <a:pt x="750" y="237"/>
                  </a:lnTo>
                  <a:lnTo>
                    <a:pt x="752" y="238"/>
                  </a:lnTo>
                  <a:lnTo>
                    <a:pt x="754" y="238"/>
                  </a:lnTo>
                  <a:lnTo>
                    <a:pt x="754" y="239"/>
                  </a:lnTo>
                  <a:lnTo>
                    <a:pt x="754" y="240"/>
                  </a:lnTo>
                  <a:lnTo>
                    <a:pt x="754" y="241"/>
                  </a:lnTo>
                  <a:lnTo>
                    <a:pt x="754" y="243"/>
                  </a:lnTo>
                  <a:lnTo>
                    <a:pt x="755" y="246"/>
                  </a:lnTo>
                  <a:lnTo>
                    <a:pt x="756" y="247"/>
                  </a:lnTo>
                  <a:lnTo>
                    <a:pt x="756" y="248"/>
                  </a:lnTo>
                  <a:lnTo>
                    <a:pt x="757" y="248"/>
                  </a:lnTo>
                  <a:lnTo>
                    <a:pt x="759" y="249"/>
                  </a:lnTo>
                  <a:lnTo>
                    <a:pt x="761" y="249"/>
                  </a:lnTo>
                  <a:lnTo>
                    <a:pt x="762" y="250"/>
                  </a:lnTo>
                  <a:lnTo>
                    <a:pt x="763" y="250"/>
                  </a:lnTo>
                  <a:lnTo>
                    <a:pt x="764" y="250"/>
                  </a:lnTo>
                  <a:lnTo>
                    <a:pt x="765" y="250"/>
                  </a:lnTo>
                  <a:lnTo>
                    <a:pt x="766" y="250"/>
                  </a:lnTo>
                  <a:lnTo>
                    <a:pt x="767" y="252"/>
                  </a:lnTo>
                  <a:lnTo>
                    <a:pt x="770" y="252"/>
                  </a:lnTo>
                  <a:lnTo>
                    <a:pt x="771" y="252"/>
                  </a:lnTo>
                  <a:lnTo>
                    <a:pt x="772" y="253"/>
                  </a:lnTo>
                  <a:lnTo>
                    <a:pt x="774" y="253"/>
                  </a:lnTo>
                  <a:lnTo>
                    <a:pt x="776" y="253"/>
                  </a:lnTo>
                  <a:lnTo>
                    <a:pt x="777" y="254"/>
                  </a:lnTo>
                  <a:lnTo>
                    <a:pt x="778" y="254"/>
                  </a:lnTo>
                  <a:lnTo>
                    <a:pt x="779" y="255"/>
                  </a:lnTo>
                  <a:lnTo>
                    <a:pt x="780" y="255"/>
                  </a:lnTo>
                  <a:lnTo>
                    <a:pt x="781" y="255"/>
                  </a:lnTo>
                  <a:lnTo>
                    <a:pt x="783" y="256"/>
                  </a:lnTo>
                  <a:lnTo>
                    <a:pt x="784" y="256"/>
                  </a:lnTo>
                  <a:lnTo>
                    <a:pt x="785" y="257"/>
                  </a:lnTo>
                  <a:lnTo>
                    <a:pt x="786" y="257"/>
                  </a:lnTo>
                  <a:lnTo>
                    <a:pt x="787" y="256"/>
                  </a:lnTo>
                  <a:lnTo>
                    <a:pt x="788" y="256"/>
                  </a:lnTo>
                  <a:lnTo>
                    <a:pt x="789" y="256"/>
                  </a:lnTo>
                  <a:lnTo>
                    <a:pt x="791" y="256"/>
                  </a:lnTo>
                  <a:lnTo>
                    <a:pt x="792" y="256"/>
                  </a:lnTo>
                  <a:lnTo>
                    <a:pt x="793" y="256"/>
                  </a:lnTo>
                  <a:lnTo>
                    <a:pt x="794" y="256"/>
                  </a:lnTo>
                  <a:lnTo>
                    <a:pt x="795" y="256"/>
                  </a:lnTo>
                  <a:lnTo>
                    <a:pt x="796" y="256"/>
                  </a:lnTo>
                  <a:lnTo>
                    <a:pt x="798" y="256"/>
                  </a:lnTo>
                  <a:lnTo>
                    <a:pt x="799" y="257"/>
                  </a:lnTo>
                  <a:lnTo>
                    <a:pt x="800" y="257"/>
                  </a:lnTo>
                  <a:lnTo>
                    <a:pt x="801" y="258"/>
                  </a:lnTo>
                  <a:lnTo>
                    <a:pt x="802" y="258"/>
                  </a:lnTo>
                  <a:lnTo>
                    <a:pt x="803" y="260"/>
                  </a:lnTo>
                  <a:lnTo>
                    <a:pt x="804" y="260"/>
                  </a:lnTo>
                  <a:lnTo>
                    <a:pt x="806" y="260"/>
                  </a:lnTo>
                  <a:lnTo>
                    <a:pt x="806" y="261"/>
                  </a:lnTo>
                  <a:lnTo>
                    <a:pt x="807" y="261"/>
                  </a:lnTo>
                  <a:lnTo>
                    <a:pt x="808" y="261"/>
                  </a:lnTo>
                  <a:lnTo>
                    <a:pt x="809" y="261"/>
                  </a:lnTo>
                  <a:lnTo>
                    <a:pt x="810" y="261"/>
                  </a:lnTo>
                  <a:lnTo>
                    <a:pt x="811" y="260"/>
                  </a:lnTo>
                  <a:lnTo>
                    <a:pt x="813" y="260"/>
                  </a:lnTo>
                  <a:lnTo>
                    <a:pt x="814" y="260"/>
                  </a:lnTo>
                  <a:lnTo>
                    <a:pt x="815" y="260"/>
                  </a:lnTo>
                  <a:lnTo>
                    <a:pt x="816" y="258"/>
                  </a:lnTo>
                  <a:lnTo>
                    <a:pt x="817" y="258"/>
                  </a:lnTo>
                  <a:lnTo>
                    <a:pt x="818" y="258"/>
                  </a:lnTo>
                  <a:lnTo>
                    <a:pt x="819" y="258"/>
                  </a:lnTo>
                  <a:lnTo>
                    <a:pt x="822" y="257"/>
                  </a:lnTo>
                  <a:lnTo>
                    <a:pt x="823" y="257"/>
                  </a:lnTo>
                  <a:lnTo>
                    <a:pt x="824" y="257"/>
                  </a:lnTo>
                  <a:lnTo>
                    <a:pt x="825" y="257"/>
                  </a:lnTo>
                  <a:lnTo>
                    <a:pt x="826" y="257"/>
                  </a:lnTo>
                  <a:lnTo>
                    <a:pt x="828" y="257"/>
                  </a:lnTo>
                  <a:lnTo>
                    <a:pt x="829" y="257"/>
                  </a:lnTo>
                  <a:lnTo>
                    <a:pt x="830" y="257"/>
                  </a:lnTo>
                  <a:lnTo>
                    <a:pt x="831" y="258"/>
                  </a:lnTo>
                  <a:lnTo>
                    <a:pt x="832" y="260"/>
                  </a:lnTo>
                  <a:lnTo>
                    <a:pt x="833" y="261"/>
                  </a:lnTo>
                  <a:lnTo>
                    <a:pt x="834" y="262"/>
                  </a:lnTo>
                  <a:lnTo>
                    <a:pt x="837" y="262"/>
                  </a:lnTo>
                  <a:lnTo>
                    <a:pt x="838" y="263"/>
                  </a:lnTo>
                  <a:lnTo>
                    <a:pt x="840" y="265"/>
                  </a:lnTo>
                  <a:lnTo>
                    <a:pt x="841" y="265"/>
                  </a:lnTo>
                  <a:lnTo>
                    <a:pt x="843" y="267"/>
                  </a:lnTo>
                  <a:lnTo>
                    <a:pt x="844" y="267"/>
                  </a:lnTo>
                  <a:lnTo>
                    <a:pt x="845" y="267"/>
                  </a:lnTo>
                  <a:lnTo>
                    <a:pt x="847" y="268"/>
                  </a:lnTo>
                  <a:lnTo>
                    <a:pt x="849" y="268"/>
                  </a:lnTo>
                  <a:lnTo>
                    <a:pt x="851" y="268"/>
                  </a:lnTo>
                  <a:lnTo>
                    <a:pt x="852" y="268"/>
                  </a:lnTo>
                  <a:lnTo>
                    <a:pt x="854" y="268"/>
                  </a:lnTo>
                  <a:lnTo>
                    <a:pt x="855" y="268"/>
                  </a:lnTo>
                  <a:lnTo>
                    <a:pt x="856" y="269"/>
                  </a:lnTo>
                  <a:lnTo>
                    <a:pt x="858" y="269"/>
                  </a:lnTo>
                  <a:lnTo>
                    <a:pt x="859" y="269"/>
                  </a:lnTo>
                  <a:lnTo>
                    <a:pt x="860" y="269"/>
                  </a:lnTo>
                  <a:lnTo>
                    <a:pt x="861" y="269"/>
                  </a:lnTo>
                  <a:lnTo>
                    <a:pt x="862" y="269"/>
                  </a:lnTo>
                  <a:lnTo>
                    <a:pt x="863" y="270"/>
                  </a:lnTo>
                  <a:lnTo>
                    <a:pt x="864" y="270"/>
                  </a:lnTo>
                  <a:lnTo>
                    <a:pt x="866" y="271"/>
                  </a:lnTo>
                  <a:lnTo>
                    <a:pt x="867" y="271"/>
                  </a:lnTo>
                  <a:lnTo>
                    <a:pt x="868" y="272"/>
                  </a:lnTo>
                  <a:lnTo>
                    <a:pt x="869" y="272"/>
                  </a:lnTo>
                  <a:lnTo>
                    <a:pt x="870" y="273"/>
                  </a:lnTo>
                  <a:lnTo>
                    <a:pt x="871" y="273"/>
                  </a:lnTo>
                  <a:lnTo>
                    <a:pt x="873" y="273"/>
                  </a:lnTo>
                  <a:lnTo>
                    <a:pt x="874" y="275"/>
                  </a:lnTo>
                  <a:lnTo>
                    <a:pt x="875" y="275"/>
                  </a:lnTo>
                  <a:lnTo>
                    <a:pt x="875" y="273"/>
                  </a:lnTo>
                  <a:lnTo>
                    <a:pt x="876" y="273"/>
                  </a:lnTo>
                  <a:lnTo>
                    <a:pt x="877" y="273"/>
                  </a:lnTo>
                  <a:lnTo>
                    <a:pt x="878" y="273"/>
                  </a:lnTo>
                  <a:lnTo>
                    <a:pt x="880" y="272"/>
                  </a:lnTo>
                  <a:lnTo>
                    <a:pt x="881" y="272"/>
                  </a:lnTo>
                  <a:lnTo>
                    <a:pt x="882" y="271"/>
                  </a:lnTo>
                  <a:lnTo>
                    <a:pt x="882" y="270"/>
                  </a:lnTo>
                  <a:lnTo>
                    <a:pt x="882" y="269"/>
                  </a:lnTo>
                  <a:lnTo>
                    <a:pt x="884" y="269"/>
                  </a:lnTo>
                  <a:lnTo>
                    <a:pt x="886" y="269"/>
                  </a:lnTo>
                  <a:lnTo>
                    <a:pt x="888" y="269"/>
                  </a:lnTo>
                  <a:lnTo>
                    <a:pt x="889" y="269"/>
                  </a:lnTo>
                  <a:lnTo>
                    <a:pt x="890" y="269"/>
                  </a:lnTo>
                  <a:lnTo>
                    <a:pt x="892" y="269"/>
                  </a:lnTo>
                  <a:lnTo>
                    <a:pt x="893" y="269"/>
                  </a:lnTo>
                  <a:lnTo>
                    <a:pt x="895" y="269"/>
                  </a:lnTo>
                  <a:lnTo>
                    <a:pt x="896" y="270"/>
                  </a:lnTo>
                  <a:lnTo>
                    <a:pt x="897" y="270"/>
                  </a:lnTo>
                  <a:lnTo>
                    <a:pt x="898" y="270"/>
                  </a:lnTo>
                  <a:lnTo>
                    <a:pt x="899" y="270"/>
                  </a:lnTo>
                  <a:lnTo>
                    <a:pt x="900" y="270"/>
                  </a:lnTo>
                  <a:lnTo>
                    <a:pt x="901" y="270"/>
                  </a:lnTo>
                  <a:lnTo>
                    <a:pt x="901" y="269"/>
                  </a:lnTo>
                  <a:lnTo>
                    <a:pt x="903" y="269"/>
                  </a:lnTo>
                  <a:lnTo>
                    <a:pt x="904" y="269"/>
                  </a:lnTo>
                  <a:lnTo>
                    <a:pt x="905" y="269"/>
                  </a:lnTo>
                  <a:lnTo>
                    <a:pt x="906" y="270"/>
                  </a:lnTo>
                  <a:lnTo>
                    <a:pt x="906" y="271"/>
                  </a:lnTo>
                  <a:lnTo>
                    <a:pt x="907" y="272"/>
                  </a:lnTo>
                  <a:lnTo>
                    <a:pt x="907" y="273"/>
                  </a:lnTo>
                  <a:lnTo>
                    <a:pt x="908" y="275"/>
                  </a:lnTo>
                  <a:lnTo>
                    <a:pt x="908" y="276"/>
                  </a:lnTo>
                  <a:lnTo>
                    <a:pt x="910" y="277"/>
                  </a:lnTo>
                  <a:lnTo>
                    <a:pt x="910" y="278"/>
                  </a:lnTo>
                  <a:lnTo>
                    <a:pt x="911" y="278"/>
                  </a:lnTo>
                  <a:lnTo>
                    <a:pt x="912" y="279"/>
                  </a:lnTo>
                  <a:lnTo>
                    <a:pt x="913" y="280"/>
                  </a:lnTo>
                  <a:lnTo>
                    <a:pt x="914" y="280"/>
                  </a:lnTo>
                  <a:lnTo>
                    <a:pt x="915" y="280"/>
                  </a:lnTo>
                  <a:lnTo>
                    <a:pt x="915" y="282"/>
                  </a:lnTo>
                  <a:lnTo>
                    <a:pt x="916" y="282"/>
                  </a:lnTo>
                  <a:lnTo>
                    <a:pt x="916" y="283"/>
                  </a:lnTo>
                  <a:lnTo>
                    <a:pt x="916" y="284"/>
                  </a:lnTo>
                  <a:lnTo>
                    <a:pt x="916" y="285"/>
                  </a:lnTo>
                  <a:lnTo>
                    <a:pt x="916" y="286"/>
                  </a:lnTo>
                  <a:lnTo>
                    <a:pt x="915" y="287"/>
                  </a:lnTo>
                  <a:lnTo>
                    <a:pt x="915" y="288"/>
                  </a:lnTo>
                  <a:lnTo>
                    <a:pt x="916" y="290"/>
                  </a:lnTo>
                  <a:lnTo>
                    <a:pt x="916" y="291"/>
                  </a:lnTo>
                  <a:lnTo>
                    <a:pt x="918" y="292"/>
                  </a:lnTo>
                  <a:lnTo>
                    <a:pt x="918" y="293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92" name="Freeform 44"/>
            <p:cNvSpPr>
              <a:spLocks/>
            </p:cNvSpPr>
            <p:nvPr/>
          </p:nvSpPr>
          <p:spPr bwMode="auto">
            <a:xfrm>
              <a:off x="8477009" y="5608255"/>
              <a:ext cx="560049" cy="319726"/>
            </a:xfrm>
            <a:custGeom>
              <a:avLst/>
              <a:gdLst>
                <a:gd name="T0" fmla="*/ 154 w 490"/>
                <a:gd name="T1" fmla="*/ 16 h 282"/>
                <a:gd name="T2" fmla="*/ 171 w 490"/>
                <a:gd name="T3" fmla="*/ 25 h 282"/>
                <a:gd name="T4" fmla="*/ 186 w 490"/>
                <a:gd name="T5" fmla="*/ 49 h 282"/>
                <a:gd name="T6" fmla="*/ 206 w 490"/>
                <a:gd name="T7" fmla="*/ 65 h 282"/>
                <a:gd name="T8" fmla="*/ 224 w 490"/>
                <a:gd name="T9" fmla="*/ 75 h 282"/>
                <a:gd name="T10" fmla="*/ 249 w 490"/>
                <a:gd name="T11" fmla="*/ 67 h 282"/>
                <a:gd name="T12" fmla="*/ 264 w 490"/>
                <a:gd name="T13" fmla="*/ 75 h 282"/>
                <a:gd name="T14" fmla="*/ 268 w 490"/>
                <a:gd name="T15" fmla="*/ 92 h 282"/>
                <a:gd name="T16" fmla="*/ 281 w 490"/>
                <a:gd name="T17" fmla="*/ 111 h 282"/>
                <a:gd name="T18" fmla="*/ 298 w 490"/>
                <a:gd name="T19" fmla="*/ 122 h 282"/>
                <a:gd name="T20" fmla="*/ 311 w 490"/>
                <a:gd name="T21" fmla="*/ 128 h 282"/>
                <a:gd name="T22" fmla="*/ 327 w 490"/>
                <a:gd name="T23" fmla="*/ 128 h 282"/>
                <a:gd name="T24" fmla="*/ 334 w 490"/>
                <a:gd name="T25" fmla="*/ 137 h 282"/>
                <a:gd name="T26" fmla="*/ 348 w 490"/>
                <a:gd name="T27" fmla="*/ 137 h 282"/>
                <a:gd name="T28" fmla="*/ 358 w 490"/>
                <a:gd name="T29" fmla="*/ 133 h 282"/>
                <a:gd name="T30" fmla="*/ 371 w 490"/>
                <a:gd name="T31" fmla="*/ 126 h 282"/>
                <a:gd name="T32" fmla="*/ 383 w 490"/>
                <a:gd name="T33" fmla="*/ 126 h 282"/>
                <a:gd name="T34" fmla="*/ 394 w 490"/>
                <a:gd name="T35" fmla="*/ 132 h 282"/>
                <a:gd name="T36" fmla="*/ 408 w 490"/>
                <a:gd name="T37" fmla="*/ 139 h 282"/>
                <a:gd name="T38" fmla="*/ 416 w 490"/>
                <a:gd name="T39" fmla="*/ 149 h 282"/>
                <a:gd name="T40" fmla="*/ 424 w 490"/>
                <a:gd name="T41" fmla="*/ 147 h 282"/>
                <a:gd name="T42" fmla="*/ 427 w 490"/>
                <a:gd name="T43" fmla="*/ 157 h 282"/>
                <a:gd name="T44" fmla="*/ 436 w 490"/>
                <a:gd name="T45" fmla="*/ 155 h 282"/>
                <a:gd name="T46" fmla="*/ 446 w 490"/>
                <a:gd name="T47" fmla="*/ 163 h 282"/>
                <a:gd name="T48" fmla="*/ 451 w 490"/>
                <a:gd name="T49" fmla="*/ 173 h 282"/>
                <a:gd name="T50" fmla="*/ 454 w 490"/>
                <a:gd name="T51" fmla="*/ 181 h 282"/>
                <a:gd name="T52" fmla="*/ 455 w 490"/>
                <a:gd name="T53" fmla="*/ 189 h 282"/>
                <a:gd name="T54" fmla="*/ 469 w 490"/>
                <a:gd name="T55" fmla="*/ 193 h 282"/>
                <a:gd name="T56" fmla="*/ 480 w 490"/>
                <a:gd name="T57" fmla="*/ 203 h 282"/>
                <a:gd name="T58" fmla="*/ 484 w 490"/>
                <a:gd name="T59" fmla="*/ 210 h 282"/>
                <a:gd name="T60" fmla="*/ 485 w 490"/>
                <a:gd name="T61" fmla="*/ 219 h 282"/>
                <a:gd name="T62" fmla="*/ 486 w 490"/>
                <a:gd name="T63" fmla="*/ 233 h 282"/>
                <a:gd name="T64" fmla="*/ 485 w 490"/>
                <a:gd name="T65" fmla="*/ 247 h 282"/>
                <a:gd name="T66" fmla="*/ 471 w 490"/>
                <a:gd name="T67" fmla="*/ 252 h 282"/>
                <a:gd name="T68" fmla="*/ 450 w 490"/>
                <a:gd name="T69" fmla="*/ 254 h 282"/>
                <a:gd name="T70" fmla="*/ 427 w 490"/>
                <a:gd name="T71" fmla="*/ 248 h 282"/>
                <a:gd name="T72" fmla="*/ 411 w 490"/>
                <a:gd name="T73" fmla="*/ 231 h 282"/>
                <a:gd name="T74" fmla="*/ 366 w 490"/>
                <a:gd name="T75" fmla="*/ 261 h 282"/>
                <a:gd name="T76" fmla="*/ 346 w 490"/>
                <a:gd name="T77" fmla="*/ 278 h 282"/>
                <a:gd name="T78" fmla="*/ 322 w 490"/>
                <a:gd name="T79" fmla="*/ 281 h 282"/>
                <a:gd name="T80" fmla="*/ 304 w 490"/>
                <a:gd name="T81" fmla="*/ 273 h 282"/>
                <a:gd name="T82" fmla="*/ 285 w 490"/>
                <a:gd name="T83" fmla="*/ 273 h 282"/>
                <a:gd name="T84" fmla="*/ 269 w 490"/>
                <a:gd name="T85" fmla="*/ 266 h 282"/>
                <a:gd name="T86" fmla="*/ 253 w 490"/>
                <a:gd name="T87" fmla="*/ 268 h 282"/>
                <a:gd name="T88" fmla="*/ 223 w 490"/>
                <a:gd name="T89" fmla="*/ 268 h 282"/>
                <a:gd name="T90" fmla="*/ 207 w 490"/>
                <a:gd name="T91" fmla="*/ 258 h 282"/>
                <a:gd name="T92" fmla="*/ 196 w 490"/>
                <a:gd name="T93" fmla="*/ 247 h 282"/>
                <a:gd name="T94" fmla="*/ 177 w 490"/>
                <a:gd name="T95" fmla="*/ 249 h 282"/>
                <a:gd name="T96" fmla="*/ 166 w 490"/>
                <a:gd name="T97" fmla="*/ 252 h 282"/>
                <a:gd name="T98" fmla="*/ 162 w 490"/>
                <a:gd name="T99" fmla="*/ 256 h 282"/>
                <a:gd name="T100" fmla="*/ 152 w 490"/>
                <a:gd name="T101" fmla="*/ 249 h 282"/>
                <a:gd name="T102" fmla="*/ 145 w 490"/>
                <a:gd name="T103" fmla="*/ 255 h 282"/>
                <a:gd name="T104" fmla="*/ 135 w 490"/>
                <a:gd name="T105" fmla="*/ 243 h 282"/>
                <a:gd name="T106" fmla="*/ 126 w 490"/>
                <a:gd name="T107" fmla="*/ 254 h 282"/>
                <a:gd name="T108" fmla="*/ 112 w 490"/>
                <a:gd name="T109" fmla="*/ 252 h 282"/>
                <a:gd name="T110" fmla="*/ 96 w 490"/>
                <a:gd name="T111" fmla="*/ 248 h 282"/>
                <a:gd name="T112" fmla="*/ 75 w 490"/>
                <a:gd name="T113" fmla="*/ 245 h 282"/>
                <a:gd name="T114" fmla="*/ 51 w 490"/>
                <a:gd name="T115" fmla="*/ 233 h 282"/>
                <a:gd name="T116" fmla="*/ 30 w 490"/>
                <a:gd name="T117" fmla="*/ 228 h 282"/>
                <a:gd name="T118" fmla="*/ 5 w 490"/>
                <a:gd name="T119" fmla="*/ 23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0" h="282">
                  <a:moveTo>
                    <a:pt x="147" y="0"/>
                  </a:moveTo>
                  <a:lnTo>
                    <a:pt x="148" y="1"/>
                  </a:lnTo>
                  <a:lnTo>
                    <a:pt x="148" y="2"/>
                  </a:lnTo>
                  <a:lnTo>
                    <a:pt x="148" y="4"/>
                  </a:lnTo>
                  <a:lnTo>
                    <a:pt x="148" y="5"/>
                  </a:lnTo>
                  <a:lnTo>
                    <a:pt x="149" y="5"/>
                  </a:lnTo>
                  <a:lnTo>
                    <a:pt x="149" y="6"/>
                  </a:lnTo>
                  <a:lnTo>
                    <a:pt x="149" y="8"/>
                  </a:lnTo>
                  <a:lnTo>
                    <a:pt x="149" y="9"/>
                  </a:lnTo>
                  <a:lnTo>
                    <a:pt x="149" y="10"/>
                  </a:lnTo>
                  <a:lnTo>
                    <a:pt x="149" y="12"/>
                  </a:lnTo>
                  <a:lnTo>
                    <a:pt x="150" y="12"/>
                  </a:lnTo>
                  <a:lnTo>
                    <a:pt x="150" y="13"/>
                  </a:lnTo>
                  <a:lnTo>
                    <a:pt x="151" y="14"/>
                  </a:lnTo>
                  <a:lnTo>
                    <a:pt x="152" y="14"/>
                  </a:lnTo>
                  <a:lnTo>
                    <a:pt x="152" y="15"/>
                  </a:lnTo>
                  <a:lnTo>
                    <a:pt x="154" y="16"/>
                  </a:lnTo>
                  <a:lnTo>
                    <a:pt x="155" y="17"/>
                  </a:lnTo>
                  <a:lnTo>
                    <a:pt x="155" y="20"/>
                  </a:lnTo>
                  <a:lnTo>
                    <a:pt x="156" y="21"/>
                  </a:lnTo>
                  <a:lnTo>
                    <a:pt x="157" y="22"/>
                  </a:lnTo>
                  <a:lnTo>
                    <a:pt x="157" y="23"/>
                  </a:lnTo>
                  <a:lnTo>
                    <a:pt x="157" y="24"/>
                  </a:lnTo>
                  <a:lnTo>
                    <a:pt x="158" y="25"/>
                  </a:lnTo>
                  <a:lnTo>
                    <a:pt x="160" y="25"/>
                  </a:lnTo>
                  <a:lnTo>
                    <a:pt x="162" y="25"/>
                  </a:lnTo>
                  <a:lnTo>
                    <a:pt x="163" y="25"/>
                  </a:lnTo>
                  <a:lnTo>
                    <a:pt x="164" y="25"/>
                  </a:lnTo>
                  <a:lnTo>
                    <a:pt x="165" y="25"/>
                  </a:lnTo>
                  <a:lnTo>
                    <a:pt x="166" y="25"/>
                  </a:lnTo>
                  <a:lnTo>
                    <a:pt x="167" y="25"/>
                  </a:lnTo>
                  <a:lnTo>
                    <a:pt x="169" y="25"/>
                  </a:lnTo>
                  <a:lnTo>
                    <a:pt x="170" y="25"/>
                  </a:lnTo>
                  <a:lnTo>
                    <a:pt x="171" y="25"/>
                  </a:lnTo>
                  <a:lnTo>
                    <a:pt x="172" y="25"/>
                  </a:lnTo>
                  <a:lnTo>
                    <a:pt x="174" y="24"/>
                  </a:lnTo>
                  <a:lnTo>
                    <a:pt x="174" y="27"/>
                  </a:lnTo>
                  <a:lnTo>
                    <a:pt x="175" y="29"/>
                  </a:lnTo>
                  <a:lnTo>
                    <a:pt x="175" y="31"/>
                  </a:lnTo>
                  <a:lnTo>
                    <a:pt x="177" y="32"/>
                  </a:lnTo>
                  <a:lnTo>
                    <a:pt x="177" y="35"/>
                  </a:lnTo>
                  <a:lnTo>
                    <a:pt x="177" y="36"/>
                  </a:lnTo>
                  <a:lnTo>
                    <a:pt x="178" y="38"/>
                  </a:lnTo>
                  <a:lnTo>
                    <a:pt x="178" y="39"/>
                  </a:lnTo>
                  <a:lnTo>
                    <a:pt x="178" y="42"/>
                  </a:lnTo>
                  <a:lnTo>
                    <a:pt x="179" y="43"/>
                  </a:lnTo>
                  <a:lnTo>
                    <a:pt x="179" y="45"/>
                  </a:lnTo>
                  <a:lnTo>
                    <a:pt x="181" y="46"/>
                  </a:lnTo>
                  <a:lnTo>
                    <a:pt x="182" y="46"/>
                  </a:lnTo>
                  <a:lnTo>
                    <a:pt x="185" y="47"/>
                  </a:lnTo>
                  <a:lnTo>
                    <a:pt x="186" y="49"/>
                  </a:lnTo>
                  <a:lnTo>
                    <a:pt x="187" y="50"/>
                  </a:lnTo>
                  <a:lnTo>
                    <a:pt x="188" y="50"/>
                  </a:lnTo>
                  <a:lnTo>
                    <a:pt x="189" y="51"/>
                  </a:lnTo>
                  <a:lnTo>
                    <a:pt x="192" y="52"/>
                  </a:lnTo>
                  <a:lnTo>
                    <a:pt x="193" y="53"/>
                  </a:lnTo>
                  <a:lnTo>
                    <a:pt x="194" y="54"/>
                  </a:lnTo>
                  <a:lnTo>
                    <a:pt x="194" y="55"/>
                  </a:lnTo>
                  <a:lnTo>
                    <a:pt x="195" y="55"/>
                  </a:lnTo>
                  <a:lnTo>
                    <a:pt x="197" y="57"/>
                  </a:lnTo>
                  <a:lnTo>
                    <a:pt x="197" y="58"/>
                  </a:lnTo>
                  <a:lnTo>
                    <a:pt x="199" y="59"/>
                  </a:lnTo>
                  <a:lnTo>
                    <a:pt x="200" y="59"/>
                  </a:lnTo>
                  <a:lnTo>
                    <a:pt x="201" y="60"/>
                  </a:lnTo>
                  <a:lnTo>
                    <a:pt x="201" y="61"/>
                  </a:lnTo>
                  <a:lnTo>
                    <a:pt x="203" y="62"/>
                  </a:lnTo>
                  <a:lnTo>
                    <a:pt x="204" y="64"/>
                  </a:lnTo>
                  <a:lnTo>
                    <a:pt x="206" y="65"/>
                  </a:lnTo>
                  <a:lnTo>
                    <a:pt x="207" y="66"/>
                  </a:lnTo>
                  <a:lnTo>
                    <a:pt x="208" y="66"/>
                  </a:lnTo>
                  <a:lnTo>
                    <a:pt x="209" y="67"/>
                  </a:lnTo>
                  <a:lnTo>
                    <a:pt x="210" y="67"/>
                  </a:lnTo>
                  <a:lnTo>
                    <a:pt x="211" y="68"/>
                  </a:lnTo>
                  <a:lnTo>
                    <a:pt x="212" y="69"/>
                  </a:lnTo>
                  <a:lnTo>
                    <a:pt x="212" y="71"/>
                  </a:lnTo>
                  <a:lnTo>
                    <a:pt x="214" y="71"/>
                  </a:lnTo>
                  <a:lnTo>
                    <a:pt x="215" y="72"/>
                  </a:lnTo>
                  <a:lnTo>
                    <a:pt x="216" y="73"/>
                  </a:lnTo>
                  <a:lnTo>
                    <a:pt x="217" y="74"/>
                  </a:lnTo>
                  <a:lnTo>
                    <a:pt x="218" y="75"/>
                  </a:lnTo>
                  <a:lnTo>
                    <a:pt x="219" y="75"/>
                  </a:lnTo>
                  <a:lnTo>
                    <a:pt x="221" y="75"/>
                  </a:lnTo>
                  <a:lnTo>
                    <a:pt x="222" y="75"/>
                  </a:lnTo>
                  <a:lnTo>
                    <a:pt x="223" y="75"/>
                  </a:lnTo>
                  <a:lnTo>
                    <a:pt x="224" y="75"/>
                  </a:lnTo>
                  <a:lnTo>
                    <a:pt x="225" y="74"/>
                  </a:lnTo>
                  <a:lnTo>
                    <a:pt x="229" y="74"/>
                  </a:lnTo>
                  <a:lnTo>
                    <a:pt x="231" y="73"/>
                  </a:lnTo>
                  <a:lnTo>
                    <a:pt x="232" y="72"/>
                  </a:lnTo>
                  <a:lnTo>
                    <a:pt x="233" y="72"/>
                  </a:lnTo>
                  <a:lnTo>
                    <a:pt x="236" y="72"/>
                  </a:lnTo>
                  <a:lnTo>
                    <a:pt x="237" y="71"/>
                  </a:lnTo>
                  <a:lnTo>
                    <a:pt x="238" y="71"/>
                  </a:lnTo>
                  <a:lnTo>
                    <a:pt x="239" y="69"/>
                  </a:lnTo>
                  <a:lnTo>
                    <a:pt x="240" y="69"/>
                  </a:lnTo>
                  <a:lnTo>
                    <a:pt x="241" y="69"/>
                  </a:lnTo>
                  <a:lnTo>
                    <a:pt x="242" y="68"/>
                  </a:lnTo>
                  <a:lnTo>
                    <a:pt x="245" y="68"/>
                  </a:lnTo>
                  <a:lnTo>
                    <a:pt x="246" y="68"/>
                  </a:lnTo>
                  <a:lnTo>
                    <a:pt x="247" y="67"/>
                  </a:lnTo>
                  <a:lnTo>
                    <a:pt x="248" y="67"/>
                  </a:lnTo>
                  <a:lnTo>
                    <a:pt x="249" y="67"/>
                  </a:lnTo>
                  <a:lnTo>
                    <a:pt x="249" y="68"/>
                  </a:lnTo>
                  <a:lnTo>
                    <a:pt x="251" y="69"/>
                  </a:lnTo>
                  <a:lnTo>
                    <a:pt x="251" y="71"/>
                  </a:lnTo>
                  <a:lnTo>
                    <a:pt x="252" y="71"/>
                  </a:lnTo>
                  <a:lnTo>
                    <a:pt x="252" y="72"/>
                  </a:lnTo>
                  <a:lnTo>
                    <a:pt x="253" y="72"/>
                  </a:lnTo>
                  <a:lnTo>
                    <a:pt x="254" y="72"/>
                  </a:lnTo>
                  <a:lnTo>
                    <a:pt x="255" y="72"/>
                  </a:lnTo>
                  <a:lnTo>
                    <a:pt x="256" y="72"/>
                  </a:lnTo>
                  <a:lnTo>
                    <a:pt x="257" y="72"/>
                  </a:lnTo>
                  <a:lnTo>
                    <a:pt x="260" y="72"/>
                  </a:lnTo>
                  <a:lnTo>
                    <a:pt x="260" y="73"/>
                  </a:lnTo>
                  <a:lnTo>
                    <a:pt x="261" y="73"/>
                  </a:lnTo>
                  <a:lnTo>
                    <a:pt x="262" y="73"/>
                  </a:lnTo>
                  <a:lnTo>
                    <a:pt x="263" y="74"/>
                  </a:lnTo>
                  <a:lnTo>
                    <a:pt x="264" y="74"/>
                  </a:lnTo>
                  <a:lnTo>
                    <a:pt x="264" y="75"/>
                  </a:lnTo>
                  <a:lnTo>
                    <a:pt x="266" y="75"/>
                  </a:lnTo>
                  <a:lnTo>
                    <a:pt x="266" y="76"/>
                  </a:lnTo>
                  <a:lnTo>
                    <a:pt x="267" y="76"/>
                  </a:lnTo>
                  <a:lnTo>
                    <a:pt x="267" y="79"/>
                  </a:lnTo>
                  <a:lnTo>
                    <a:pt x="268" y="80"/>
                  </a:lnTo>
                  <a:lnTo>
                    <a:pt x="268" y="81"/>
                  </a:lnTo>
                  <a:lnTo>
                    <a:pt x="268" y="82"/>
                  </a:lnTo>
                  <a:lnTo>
                    <a:pt x="268" y="83"/>
                  </a:lnTo>
                  <a:lnTo>
                    <a:pt x="268" y="84"/>
                  </a:lnTo>
                  <a:lnTo>
                    <a:pt x="268" y="86"/>
                  </a:lnTo>
                  <a:lnTo>
                    <a:pt x="268" y="87"/>
                  </a:lnTo>
                  <a:lnTo>
                    <a:pt x="267" y="88"/>
                  </a:lnTo>
                  <a:lnTo>
                    <a:pt x="267" y="89"/>
                  </a:lnTo>
                  <a:lnTo>
                    <a:pt x="267" y="90"/>
                  </a:lnTo>
                  <a:lnTo>
                    <a:pt x="267" y="91"/>
                  </a:lnTo>
                  <a:lnTo>
                    <a:pt x="267" y="92"/>
                  </a:lnTo>
                  <a:lnTo>
                    <a:pt x="268" y="92"/>
                  </a:lnTo>
                  <a:lnTo>
                    <a:pt x="268" y="94"/>
                  </a:lnTo>
                  <a:lnTo>
                    <a:pt x="269" y="95"/>
                  </a:lnTo>
                  <a:lnTo>
                    <a:pt x="270" y="95"/>
                  </a:lnTo>
                  <a:lnTo>
                    <a:pt x="270" y="96"/>
                  </a:lnTo>
                  <a:lnTo>
                    <a:pt x="271" y="97"/>
                  </a:lnTo>
                  <a:lnTo>
                    <a:pt x="272" y="98"/>
                  </a:lnTo>
                  <a:lnTo>
                    <a:pt x="272" y="99"/>
                  </a:lnTo>
                  <a:lnTo>
                    <a:pt x="274" y="99"/>
                  </a:lnTo>
                  <a:lnTo>
                    <a:pt x="275" y="101"/>
                  </a:lnTo>
                  <a:lnTo>
                    <a:pt x="276" y="102"/>
                  </a:lnTo>
                  <a:lnTo>
                    <a:pt x="277" y="103"/>
                  </a:lnTo>
                  <a:lnTo>
                    <a:pt x="278" y="104"/>
                  </a:lnTo>
                  <a:lnTo>
                    <a:pt x="278" y="105"/>
                  </a:lnTo>
                  <a:lnTo>
                    <a:pt x="278" y="106"/>
                  </a:lnTo>
                  <a:lnTo>
                    <a:pt x="279" y="107"/>
                  </a:lnTo>
                  <a:lnTo>
                    <a:pt x="279" y="110"/>
                  </a:lnTo>
                  <a:lnTo>
                    <a:pt x="281" y="111"/>
                  </a:lnTo>
                  <a:lnTo>
                    <a:pt x="281" y="112"/>
                  </a:lnTo>
                  <a:lnTo>
                    <a:pt x="282" y="113"/>
                  </a:lnTo>
                  <a:lnTo>
                    <a:pt x="283" y="114"/>
                  </a:lnTo>
                  <a:lnTo>
                    <a:pt x="284" y="114"/>
                  </a:lnTo>
                  <a:lnTo>
                    <a:pt x="285" y="116"/>
                  </a:lnTo>
                  <a:lnTo>
                    <a:pt x="286" y="117"/>
                  </a:lnTo>
                  <a:lnTo>
                    <a:pt x="288" y="117"/>
                  </a:lnTo>
                  <a:lnTo>
                    <a:pt x="288" y="118"/>
                  </a:lnTo>
                  <a:lnTo>
                    <a:pt x="289" y="118"/>
                  </a:lnTo>
                  <a:lnTo>
                    <a:pt x="290" y="119"/>
                  </a:lnTo>
                  <a:lnTo>
                    <a:pt x="291" y="119"/>
                  </a:lnTo>
                  <a:lnTo>
                    <a:pt x="292" y="120"/>
                  </a:lnTo>
                  <a:lnTo>
                    <a:pt x="293" y="121"/>
                  </a:lnTo>
                  <a:lnTo>
                    <a:pt x="294" y="121"/>
                  </a:lnTo>
                  <a:lnTo>
                    <a:pt x="296" y="121"/>
                  </a:lnTo>
                  <a:lnTo>
                    <a:pt x="297" y="121"/>
                  </a:lnTo>
                  <a:lnTo>
                    <a:pt x="298" y="122"/>
                  </a:lnTo>
                  <a:lnTo>
                    <a:pt x="298" y="124"/>
                  </a:lnTo>
                  <a:lnTo>
                    <a:pt x="298" y="125"/>
                  </a:lnTo>
                  <a:lnTo>
                    <a:pt x="299" y="125"/>
                  </a:lnTo>
                  <a:lnTo>
                    <a:pt x="300" y="126"/>
                  </a:lnTo>
                  <a:lnTo>
                    <a:pt x="301" y="127"/>
                  </a:lnTo>
                  <a:lnTo>
                    <a:pt x="303" y="127"/>
                  </a:lnTo>
                  <a:lnTo>
                    <a:pt x="304" y="127"/>
                  </a:lnTo>
                  <a:lnTo>
                    <a:pt x="305" y="127"/>
                  </a:lnTo>
                  <a:lnTo>
                    <a:pt x="305" y="128"/>
                  </a:lnTo>
                  <a:lnTo>
                    <a:pt x="305" y="127"/>
                  </a:lnTo>
                  <a:lnTo>
                    <a:pt x="306" y="126"/>
                  </a:lnTo>
                  <a:lnTo>
                    <a:pt x="306" y="125"/>
                  </a:lnTo>
                  <a:lnTo>
                    <a:pt x="307" y="125"/>
                  </a:lnTo>
                  <a:lnTo>
                    <a:pt x="308" y="126"/>
                  </a:lnTo>
                  <a:lnTo>
                    <a:pt x="309" y="126"/>
                  </a:lnTo>
                  <a:lnTo>
                    <a:pt x="309" y="127"/>
                  </a:lnTo>
                  <a:lnTo>
                    <a:pt x="311" y="128"/>
                  </a:lnTo>
                  <a:lnTo>
                    <a:pt x="312" y="128"/>
                  </a:lnTo>
                  <a:lnTo>
                    <a:pt x="313" y="128"/>
                  </a:lnTo>
                  <a:lnTo>
                    <a:pt x="314" y="128"/>
                  </a:lnTo>
                  <a:lnTo>
                    <a:pt x="314" y="127"/>
                  </a:lnTo>
                  <a:lnTo>
                    <a:pt x="315" y="127"/>
                  </a:lnTo>
                  <a:lnTo>
                    <a:pt x="316" y="127"/>
                  </a:lnTo>
                  <a:lnTo>
                    <a:pt x="318" y="127"/>
                  </a:lnTo>
                  <a:lnTo>
                    <a:pt x="319" y="127"/>
                  </a:lnTo>
                  <a:lnTo>
                    <a:pt x="319" y="128"/>
                  </a:lnTo>
                  <a:lnTo>
                    <a:pt x="320" y="128"/>
                  </a:lnTo>
                  <a:lnTo>
                    <a:pt x="320" y="127"/>
                  </a:lnTo>
                  <a:lnTo>
                    <a:pt x="322" y="127"/>
                  </a:lnTo>
                  <a:lnTo>
                    <a:pt x="323" y="127"/>
                  </a:lnTo>
                  <a:lnTo>
                    <a:pt x="324" y="127"/>
                  </a:lnTo>
                  <a:lnTo>
                    <a:pt x="326" y="127"/>
                  </a:lnTo>
                  <a:lnTo>
                    <a:pt x="326" y="128"/>
                  </a:lnTo>
                  <a:lnTo>
                    <a:pt x="327" y="128"/>
                  </a:lnTo>
                  <a:lnTo>
                    <a:pt x="327" y="129"/>
                  </a:lnTo>
                  <a:lnTo>
                    <a:pt x="328" y="129"/>
                  </a:lnTo>
                  <a:lnTo>
                    <a:pt x="327" y="129"/>
                  </a:lnTo>
                  <a:lnTo>
                    <a:pt x="327" y="131"/>
                  </a:lnTo>
                  <a:lnTo>
                    <a:pt x="328" y="131"/>
                  </a:lnTo>
                  <a:lnTo>
                    <a:pt x="328" y="132"/>
                  </a:lnTo>
                  <a:lnTo>
                    <a:pt x="329" y="132"/>
                  </a:lnTo>
                  <a:lnTo>
                    <a:pt x="330" y="132"/>
                  </a:lnTo>
                  <a:lnTo>
                    <a:pt x="330" y="133"/>
                  </a:lnTo>
                  <a:lnTo>
                    <a:pt x="329" y="133"/>
                  </a:lnTo>
                  <a:lnTo>
                    <a:pt x="329" y="134"/>
                  </a:lnTo>
                  <a:lnTo>
                    <a:pt x="329" y="135"/>
                  </a:lnTo>
                  <a:lnTo>
                    <a:pt x="330" y="135"/>
                  </a:lnTo>
                  <a:lnTo>
                    <a:pt x="330" y="136"/>
                  </a:lnTo>
                  <a:lnTo>
                    <a:pt x="331" y="136"/>
                  </a:lnTo>
                  <a:lnTo>
                    <a:pt x="333" y="136"/>
                  </a:lnTo>
                  <a:lnTo>
                    <a:pt x="334" y="137"/>
                  </a:lnTo>
                  <a:lnTo>
                    <a:pt x="335" y="139"/>
                  </a:lnTo>
                  <a:lnTo>
                    <a:pt x="336" y="139"/>
                  </a:lnTo>
                  <a:lnTo>
                    <a:pt x="336" y="137"/>
                  </a:lnTo>
                  <a:lnTo>
                    <a:pt x="337" y="137"/>
                  </a:lnTo>
                  <a:lnTo>
                    <a:pt x="338" y="139"/>
                  </a:lnTo>
                  <a:lnTo>
                    <a:pt x="338" y="137"/>
                  </a:lnTo>
                  <a:lnTo>
                    <a:pt x="339" y="137"/>
                  </a:lnTo>
                  <a:lnTo>
                    <a:pt x="339" y="139"/>
                  </a:lnTo>
                  <a:lnTo>
                    <a:pt x="341" y="140"/>
                  </a:lnTo>
                  <a:lnTo>
                    <a:pt x="342" y="140"/>
                  </a:lnTo>
                  <a:lnTo>
                    <a:pt x="342" y="139"/>
                  </a:lnTo>
                  <a:lnTo>
                    <a:pt x="343" y="139"/>
                  </a:lnTo>
                  <a:lnTo>
                    <a:pt x="343" y="137"/>
                  </a:lnTo>
                  <a:lnTo>
                    <a:pt x="344" y="137"/>
                  </a:lnTo>
                  <a:lnTo>
                    <a:pt x="345" y="137"/>
                  </a:lnTo>
                  <a:lnTo>
                    <a:pt x="346" y="137"/>
                  </a:lnTo>
                  <a:lnTo>
                    <a:pt x="348" y="137"/>
                  </a:lnTo>
                  <a:lnTo>
                    <a:pt x="349" y="137"/>
                  </a:lnTo>
                  <a:lnTo>
                    <a:pt x="349" y="139"/>
                  </a:lnTo>
                  <a:lnTo>
                    <a:pt x="350" y="139"/>
                  </a:lnTo>
                  <a:lnTo>
                    <a:pt x="350" y="137"/>
                  </a:lnTo>
                  <a:lnTo>
                    <a:pt x="351" y="137"/>
                  </a:lnTo>
                  <a:lnTo>
                    <a:pt x="352" y="137"/>
                  </a:lnTo>
                  <a:lnTo>
                    <a:pt x="353" y="136"/>
                  </a:lnTo>
                  <a:lnTo>
                    <a:pt x="354" y="136"/>
                  </a:lnTo>
                  <a:lnTo>
                    <a:pt x="354" y="135"/>
                  </a:lnTo>
                  <a:lnTo>
                    <a:pt x="354" y="134"/>
                  </a:lnTo>
                  <a:lnTo>
                    <a:pt x="354" y="135"/>
                  </a:lnTo>
                  <a:lnTo>
                    <a:pt x="356" y="135"/>
                  </a:lnTo>
                  <a:lnTo>
                    <a:pt x="356" y="134"/>
                  </a:lnTo>
                  <a:lnTo>
                    <a:pt x="354" y="134"/>
                  </a:lnTo>
                  <a:lnTo>
                    <a:pt x="356" y="133"/>
                  </a:lnTo>
                  <a:lnTo>
                    <a:pt x="357" y="133"/>
                  </a:lnTo>
                  <a:lnTo>
                    <a:pt x="358" y="133"/>
                  </a:lnTo>
                  <a:lnTo>
                    <a:pt x="359" y="133"/>
                  </a:lnTo>
                  <a:lnTo>
                    <a:pt x="360" y="133"/>
                  </a:lnTo>
                  <a:lnTo>
                    <a:pt x="360" y="132"/>
                  </a:lnTo>
                  <a:lnTo>
                    <a:pt x="360" y="131"/>
                  </a:lnTo>
                  <a:lnTo>
                    <a:pt x="361" y="131"/>
                  </a:lnTo>
                  <a:lnTo>
                    <a:pt x="363" y="131"/>
                  </a:lnTo>
                  <a:lnTo>
                    <a:pt x="363" y="129"/>
                  </a:lnTo>
                  <a:lnTo>
                    <a:pt x="363" y="128"/>
                  </a:lnTo>
                  <a:lnTo>
                    <a:pt x="364" y="128"/>
                  </a:lnTo>
                  <a:lnTo>
                    <a:pt x="364" y="129"/>
                  </a:lnTo>
                  <a:lnTo>
                    <a:pt x="365" y="128"/>
                  </a:lnTo>
                  <a:lnTo>
                    <a:pt x="366" y="128"/>
                  </a:lnTo>
                  <a:lnTo>
                    <a:pt x="366" y="127"/>
                  </a:lnTo>
                  <a:lnTo>
                    <a:pt x="367" y="127"/>
                  </a:lnTo>
                  <a:lnTo>
                    <a:pt x="368" y="126"/>
                  </a:lnTo>
                  <a:lnTo>
                    <a:pt x="369" y="126"/>
                  </a:lnTo>
                  <a:lnTo>
                    <a:pt x="371" y="126"/>
                  </a:lnTo>
                  <a:lnTo>
                    <a:pt x="371" y="125"/>
                  </a:lnTo>
                  <a:lnTo>
                    <a:pt x="371" y="126"/>
                  </a:lnTo>
                  <a:lnTo>
                    <a:pt x="372" y="126"/>
                  </a:lnTo>
                  <a:lnTo>
                    <a:pt x="373" y="126"/>
                  </a:lnTo>
                  <a:lnTo>
                    <a:pt x="373" y="125"/>
                  </a:lnTo>
                  <a:lnTo>
                    <a:pt x="374" y="125"/>
                  </a:lnTo>
                  <a:lnTo>
                    <a:pt x="374" y="126"/>
                  </a:lnTo>
                  <a:lnTo>
                    <a:pt x="375" y="126"/>
                  </a:lnTo>
                  <a:lnTo>
                    <a:pt x="376" y="126"/>
                  </a:lnTo>
                  <a:lnTo>
                    <a:pt x="376" y="127"/>
                  </a:lnTo>
                  <a:lnTo>
                    <a:pt x="378" y="127"/>
                  </a:lnTo>
                  <a:lnTo>
                    <a:pt x="379" y="127"/>
                  </a:lnTo>
                  <a:lnTo>
                    <a:pt x="380" y="127"/>
                  </a:lnTo>
                  <a:lnTo>
                    <a:pt x="381" y="127"/>
                  </a:lnTo>
                  <a:lnTo>
                    <a:pt x="381" y="126"/>
                  </a:lnTo>
                  <a:lnTo>
                    <a:pt x="382" y="126"/>
                  </a:lnTo>
                  <a:lnTo>
                    <a:pt x="383" y="126"/>
                  </a:lnTo>
                  <a:lnTo>
                    <a:pt x="385" y="125"/>
                  </a:lnTo>
                  <a:lnTo>
                    <a:pt x="386" y="126"/>
                  </a:lnTo>
                  <a:lnTo>
                    <a:pt x="387" y="126"/>
                  </a:lnTo>
                  <a:lnTo>
                    <a:pt x="388" y="127"/>
                  </a:lnTo>
                  <a:lnTo>
                    <a:pt x="389" y="126"/>
                  </a:lnTo>
                  <a:lnTo>
                    <a:pt x="389" y="127"/>
                  </a:lnTo>
                  <a:lnTo>
                    <a:pt x="390" y="127"/>
                  </a:lnTo>
                  <a:lnTo>
                    <a:pt x="390" y="128"/>
                  </a:lnTo>
                  <a:lnTo>
                    <a:pt x="390" y="129"/>
                  </a:lnTo>
                  <a:lnTo>
                    <a:pt x="389" y="129"/>
                  </a:lnTo>
                  <a:lnTo>
                    <a:pt x="389" y="131"/>
                  </a:lnTo>
                  <a:lnTo>
                    <a:pt x="390" y="131"/>
                  </a:lnTo>
                  <a:lnTo>
                    <a:pt x="391" y="132"/>
                  </a:lnTo>
                  <a:lnTo>
                    <a:pt x="391" y="133"/>
                  </a:lnTo>
                  <a:lnTo>
                    <a:pt x="391" y="132"/>
                  </a:lnTo>
                  <a:lnTo>
                    <a:pt x="393" y="132"/>
                  </a:lnTo>
                  <a:lnTo>
                    <a:pt x="394" y="132"/>
                  </a:lnTo>
                  <a:lnTo>
                    <a:pt x="395" y="131"/>
                  </a:lnTo>
                  <a:lnTo>
                    <a:pt x="395" y="132"/>
                  </a:lnTo>
                  <a:lnTo>
                    <a:pt x="396" y="132"/>
                  </a:lnTo>
                  <a:lnTo>
                    <a:pt x="396" y="133"/>
                  </a:lnTo>
                  <a:lnTo>
                    <a:pt x="397" y="134"/>
                  </a:lnTo>
                  <a:lnTo>
                    <a:pt x="397" y="135"/>
                  </a:lnTo>
                  <a:lnTo>
                    <a:pt x="398" y="135"/>
                  </a:lnTo>
                  <a:lnTo>
                    <a:pt x="398" y="136"/>
                  </a:lnTo>
                  <a:lnTo>
                    <a:pt x="400" y="136"/>
                  </a:lnTo>
                  <a:lnTo>
                    <a:pt x="401" y="136"/>
                  </a:lnTo>
                  <a:lnTo>
                    <a:pt x="402" y="136"/>
                  </a:lnTo>
                  <a:lnTo>
                    <a:pt x="403" y="137"/>
                  </a:lnTo>
                  <a:lnTo>
                    <a:pt x="404" y="137"/>
                  </a:lnTo>
                  <a:lnTo>
                    <a:pt x="404" y="139"/>
                  </a:lnTo>
                  <a:lnTo>
                    <a:pt x="405" y="139"/>
                  </a:lnTo>
                  <a:lnTo>
                    <a:pt x="406" y="139"/>
                  </a:lnTo>
                  <a:lnTo>
                    <a:pt x="408" y="139"/>
                  </a:lnTo>
                  <a:lnTo>
                    <a:pt x="409" y="139"/>
                  </a:lnTo>
                  <a:lnTo>
                    <a:pt x="410" y="139"/>
                  </a:lnTo>
                  <a:lnTo>
                    <a:pt x="411" y="139"/>
                  </a:lnTo>
                  <a:lnTo>
                    <a:pt x="411" y="140"/>
                  </a:lnTo>
                  <a:lnTo>
                    <a:pt x="411" y="141"/>
                  </a:lnTo>
                  <a:lnTo>
                    <a:pt x="412" y="141"/>
                  </a:lnTo>
                  <a:lnTo>
                    <a:pt x="413" y="141"/>
                  </a:lnTo>
                  <a:lnTo>
                    <a:pt x="413" y="142"/>
                  </a:lnTo>
                  <a:lnTo>
                    <a:pt x="415" y="142"/>
                  </a:lnTo>
                  <a:lnTo>
                    <a:pt x="416" y="143"/>
                  </a:lnTo>
                  <a:lnTo>
                    <a:pt x="416" y="144"/>
                  </a:lnTo>
                  <a:lnTo>
                    <a:pt x="417" y="144"/>
                  </a:lnTo>
                  <a:lnTo>
                    <a:pt x="417" y="146"/>
                  </a:lnTo>
                  <a:lnTo>
                    <a:pt x="417" y="147"/>
                  </a:lnTo>
                  <a:lnTo>
                    <a:pt x="416" y="147"/>
                  </a:lnTo>
                  <a:lnTo>
                    <a:pt x="416" y="148"/>
                  </a:lnTo>
                  <a:lnTo>
                    <a:pt x="416" y="149"/>
                  </a:lnTo>
                  <a:lnTo>
                    <a:pt x="417" y="149"/>
                  </a:lnTo>
                  <a:lnTo>
                    <a:pt x="417" y="150"/>
                  </a:lnTo>
                  <a:lnTo>
                    <a:pt x="417" y="151"/>
                  </a:lnTo>
                  <a:lnTo>
                    <a:pt x="416" y="151"/>
                  </a:lnTo>
                  <a:lnTo>
                    <a:pt x="416" y="152"/>
                  </a:lnTo>
                  <a:lnTo>
                    <a:pt x="417" y="152"/>
                  </a:lnTo>
                  <a:lnTo>
                    <a:pt x="418" y="152"/>
                  </a:lnTo>
                  <a:lnTo>
                    <a:pt x="419" y="152"/>
                  </a:lnTo>
                  <a:lnTo>
                    <a:pt x="420" y="152"/>
                  </a:lnTo>
                  <a:lnTo>
                    <a:pt x="421" y="152"/>
                  </a:lnTo>
                  <a:lnTo>
                    <a:pt x="423" y="152"/>
                  </a:lnTo>
                  <a:lnTo>
                    <a:pt x="424" y="151"/>
                  </a:lnTo>
                  <a:lnTo>
                    <a:pt x="424" y="150"/>
                  </a:lnTo>
                  <a:lnTo>
                    <a:pt x="425" y="149"/>
                  </a:lnTo>
                  <a:lnTo>
                    <a:pt x="424" y="149"/>
                  </a:lnTo>
                  <a:lnTo>
                    <a:pt x="424" y="148"/>
                  </a:lnTo>
                  <a:lnTo>
                    <a:pt x="424" y="147"/>
                  </a:lnTo>
                  <a:lnTo>
                    <a:pt x="425" y="147"/>
                  </a:lnTo>
                  <a:lnTo>
                    <a:pt x="426" y="147"/>
                  </a:lnTo>
                  <a:lnTo>
                    <a:pt x="427" y="147"/>
                  </a:lnTo>
                  <a:lnTo>
                    <a:pt x="428" y="147"/>
                  </a:lnTo>
                  <a:lnTo>
                    <a:pt x="428" y="148"/>
                  </a:lnTo>
                  <a:lnTo>
                    <a:pt x="430" y="148"/>
                  </a:lnTo>
                  <a:lnTo>
                    <a:pt x="430" y="149"/>
                  </a:lnTo>
                  <a:lnTo>
                    <a:pt x="428" y="150"/>
                  </a:lnTo>
                  <a:lnTo>
                    <a:pt x="427" y="151"/>
                  </a:lnTo>
                  <a:lnTo>
                    <a:pt x="426" y="152"/>
                  </a:lnTo>
                  <a:lnTo>
                    <a:pt x="426" y="154"/>
                  </a:lnTo>
                  <a:lnTo>
                    <a:pt x="425" y="154"/>
                  </a:lnTo>
                  <a:lnTo>
                    <a:pt x="425" y="155"/>
                  </a:lnTo>
                  <a:lnTo>
                    <a:pt x="425" y="156"/>
                  </a:lnTo>
                  <a:lnTo>
                    <a:pt x="425" y="157"/>
                  </a:lnTo>
                  <a:lnTo>
                    <a:pt x="426" y="157"/>
                  </a:lnTo>
                  <a:lnTo>
                    <a:pt x="427" y="157"/>
                  </a:lnTo>
                  <a:lnTo>
                    <a:pt x="428" y="156"/>
                  </a:lnTo>
                  <a:lnTo>
                    <a:pt x="428" y="155"/>
                  </a:lnTo>
                  <a:lnTo>
                    <a:pt x="430" y="154"/>
                  </a:lnTo>
                  <a:lnTo>
                    <a:pt x="431" y="154"/>
                  </a:lnTo>
                  <a:lnTo>
                    <a:pt x="432" y="152"/>
                  </a:lnTo>
                  <a:lnTo>
                    <a:pt x="433" y="152"/>
                  </a:lnTo>
                  <a:lnTo>
                    <a:pt x="433" y="151"/>
                  </a:lnTo>
                  <a:lnTo>
                    <a:pt x="434" y="151"/>
                  </a:lnTo>
                  <a:lnTo>
                    <a:pt x="434" y="150"/>
                  </a:lnTo>
                  <a:lnTo>
                    <a:pt x="435" y="150"/>
                  </a:lnTo>
                  <a:lnTo>
                    <a:pt x="436" y="150"/>
                  </a:lnTo>
                  <a:lnTo>
                    <a:pt x="438" y="150"/>
                  </a:lnTo>
                  <a:lnTo>
                    <a:pt x="438" y="151"/>
                  </a:lnTo>
                  <a:lnTo>
                    <a:pt x="438" y="152"/>
                  </a:lnTo>
                  <a:lnTo>
                    <a:pt x="438" y="154"/>
                  </a:lnTo>
                  <a:lnTo>
                    <a:pt x="436" y="154"/>
                  </a:lnTo>
                  <a:lnTo>
                    <a:pt x="436" y="155"/>
                  </a:lnTo>
                  <a:lnTo>
                    <a:pt x="436" y="156"/>
                  </a:lnTo>
                  <a:lnTo>
                    <a:pt x="436" y="157"/>
                  </a:lnTo>
                  <a:lnTo>
                    <a:pt x="438" y="157"/>
                  </a:lnTo>
                  <a:lnTo>
                    <a:pt x="438" y="158"/>
                  </a:lnTo>
                  <a:lnTo>
                    <a:pt x="438" y="159"/>
                  </a:lnTo>
                  <a:lnTo>
                    <a:pt x="439" y="159"/>
                  </a:lnTo>
                  <a:lnTo>
                    <a:pt x="440" y="159"/>
                  </a:lnTo>
                  <a:lnTo>
                    <a:pt x="440" y="161"/>
                  </a:lnTo>
                  <a:lnTo>
                    <a:pt x="441" y="161"/>
                  </a:lnTo>
                  <a:lnTo>
                    <a:pt x="441" y="162"/>
                  </a:lnTo>
                  <a:lnTo>
                    <a:pt x="442" y="162"/>
                  </a:lnTo>
                  <a:lnTo>
                    <a:pt x="442" y="163"/>
                  </a:lnTo>
                  <a:lnTo>
                    <a:pt x="442" y="164"/>
                  </a:lnTo>
                  <a:lnTo>
                    <a:pt x="443" y="164"/>
                  </a:lnTo>
                  <a:lnTo>
                    <a:pt x="445" y="164"/>
                  </a:lnTo>
                  <a:lnTo>
                    <a:pt x="445" y="163"/>
                  </a:lnTo>
                  <a:lnTo>
                    <a:pt x="446" y="163"/>
                  </a:lnTo>
                  <a:lnTo>
                    <a:pt x="447" y="164"/>
                  </a:lnTo>
                  <a:lnTo>
                    <a:pt x="448" y="164"/>
                  </a:lnTo>
                  <a:lnTo>
                    <a:pt x="448" y="165"/>
                  </a:lnTo>
                  <a:lnTo>
                    <a:pt x="448" y="166"/>
                  </a:lnTo>
                  <a:lnTo>
                    <a:pt x="449" y="166"/>
                  </a:lnTo>
                  <a:lnTo>
                    <a:pt x="450" y="166"/>
                  </a:lnTo>
                  <a:lnTo>
                    <a:pt x="450" y="167"/>
                  </a:lnTo>
                  <a:lnTo>
                    <a:pt x="451" y="169"/>
                  </a:lnTo>
                  <a:lnTo>
                    <a:pt x="451" y="170"/>
                  </a:lnTo>
                  <a:lnTo>
                    <a:pt x="450" y="170"/>
                  </a:lnTo>
                  <a:lnTo>
                    <a:pt x="449" y="170"/>
                  </a:lnTo>
                  <a:lnTo>
                    <a:pt x="449" y="171"/>
                  </a:lnTo>
                  <a:lnTo>
                    <a:pt x="449" y="172"/>
                  </a:lnTo>
                  <a:lnTo>
                    <a:pt x="450" y="173"/>
                  </a:lnTo>
                  <a:lnTo>
                    <a:pt x="450" y="172"/>
                  </a:lnTo>
                  <a:lnTo>
                    <a:pt x="450" y="173"/>
                  </a:lnTo>
                  <a:lnTo>
                    <a:pt x="451" y="173"/>
                  </a:lnTo>
                  <a:lnTo>
                    <a:pt x="450" y="173"/>
                  </a:lnTo>
                  <a:lnTo>
                    <a:pt x="450" y="174"/>
                  </a:lnTo>
                  <a:lnTo>
                    <a:pt x="451" y="174"/>
                  </a:lnTo>
                  <a:lnTo>
                    <a:pt x="451" y="176"/>
                  </a:lnTo>
                  <a:lnTo>
                    <a:pt x="453" y="176"/>
                  </a:lnTo>
                  <a:lnTo>
                    <a:pt x="451" y="177"/>
                  </a:lnTo>
                  <a:lnTo>
                    <a:pt x="453" y="177"/>
                  </a:lnTo>
                  <a:lnTo>
                    <a:pt x="454" y="177"/>
                  </a:lnTo>
                  <a:lnTo>
                    <a:pt x="454" y="178"/>
                  </a:lnTo>
                  <a:lnTo>
                    <a:pt x="454" y="179"/>
                  </a:lnTo>
                  <a:lnTo>
                    <a:pt x="453" y="179"/>
                  </a:lnTo>
                  <a:lnTo>
                    <a:pt x="454" y="179"/>
                  </a:lnTo>
                  <a:lnTo>
                    <a:pt x="455" y="179"/>
                  </a:lnTo>
                  <a:lnTo>
                    <a:pt x="455" y="180"/>
                  </a:lnTo>
                  <a:lnTo>
                    <a:pt x="456" y="180"/>
                  </a:lnTo>
                  <a:lnTo>
                    <a:pt x="455" y="180"/>
                  </a:lnTo>
                  <a:lnTo>
                    <a:pt x="454" y="181"/>
                  </a:lnTo>
                  <a:lnTo>
                    <a:pt x="455" y="181"/>
                  </a:lnTo>
                  <a:lnTo>
                    <a:pt x="455" y="182"/>
                  </a:lnTo>
                  <a:lnTo>
                    <a:pt x="454" y="182"/>
                  </a:lnTo>
                  <a:lnTo>
                    <a:pt x="453" y="182"/>
                  </a:lnTo>
                  <a:lnTo>
                    <a:pt x="454" y="184"/>
                  </a:lnTo>
                  <a:lnTo>
                    <a:pt x="454" y="185"/>
                  </a:lnTo>
                  <a:lnTo>
                    <a:pt x="453" y="185"/>
                  </a:lnTo>
                  <a:lnTo>
                    <a:pt x="454" y="185"/>
                  </a:lnTo>
                  <a:lnTo>
                    <a:pt x="453" y="186"/>
                  </a:lnTo>
                  <a:lnTo>
                    <a:pt x="454" y="186"/>
                  </a:lnTo>
                  <a:lnTo>
                    <a:pt x="454" y="187"/>
                  </a:lnTo>
                  <a:lnTo>
                    <a:pt x="454" y="188"/>
                  </a:lnTo>
                  <a:lnTo>
                    <a:pt x="455" y="189"/>
                  </a:lnTo>
                  <a:lnTo>
                    <a:pt x="455" y="188"/>
                  </a:lnTo>
                  <a:lnTo>
                    <a:pt x="456" y="188"/>
                  </a:lnTo>
                  <a:lnTo>
                    <a:pt x="456" y="189"/>
                  </a:lnTo>
                  <a:lnTo>
                    <a:pt x="455" y="189"/>
                  </a:lnTo>
                  <a:lnTo>
                    <a:pt x="455" y="191"/>
                  </a:lnTo>
                  <a:lnTo>
                    <a:pt x="455" y="192"/>
                  </a:lnTo>
                  <a:lnTo>
                    <a:pt x="456" y="192"/>
                  </a:lnTo>
                  <a:lnTo>
                    <a:pt x="456" y="193"/>
                  </a:lnTo>
                  <a:lnTo>
                    <a:pt x="457" y="192"/>
                  </a:lnTo>
                  <a:lnTo>
                    <a:pt x="458" y="193"/>
                  </a:lnTo>
                  <a:lnTo>
                    <a:pt x="460" y="192"/>
                  </a:lnTo>
                  <a:lnTo>
                    <a:pt x="461" y="191"/>
                  </a:lnTo>
                  <a:lnTo>
                    <a:pt x="462" y="191"/>
                  </a:lnTo>
                  <a:lnTo>
                    <a:pt x="463" y="191"/>
                  </a:lnTo>
                  <a:lnTo>
                    <a:pt x="463" y="192"/>
                  </a:lnTo>
                  <a:lnTo>
                    <a:pt x="464" y="192"/>
                  </a:lnTo>
                  <a:lnTo>
                    <a:pt x="465" y="192"/>
                  </a:lnTo>
                  <a:lnTo>
                    <a:pt x="465" y="193"/>
                  </a:lnTo>
                  <a:lnTo>
                    <a:pt x="466" y="194"/>
                  </a:lnTo>
                  <a:lnTo>
                    <a:pt x="468" y="194"/>
                  </a:lnTo>
                  <a:lnTo>
                    <a:pt x="469" y="193"/>
                  </a:lnTo>
                  <a:lnTo>
                    <a:pt x="470" y="194"/>
                  </a:lnTo>
                  <a:lnTo>
                    <a:pt x="471" y="194"/>
                  </a:lnTo>
                  <a:lnTo>
                    <a:pt x="471" y="195"/>
                  </a:lnTo>
                  <a:lnTo>
                    <a:pt x="472" y="195"/>
                  </a:lnTo>
                  <a:lnTo>
                    <a:pt x="473" y="195"/>
                  </a:lnTo>
                  <a:lnTo>
                    <a:pt x="473" y="196"/>
                  </a:lnTo>
                  <a:lnTo>
                    <a:pt x="475" y="196"/>
                  </a:lnTo>
                  <a:lnTo>
                    <a:pt x="475" y="197"/>
                  </a:lnTo>
                  <a:lnTo>
                    <a:pt x="476" y="197"/>
                  </a:lnTo>
                  <a:lnTo>
                    <a:pt x="477" y="197"/>
                  </a:lnTo>
                  <a:lnTo>
                    <a:pt x="477" y="199"/>
                  </a:lnTo>
                  <a:lnTo>
                    <a:pt x="478" y="199"/>
                  </a:lnTo>
                  <a:lnTo>
                    <a:pt x="478" y="200"/>
                  </a:lnTo>
                  <a:lnTo>
                    <a:pt x="479" y="200"/>
                  </a:lnTo>
                  <a:lnTo>
                    <a:pt x="479" y="201"/>
                  </a:lnTo>
                  <a:lnTo>
                    <a:pt x="480" y="202"/>
                  </a:lnTo>
                  <a:lnTo>
                    <a:pt x="480" y="203"/>
                  </a:lnTo>
                  <a:lnTo>
                    <a:pt x="479" y="203"/>
                  </a:lnTo>
                  <a:lnTo>
                    <a:pt x="479" y="204"/>
                  </a:lnTo>
                  <a:lnTo>
                    <a:pt x="480" y="204"/>
                  </a:lnTo>
                  <a:lnTo>
                    <a:pt x="482" y="204"/>
                  </a:lnTo>
                  <a:lnTo>
                    <a:pt x="482" y="206"/>
                  </a:lnTo>
                  <a:lnTo>
                    <a:pt x="480" y="206"/>
                  </a:lnTo>
                  <a:lnTo>
                    <a:pt x="482" y="206"/>
                  </a:lnTo>
                  <a:lnTo>
                    <a:pt x="482" y="207"/>
                  </a:lnTo>
                  <a:lnTo>
                    <a:pt x="483" y="207"/>
                  </a:lnTo>
                  <a:lnTo>
                    <a:pt x="484" y="208"/>
                  </a:lnTo>
                  <a:lnTo>
                    <a:pt x="483" y="208"/>
                  </a:lnTo>
                  <a:lnTo>
                    <a:pt x="484" y="208"/>
                  </a:lnTo>
                  <a:lnTo>
                    <a:pt x="485" y="208"/>
                  </a:lnTo>
                  <a:lnTo>
                    <a:pt x="485" y="209"/>
                  </a:lnTo>
                  <a:lnTo>
                    <a:pt x="484" y="209"/>
                  </a:lnTo>
                  <a:lnTo>
                    <a:pt x="485" y="210"/>
                  </a:lnTo>
                  <a:lnTo>
                    <a:pt x="484" y="210"/>
                  </a:lnTo>
                  <a:lnTo>
                    <a:pt x="484" y="211"/>
                  </a:lnTo>
                  <a:lnTo>
                    <a:pt x="485" y="211"/>
                  </a:lnTo>
                  <a:lnTo>
                    <a:pt x="485" y="213"/>
                  </a:lnTo>
                  <a:lnTo>
                    <a:pt x="484" y="213"/>
                  </a:lnTo>
                  <a:lnTo>
                    <a:pt x="485" y="213"/>
                  </a:lnTo>
                  <a:lnTo>
                    <a:pt x="484" y="213"/>
                  </a:lnTo>
                  <a:lnTo>
                    <a:pt x="484" y="214"/>
                  </a:lnTo>
                  <a:lnTo>
                    <a:pt x="485" y="214"/>
                  </a:lnTo>
                  <a:lnTo>
                    <a:pt x="485" y="215"/>
                  </a:lnTo>
                  <a:lnTo>
                    <a:pt x="484" y="215"/>
                  </a:lnTo>
                  <a:lnTo>
                    <a:pt x="483" y="215"/>
                  </a:lnTo>
                  <a:lnTo>
                    <a:pt x="484" y="215"/>
                  </a:lnTo>
                  <a:lnTo>
                    <a:pt x="484" y="216"/>
                  </a:lnTo>
                  <a:lnTo>
                    <a:pt x="485" y="216"/>
                  </a:lnTo>
                  <a:lnTo>
                    <a:pt x="485" y="217"/>
                  </a:lnTo>
                  <a:lnTo>
                    <a:pt x="485" y="218"/>
                  </a:lnTo>
                  <a:lnTo>
                    <a:pt x="485" y="219"/>
                  </a:lnTo>
                  <a:lnTo>
                    <a:pt x="485" y="221"/>
                  </a:lnTo>
                  <a:lnTo>
                    <a:pt x="484" y="221"/>
                  </a:lnTo>
                  <a:lnTo>
                    <a:pt x="484" y="222"/>
                  </a:lnTo>
                  <a:lnTo>
                    <a:pt x="485" y="222"/>
                  </a:lnTo>
                  <a:lnTo>
                    <a:pt x="484" y="223"/>
                  </a:lnTo>
                  <a:lnTo>
                    <a:pt x="484" y="224"/>
                  </a:lnTo>
                  <a:lnTo>
                    <a:pt x="483" y="224"/>
                  </a:lnTo>
                  <a:lnTo>
                    <a:pt x="483" y="225"/>
                  </a:lnTo>
                  <a:lnTo>
                    <a:pt x="482" y="226"/>
                  </a:lnTo>
                  <a:lnTo>
                    <a:pt x="483" y="226"/>
                  </a:lnTo>
                  <a:lnTo>
                    <a:pt x="484" y="228"/>
                  </a:lnTo>
                  <a:lnTo>
                    <a:pt x="485" y="229"/>
                  </a:lnTo>
                  <a:lnTo>
                    <a:pt x="485" y="230"/>
                  </a:lnTo>
                  <a:lnTo>
                    <a:pt x="485" y="231"/>
                  </a:lnTo>
                  <a:lnTo>
                    <a:pt x="486" y="231"/>
                  </a:lnTo>
                  <a:lnTo>
                    <a:pt x="486" y="232"/>
                  </a:lnTo>
                  <a:lnTo>
                    <a:pt x="486" y="233"/>
                  </a:lnTo>
                  <a:lnTo>
                    <a:pt x="487" y="233"/>
                  </a:lnTo>
                  <a:lnTo>
                    <a:pt x="487" y="234"/>
                  </a:lnTo>
                  <a:lnTo>
                    <a:pt x="487" y="236"/>
                  </a:lnTo>
                  <a:lnTo>
                    <a:pt x="487" y="237"/>
                  </a:lnTo>
                  <a:lnTo>
                    <a:pt x="487" y="238"/>
                  </a:lnTo>
                  <a:lnTo>
                    <a:pt x="488" y="238"/>
                  </a:lnTo>
                  <a:lnTo>
                    <a:pt x="488" y="239"/>
                  </a:lnTo>
                  <a:lnTo>
                    <a:pt x="490" y="239"/>
                  </a:lnTo>
                  <a:lnTo>
                    <a:pt x="490" y="240"/>
                  </a:lnTo>
                  <a:lnTo>
                    <a:pt x="488" y="240"/>
                  </a:lnTo>
                  <a:lnTo>
                    <a:pt x="488" y="241"/>
                  </a:lnTo>
                  <a:lnTo>
                    <a:pt x="487" y="243"/>
                  </a:lnTo>
                  <a:lnTo>
                    <a:pt x="486" y="244"/>
                  </a:lnTo>
                  <a:lnTo>
                    <a:pt x="486" y="245"/>
                  </a:lnTo>
                  <a:lnTo>
                    <a:pt x="486" y="246"/>
                  </a:lnTo>
                  <a:lnTo>
                    <a:pt x="485" y="246"/>
                  </a:lnTo>
                  <a:lnTo>
                    <a:pt x="485" y="247"/>
                  </a:lnTo>
                  <a:lnTo>
                    <a:pt x="485" y="246"/>
                  </a:lnTo>
                  <a:lnTo>
                    <a:pt x="484" y="246"/>
                  </a:lnTo>
                  <a:lnTo>
                    <a:pt x="484" y="247"/>
                  </a:lnTo>
                  <a:lnTo>
                    <a:pt x="483" y="247"/>
                  </a:lnTo>
                  <a:lnTo>
                    <a:pt x="482" y="247"/>
                  </a:lnTo>
                  <a:lnTo>
                    <a:pt x="482" y="248"/>
                  </a:lnTo>
                  <a:lnTo>
                    <a:pt x="480" y="248"/>
                  </a:lnTo>
                  <a:lnTo>
                    <a:pt x="479" y="248"/>
                  </a:lnTo>
                  <a:lnTo>
                    <a:pt x="479" y="249"/>
                  </a:lnTo>
                  <a:lnTo>
                    <a:pt x="478" y="249"/>
                  </a:lnTo>
                  <a:lnTo>
                    <a:pt x="478" y="251"/>
                  </a:lnTo>
                  <a:lnTo>
                    <a:pt x="477" y="251"/>
                  </a:lnTo>
                  <a:lnTo>
                    <a:pt x="476" y="251"/>
                  </a:lnTo>
                  <a:lnTo>
                    <a:pt x="475" y="251"/>
                  </a:lnTo>
                  <a:lnTo>
                    <a:pt x="473" y="252"/>
                  </a:lnTo>
                  <a:lnTo>
                    <a:pt x="472" y="252"/>
                  </a:lnTo>
                  <a:lnTo>
                    <a:pt x="471" y="252"/>
                  </a:lnTo>
                  <a:lnTo>
                    <a:pt x="470" y="252"/>
                  </a:lnTo>
                  <a:lnTo>
                    <a:pt x="469" y="252"/>
                  </a:lnTo>
                  <a:lnTo>
                    <a:pt x="468" y="252"/>
                  </a:lnTo>
                  <a:lnTo>
                    <a:pt x="466" y="251"/>
                  </a:lnTo>
                  <a:lnTo>
                    <a:pt x="465" y="251"/>
                  </a:lnTo>
                  <a:lnTo>
                    <a:pt x="465" y="249"/>
                  </a:lnTo>
                  <a:lnTo>
                    <a:pt x="464" y="249"/>
                  </a:lnTo>
                  <a:lnTo>
                    <a:pt x="463" y="249"/>
                  </a:lnTo>
                  <a:lnTo>
                    <a:pt x="462" y="249"/>
                  </a:lnTo>
                  <a:lnTo>
                    <a:pt x="461" y="251"/>
                  </a:lnTo>
                  <a:lnTo>
                    <a:pt x="460" y="252"/>
                  </a:lnTo>
                  <a:lnTo>
                    <a:pt x="458" y="252"/>
                  </a:lnTo>
                  <a:lnTo>
                    <a:pt x="456" y="253"/>
                  </a:lnTo>
                  <a:lnTo>
                    <a:pt x="455" y="254"/>
                  </a:lnTo>
                  <a:lnTo>
                    <a:pt x="454" y="254"/>
                  </a:lnTo>
                  <a:lnTo>
                    <a:pt x="453" y="254"/>
                  </a:lnTo>
                  <a:lnTo>
                    <a:pt x="450" y="254"/>
                  </a:lnTo>
                  <a:lnTo>
                    <a:pt x="449" y="254"/>
                  </a:lnTo>
                  <a:lnTo>
                    <a:pt x="447" y="254"/>
                  </a:lnTo>
                  <a:lnTo>
                    <a:pt x="446" y="254"/>
                  </a:lnTo>
                  <a:lnTo>
                    <a:pt x="443" y="253"/>
                  </a:lnTo>
                  <a:lnTo>
                    <a:pt x="442" y="253"/>
                  </a:lnTo>
                  <a:lnTo>
                    <a:pt x="440" y="253"/>
                  </a:lnTo>
                  <a:lnTo>
                    <a:pt x="438" y="252"/>
                  </a:lnTo>
                  <a:lnTo>
                    <a:pt x="436" y="252"/>
                  </a:lnTo>
                  <a:lnTo>
                    <a:pt x="435" y="252"/>
                  </a:lnTo>
                  <a:lnTo>
                    <a:pt x="434" y="252"/>
                  </a:lnTo>
                  <a:lnTo>
                    <a:pt x="433" y="252"/>
                  </a:lnTo>
                  <a:lnTo>
                    <a:pt x="432" y="252"/>
                  </a:lnTo>
                  <a:lnTo>
                    <a:pt x="431" y="251"/>
                  </a:lnTo>
                  <a:lnTo>
                    <a:pt x="430" y="249"/>
                  </a:lnTo>
                  <a:lnTo>
                    <a:pt x="430" y="248"/>
                  </a:lnTo>
                  <a:lnTo>
                    <a:pt x="428" y="248"/>
                  </a:lnTo>
                  <a:lnTo>
                    <a:pt x="427" y="248"/>
                  </a:lnTo>
                  <a:lnTo>
                    <a:pt x="425" y="248"/>
                  </a:lnTo>
                  <a:lnTo>
                    <a:pt x="424" y="248"/>
                  </a:lnTo>
                  <a:lnTo>
                    <a:pt x="423" y="247"/>
                  </a:lnTo>
                  <a:lnTo>
                    <a:pt x="421" y="247"/>
                  </a:lnTo>
                  <a:lnTo>
                    <a:pt x="420" y="247"/>
                  </a:lnTo>
                  <a:lnTo>
                    <a:pt x="419" y="246"/>
                  </a:lnTo>
                  <a:lnTo>
                    <a:pt x="419" y="245"/>
                  </a:lnTo>
                  <a:lnTo>
                    <a:pt x="418" y="244"/>
                  </a:lnTo>
                  <a:lnTo>
                    <a:pt x="417" y="243"/>
                  </a:lnTo>
                  <a:lnTo>
                    <a:pt x="416" y="243"/>
                  </a:lnTo>
                  <a:lnTo>
                    <a:pt x="415" y="243"/>
                  </a:lnTo>
                  <a:lnTo>
                    <a:pt x="415" y="241"/>
                  </a:lnTo>
                  <a:lnTo>
                    <a:pt x="413" y="239"/>
                  </a:lnTo>
                  <a:lnTo>
                    <a:pt x="412" y="237"/>
                  </a:lnTo>
                  <a:lnTo>
                    <a:pt x="411" y="234"/>
                  </a:lnTo>
                  <a:lnTo>
                    <a:pt x="411" y="232"/>
                  </a:lnTo>
                  <a:lnTo>
                    <a:pt x="411" y="231"/>
                  </a:lnTo>
                  <a:lnTo>
                    <a:pt x="411" y="230"/>
                  </a:lnTo>
                  <a:lnTo>
                    <a:pt x="410" y="230"/>
                  </a:lnTo>
                  <a:lnTo>
                    <a:pt x="406" y="231"/>
                  </a:lnTo>
                  <a:lnTo>
                    <a:pt x="402" y="232"/>
                  </a:lnTo>
                  <a:lnTo>
                    <a:pt x="397" y="233"/>
                  </a:lnTo>
                  <a:lnTo>
                    <a:pt x="393" y="234"/>
                  </a:lnTo>
                  <a:lnTo>
                    <a:pt x="389" y="236"/>
                  </a:lnTo>
                  <a:lnTo>
                    <a:pt x="387" y="237"/>
                  </a:lnTo>
                  <a:lnTo>
                    <a:pt x="386" y="237"/>
                  </a:lnTo>
                  <a:lnTo>
                    <a:pt x="385" y="237"/>
                  </a:lnTo>
                  <a:lnTo>
                    <a:pt x="385" y="238"/>
                  </a:lnTo>
                  <a:lnTo>
                    <a:pt x="382" y="241"/>
                  </a:lnTo>
                  <a:lnTo>
                    <a:pt x="379" y="246"/>
                  </a:lnTo>
                  <a:lnTo>
                    <a:pt x="375" y="251"/>
                  </a:lnTo>
                  <a:lnTo>
                    <a:pt x="372" y="253"/>
                  </a:lnTo>
                  <a:lnTo>
                    <a:pt x="369" y="258"/>
                  </a:lnTo>
                  <a:lnTo>
                    <a:pt x="366" y="261"/>
                  </a:lnTo>
                  <a:lnTo>
                    <a:pt x="365" y="263"/>
                  </a:lnTo>
                  <a:lnTo>
                    <a:pt x="364" y="266"/>
                  </a:lnTo>
                  <a:lnTo>
                    <a:pt x="361" y="268"/>
                  </a:lnTo>
                  <a:lnTo>
                    <a:pt x="360" y="269"/>
                  </a:lnTo>
                  <a:lnTo>
                    <a:pt x="359" y="270"/>
                  </a:lnTo>
                  <a:lnTo>
                    <a:pt x="358" y="271"/>
                  </a:lnTo>
                  <a:lnTo>
                    <a:pt x="357" y="273"/>
                  </a:lnTo>
                  <a:lnTo>
                    <a:pt x="356" y="274"/>
                  </a:lnTo>
                  <a:lnTo>
                    <a:pt x="354" y="274"/>
                  </a:lnTo>
                  <a:lnTo>
                    <a:pt x="353" y="275"/>
                  </a:lnTo>
                  <a:lnTo>
                    <a:pt x="352" y="275"/>
                  </a:lnTo>
                  <a:lnTo>
                    <a:pt x="351" y="276"/>
                  </a:lnTo>
                  <a:lnTo>
                    <a:pt x="350" y="276"/>
                  </a:lnTo>
                  <a:lnTo>
                    <a:pt x="350" y="277"/>
                  </a:lnTo>
                  <a:lnTo>
                    <a:pt x="349" y="277"/>
                  </a:lnTo>
                  <a:lnTo>
                    <a:pt x="348" y="278"/>
                  </a:lnTo>
                  <a:lnTo>
                    <a:pt x="346" y="278"/>
                  </a:lnTo>
                  <a:lnTo>
                    <a:pt x="345" y="279"/>
                  </a:lnTo>
                  <a:lnTo>
                    <a:pt x="344" y="279"/>
                  </a:lnTo>
                  <a:lnTo>
                    <a:pt x="343" y="281"/>
                  </a:lnTo>
                  <a:lnTo>
                    <a:pt x="342" y="281"/>
                  </a:lnTo>
                  <a:lnTo>
                    <a:pt x="339" y="279"/>
                  </a:lnTo>
                  <a:lnTo>
                    <a:pt x="338" y="278"/>
                  </a:lnTo>
                  <a:lnTo>
                    <a:pt x="337" y="278"/>
                  </a:lnTo>
                  <a:lnTo>
                    <a:pt x="336" y="277"/>
                  </a:lnTo>
                  <a:lnTo>
                    <a:pt x="335" y="278"/>
                  </a:lnTo>
                  <a:lnTo>
                    <a:pt x="334" y="278"/>
                  </a:lnTo>
                  <a:lnTo>
                    <a:pt x="333" y="279"/>
                  </a:lnTo>
                  <a:lnTo>
                    <a:pt x="330" y="279"/>
                  </a:lnTo>
                  <a:lnTo>
                    <a:pt x="328" y="281"/>
                  </a:lnTo>
                  <a:lnTo>
                    <a:pt x="326" y="281"/>
                  </a:lnTo>
                  <a:lnTo>
                    <a:pt x="324" y="282"/>
                  </a:lnTo>
                  <a:lnTo>
                    <a:pt x="323" y="282"/>
                  </a:lnTo>
                  <a:lnTo>
                    <a:pt x="322" y="281"/>
                  </a:lnTo>
                  <a:lnTo>
                    <a:pt x="321" y="279"/>
                  </a:lnTo>
                  <a:lnTo>
                    <a:pt x="320" y="279"/>
                  </a:lnTo>
                  <a:lnTo>
                    <a:pt x="320" y="278"/>
                  </a:lnTo>
                  <a:lnTo>
                    <a:pt x="319" y="278"/>
                  </a:lnTo>
                  <a:lnTo>
                    <a:pt x="319" y="277"/>
                  </a:lnTo>
                  <a:lnTo>
                    <a:pt x="318" y="277"/>
                  </a:lnTo>
                  <a:lnTo>
                    <a:pt x="315" y="277"/>
                  </a:lnTo>
                  <a:lnTo>
                    <a:pt x="314" y="277"/>
                  </a:lnTo>
                  <a:lnTo>
                    <a:pt x="313" y="277"/>
                  </a:lnTo>
                  <a:lnTo>
                    <a:pt x="312" y="276"/>
                  </a:lnTo>
                  <a:lnTo>
                    <a:pt x="311" y="276"/>
                  </a:lnTo>
                  <a:lnTo>
                    <a:pt x="309" y="276"/>
                  </a:lnTo>
                  <a:lnTo>
                    <a:pt x="308" y="275"/>
                  </a:lnTo>
                  <a:lnTo>
                    <a:pt x="307" y="274"/>
                  </a:lnTo>
                  <a:lnTo>
                    <a:pt x="306" y="274"/>
                  </a:lnTo>
                  <a:lnTo>
                    <a:pt x="305" y="273"/>
                  </a:lnTo>
                  <a:lnTo>
                    <a:pt x="304" y="273"/>
                  </a:lnTo>
                  <a:lnTo>
                    <a:pt x="303" y="273"/>
                  </a:lnTo>
                  <a:lnTo>
                    <a:pt x="301" y="273"/>
                  </a:lnTo>
                  <a:lnTo>
                    <a:pt x="300" y="273"/>
                  </a:lnTo>
                  <a:lnTo>
                    <a:pt x="299" y="273"/>
                  </a:lnTo>
                  <a:lnTo>
                    <a:pt x="297" y="273"/>
                  </a:lnTo>
                  <a:lnTo>
                    <a:pt x="296" y="273"/>
                  </a:lnTo>
                  <a:lnTo>
                    <a:pt x="294" y="273"/>
                  </a:lnTo>
                  <a:lnTo>
                    <a:pt x="293" y="273"/>
                  </a:lnTo>
                  <a:lnTo>
                    <a:pt x="292" y="273"/>
                  </a:lnTo>
                  <a:lnTo>
                    <a:pt x="291" y="273"/>
                  </a:lnTo>
                  <a:lnTo>
                    <a:pt x="290" y="273"/>
                  </a:lnTo>
                  <a:lnTo>
                    <a:pt x="290" y="274"/>
                  </a:lnTo>
                  <a:lnTo>
                    <a:pt x="290" y="273"/>
                  </a:lnTo>
                  <a:lnTo>
                    <a:pt x="289" y="273"/>
                  </a:lnTo>
                  <a:lnTo>
                    <a:pt x="288" y="273"/>
                  </a:lnTo>
                  <a:lnTo>
                    <a:pt x="286" y="273"/>
                  </a:lnTo>
                  <a:lnTo>
                    <a:pt x="285" y="273"/>
                  </a:lnTo>
                  <a:lnTo>
                    <a:pt x="285" y="271"/>
                  </a:lnTo>
                  <a:lnTo>
                    <a:pt x="284" y="271"/>
                  </a:lnTo>
                  <a:lnTo>
                    <a:pt x="283" y="271"/>
                  </a:lnTo>
                  <a:lnTo>
                    <a:pt x="282" y="271"/>
                  </a:lnTo>
                  <a:lnTo>
                    <a:pt x="281" y="271"/>
                  </a:lnTo>
                  <a:lnTo>
                    <a:pt x="279" y="270"/>
                  </a:lnTo>
                  <a:lnTo>
                    <a:pt x="278" y="270"/>
                  </a:lnTo>
                  <a:lnTo>
                    <a:pt x="278" y="269"/>
                  </a:lnTo>
                  <a:lnTo>
                    <a:pt x="277" y="269"/>
                  </a:lnTo>
                  <a:lnTo>
                    <a:pt x="276" y="269"/>
                  </a:lnTo>
                  <a:lnTo>
                    <a:pt x="275" y="268"/>
                  </a:lnTo>
                  <a:lnTo>
                    <a:pt x="274" y="268"/>
                  </a:lnTo>
                  <a:lnTo>
                    <a:pt x="272" y="268"/>
                  </a:lnTo>
                  <a:lnTo>
                    <a:pt x="272" y="267"/>
                  </a:lnTo>
                  <a:lnTo>
                    <a:pt x="271" y="266"/>
                  </a:lnTo>
                  <a:lnTo>
                    <a:pt x="270" y="266"/>
                  </a:lnTo>
                  <a:lnTo>
                    <a:pt x="269" y="266"/>
                  </a:lnTo>
                  <a:lnTo>
                    <a:pt x="268" y="266"/>
                  </a:lnTo>
                  <a:lnTo>
                    <a:pt x="267" y="266"/>
                  </a:lnTo>
                  <a:lnTo>
                    <a:pt x="266" y="267"/>
                  </a:lnTo>
                  <a:lnTo>
                    <a:pt x="264" y="267"/>
                  </a:lnTo>
                  <a:lnTo>
                    <a:pt x="263" y="268"/>
                  </a:lnTo>
                  <a:lnTo>
                    <a:pt x="262" y="268"/>
                  </a:lnTo>
                  <a:lnTo>
                    <a:pt x="262" y="269"/>
                  </a:lnTo>
                  <a:lnTo>
                    <a:pt x="261" y="269"/>
                  </a:lnTo>
                  <a:lnTo>
                    <a:pt x="260" y="269"/>
                  </a:lnTo>
                  <a:lnTo>
                    <a:pt x="260" y="268"/>
                  </a:lnTo>
                  <a:lnTo>
                    <a:pt x="259" y="268"/>
                  </a:lnTo>
                  <a:lnTo>
                    <a:pt x="257" y="269"/>
                  </a:lnTo>
                  <a:lnTo>
                    <a:pt x="256" y="269"/>
                  </a:lnTo>
                  <a:lnTo>
                    <a:pt x="256" y="268"/>
                  </a:lnTo>
                  <a:lnTo>
                    <a:pt x="255" y="268"/>
                  </a:lnTo>
                  <a:lnTo>
                    <a:pt x="254" y="268"/>
                  </a:lnTo>
                  <a:lnTo>
                    <a:pt x="253" y="268"/>
                  </a:lnTo>
                  <a:lnTo>
                    <a:pt x="252" y="268"/>
                  </a:lnTo>
                  <a:lnTo>
                    <a:pt x="252" y="269"/>
                  </a:lnTo>
                  <a:lnTo>
                    <a:pt x="251" y="269"/>
                  </a:lnTo>
                  <a:lnTo>
                    <a:pt x="247" y="271"/>
                  </a:lnTo>
                  <a:lnTo>
                    <a:pt x="242" y="274"/>
                  </a:lnTo>
                  <a:lnTo>
                    <a:pt x="241" y="274"/>
                  </a:lnTo>
                  <a:lnTo>
                    <a:pt x="239" y="274"/>
                  </a:lnTo>
                  <a:lnTo>
                    <a:pt x="238" y="274"/>
                  </a:lnTo>
                  <a:lnTo>
                    <a:pt x="234" y="274"/>
                  </a:lnTo>
                  <a:lnTo>
                    <a:pt x="231" y="274"/>
                  </a:lnTo>
                  <a:lnTo>
                    <a:pt x="229" y="273"/>
                  </a:lnTo>
                  <a:lnTo>
                    <a:pt x="227" y="271"/>
                  </a:lnTo>
                  <a:lnTo>
                    <a:pt x="226" y="270"/>
                  </a:lnTo>
                  <a:lnTo>
                    <a:pt x="225" y="270"/>
                  </a:lnTo>
                  <a:lnTo>
                    <a:pt x="224" y="269"/>
                  </a:lnTo>
                  <a:lnTo>
                    <a:pt x="224" y="268"/>
                  </a:lnTo>
                  <a:lnTo>
                    <a:pt x="223" y="268"/>
                  </a:lnTo>
                  <a:lnTo>
                    <a:pt x="222" y="267"/>
                  </a:lnTo>
                  <a:lnTo>
                    <a:pt x="221" y="266"/>
                  </a:lnTo>
                  <a:lnTo>
                    <a:pt x="219" y="266"/>
                  </a:lnTo>
                  <a:lnTo>
                    <a:pt x="218" y="266"/>
                  </a:lnTo>
                  <a:lnTo>
                    <a:pt x="217" y="266"/>
                  </a:lnTo>
                  <a:lnTo>
                    <a:pt x="216" y="264"/>
                  </a:lnTo>
                  <a:lnTo>
                    <a:pt x="215" y="264"/>
                  </a:lnTo>
                  <a:lnTo>
                    <a:pt x="214" y="263"/>
                  </a:lnTo>
                  <a:lnTo>
                    <a:pt x="212" y="263"/>
                  </a:lnTo>
                  <a:lnTo>
                    <a:pt x="212" y="262"/>
                  </a:lnTo>
                  <a:lnTo>
                    <a:pt x="211" y="261"/>
                  </a:lnTo>
                  <a:lnTo>
                    <a:pt x="210" y="260"/>
                  </a:lnTo>
                  <a:lnTo>
                    <a:pt x="209" y="260"/>
                  </a:lnTo>
                  <a:lnTo>
                    <a:pt x="208" y="260"/>
                  </a:lnTo>
                  <a:lnTo>
                    <a:pt x="208" y="259"/>
                  </a:lnTo>
                  <a:lnTo>
                    <a:pt x="207" y="259"/>
                  </a:lnTo>
                  <a:lnTo>
                    <a:pt x="207" y="258"/>
                  </a:lnTo>
                  <a:lnTo>
                    <a:pt x="206" y="258"/>
                  </a:lnTo>
                  <a:lnTo>
                    <a:pt x="204" y="256"/>
                  </a:lnTo>
                  <a:lnTo>
                    <a:pt x="204" y="255"/>
                  </a:lnTo>
                  <a:lnTo>
                    <a:pt x="203" y="255"/>
                  </a:lnTo>
                  <a:lnTo>
                    <a:pt x="203" y="254"/>
                  </a:lnTo>
                  <a:lnTo>
                    <a:pt x="202" y="254"/>
                  </a:lnTo>
                  <a:lnTo>
                    <a:pt x="202" y="253"/>
                  </a:lnTo>
                  <a:lnTo>
                    <a:pt x="201" y="253"/>
                  </a:lnTo>
                  <a:lnTo>
                    <a:pt x="201" y="252"/>
                  </a:lnTo>
                  <a:lnTo>
                    <a:pt x="201" y="251"/>
                  </a:lnTo>
                  <a:lnTo>
                    <a:pt x="200" y="251"/>
                  </a:lnTo>
                  <a:lnTo>
                    <a:pt x="199" y="251"/>
                  </a:lnTo>
                  <a:lnTo>
                    <a:pt x="199" y="249"/>
                  </a:lnTo>
                  <a:lnTo>
                    <a:pt x="197" y="249"/>
                  </a:lnTo>
                  <a:lnTo>
                    <a:pt x="197" y="248"/>
                  </a:lnTo>
                  <a:lnTo>
                    <a:pt x="196" y="248"/>
                  </a:lnTo>
                  <a:lnTo>
                    <a:pt x="196" y="247"/>
                  </a:lnTo>
                  <a:lnTo>
                    <a:pt x="194" y="247"/>
                  </a:lnTo>
                  <a:lnTo>
                    <a:pt x="193" y="247"/>
                  </a:lnTo>
                  <a:lnTo>
                    <a:pt x="192" y="247"/>
                  </a:lnTo>
                  <a:lnTo>
                    <a:pt x="190" y="247"/>
                  </a:lnTo>
                  <a:lnTo>
                    <a:pt x="189" y="248"/>
                  </a:lnTo>
                  <a:lnTo>
                    <a:pt x="188" y="248"/>
                  </a:lnTo>
                  <a:lnTo>
                    <a:pt x="187" y="248"/>
                  </a:lnTo>
                  <a:lnTo>
                    <a:pt x="186" y="249"/>
                  </a:lnTo>
                  <a:lnTo>
                    <a:pt x="185" y="249"/>
                  </a:lnTo>
                  <a:lnTo>
                    <a:pt x="184" y="249"/>
                  </a:lnTo>
                  <a:lnTo>
                    <a:pt x="182" y="251"/>
                  </a:lnTo>
                  <a:lnTo>
                    <a:pt x="181" y="251"/>
                  </a:lnTo>
                  <a:lnTo>
                    <a:pt x="180" y="251"/>
                  </a:lnTo>
                  <a:lnTo>
                    <a:pt x="179" y="251"/>
                  </a:lnTo>
                  <a:lnTo>
                    <a:pt x="178" y="251"/>
                  </a:lnTo>
                  <a:lnTo>
                    <a:pt x="178" y="249"/>
                  </a:lnTo>
                  <a:lnTo>
                    <a:pt x="177" y="249"/>
                  </a:lnTo>
                  <a:lnTo>
                    <a:pt x="175" y="249"/>
                  </a:lnTo>
                  <a:lnTo>
                    <a:pt x="175" y="251"/>
                  </a:lnTo>
                  <a:lnTo>
                    <a:pt x="175" y="252"/>
                  </a:lnTo>
                  <a:lnTo>
                    <a:pt x="177" y="252"/>
                  </a:lnTo>
                  <a:lnTo>
                    <a:pt x="177" y="253"/>
                  </a:lnTo>
                  <a:lnTo>
                    <a:pt x="175" y="253"/>
                  </a:lnTo>
                  <a:lnTo>
                    <a:pt x="174" y="254"/>
                  </a:lnTo>
                  <a:lnTo>
                    <a:pt x="173" y="255"/>
                  </a:lnTo>
                  <a:lnTo>
                    <a:pt x="172" y="256"/>
                  </a:lnTo>
                  <a:lnTo>
                    <a:pt x="171" y="256"/>
                  </a:lnTo>
                  <a:lnTo>
                    <a:pt x="170" y="256"/>
                  </a:lnTo>
                  <a:lnTo>
                    <a:pt x="169" y="256"/>
                  </a:lnTo>
                  <a:lnTo>
                    <a:pt x="167" y="256"/>
                  </a:lnTo>
                  <a:lnTo>
                    <a:pt x="166" y="255"/>
                  </a:lnTo>
                  <a:lnTo>
                    <a:pt x="166" y="254"/>
                  </a:lnTo>
                  <a:lnTo>
                    <a:pt x="166" y="253"/>
                  </a:lnTo>
                  <a:lnTo>
                    <a:pt x="166" y="252"/>
                  </a:lnTo>
                  <a:lnTo>
                    <a:pt x="166" y="251"/>
                  </a:lnTo>
                  <a:lnTo>
                    <a:pt x="166" y="249"/>
                  </a:lnTo>
                  <a:lnTo>
                    <a:pt x="165" y="248"/>
                  </a:lnTo>
                  <a:lnTo>
                    <a:pt x="165" y="247"/>
                  </a:lnTo>
                  <a:lnTo>
                    <a:pt x="164" y="247"/>
                  </a:lnTo>
                  <a:lnTo>
                    <a:pt x="164" y="248"/>
                  </a:lnTo>
                  <a:lnTo>
                    <a:pt x="164" y="249"/>
                  </a:lnTo>
                  <a:lnTo>
                    <a:pt x="163" y="249"/>
                  </a:lnTo>
                  <a:lnTo>
                    <a:pt x="163" y="251"/>
                  </a:lnTo>
                  <a:lnTo>
                    <a:pt x="162" y="251"/>
                  </a:lnTo>
                  <a:lnTo>
                    <a:pt x="160" y="251"/>
                  </a:lnTo>
                  <a:lnTo>
                    <a:pt x="160" y="252"/>
                  </a:lnTo>
                  <a:lnTo>
                    <a:pt x="160" y="253"/>
                  </a:lnTo>
                  <a:lnTo>
                    <a:pt x="162" y="253"/>
                  </a:lnTo>
                  <a:lnTo>
                    <a:pt x="162" y="254"/>
                  </a:lnTo>
                  <a:lnTo>
                    <a:pt x="162" y="255"/>
                  </a:lnTo>
                  <a:lnTo>
                    <a:pt x="162" y="256"/>
                  </a:lnTo>
                  <a:lnTo>
                    <a:pt x="160" y="256"/>
                  </a:lnTo>
                  <a:lnTo>
                    <a:pt x="160" y="258"/>
                  </a:lnTo>
                  <a:lnTo>
                    <a:pt x="159" y="258"/>
                  </a:lnTo>
                  <a:lnTo>
                    <a:pt x="158" y="258"/>
                  </a:lnTo>
                  <a:lnTo>
                    <a:pt x="157" y="256"/>
                  </a:lnTo>
                  <a:lnTo>
                    <a:pt x="156" y="256"/>
                  </a:lnTo>
                  <a:lnTo>
                    <a:pt x="156" y="255"/>
                  </a:lnTo>
                  <a:lnTo>
                    <a:pt x="155" y="255"/>
                  </a:lnTo>
                  <a:lnTo>
                    <a:pt x="155" y="254"/>
                  </a:lnTo>
                  <a:lnTo>
                    <a:pt x="154" y="254"/>
                  </a:lnTo>
                  <a:lnTo>
                    <a:pt x="154" y="253"/>
                  </a:lnTo>
                  <a:lnTo>
                    <a:pt x="154" y="252"/>
                  </a:lnTo>
                  <a:lnTo>
                    <a:pt x="154" y="251"/>
                  </a:lnTo>
                  <a:lnTo>
                    <a:pt x="154" y="249"/>
                  </a:lnTo>
                  <a:lnTo>
                    <a:pt x="152" y="249"/>
                  </a:lnTo>
                  <a:lnTo>
                    <a:pt x="152" y="251"/>
                  </a:lnTo>
                  <a:lnTo>
                    <a:pt x="152" y="249"/>
                  </a:lnTo>
                  <a:lnTo>
                    <a:pt x="152" y="248"/>
                  </a:lnTo>
                  <a:lnTo>
                    <a:pt x="152" y="247"/>
                  </a:lnTo>
                  <a:lnTo>
                    <a:pt x="151" y="247"/>
                  </a:lnTo>
                  <a:lnTo>
                    <a:pt x="151" y="246"/>
                  </a:lnTo>
                  <a:lnTo>
                    <a:pt x="150" y="246"/>
                  </a:lnTo>
                  <a:lnTo>
                    <a:pt x="149" y="246"/>
                  </a:lnTo>
                  <a:lnTo>
                    <a:pt x="149" y="245"/>
                  </a:lnTo>
                  <a:lnTo>
                    <a:pt x="148" y="246"/>
                  </a:lnTo>
                  <a:lnTo>
                    <a:pt x="148" y="247"/>
                  </a:lnTo>
                  <a:lnTo>
                    <a:pt x="148" y="248"/>
                  </a:lnTo>
                  <a:lnTo>
                    <a:pt x="147" y="249"/>
                  </a:lnTo>
                  <a:lnTo>
                    <a:pt x="147" y="251"/>
                  </a:lnTo>
                  <a:lnTo>
                    <a:pt x="147" y="252"/>
                  </a:lnTo>
                  <a:lnTo>
                    <a:pt x="147" y="253"/>
                  </a:lnTo>
                  <a:lnTo>
                    <a:pt x="147" y="254"/>
                  </a:lnTo>
                  <a:lnTo>
                    <a:pt x="145" y="254"/>
                  </a:lnTo>
                  <a:lnTo>
                    <a:pt x="145" y="255"/>
                  </a:lnTo>
                  <a:lnTo>
                    <a:pt x="144" y="255"/>
                  </a:lnTo>
                  <a:lnTo>
                    <a:pt x="144" y="254"/>
                  </a:lnTo>
                  <a:lnTo>
                    <a:pt x="143" y="254"/>
                  </a:lnTo>
                  <a:lnTo>
                    <a:pt x="142" y="253"/>
                  </a:lnTo>
                  <a:lnTo>
                    <a:pt x="141" y="253"/>
                  </a:lnTo>
                  <a:lnTo>
                    <a:pt x="140" y="253"/>
                  </a:lnTo>
                  <a:lnTo>
                    <a:pt x="140" y="252"/>
                  </a:lnTo>
                  <a:lnTo>
                    <a:pt x="140" y="251"/>
                  </a:lnTo>
                  <a:lnTo>
                    <a:pt x="140" y="249"/>
                  </a:lnTo>
                  <a:lnTo>
                    <a:pt x="140" y="248"/>
                  </a:lnTo>
                  <a:lnTo>
                    <a:pt x="139" y="248"/>
                  </a:lnTo>
                  <a:lnTo>
                    <a:pt x="139" y="247"/>
                  </a:lnTo>
                  <a:lnTo>
                    <a:pt x="137" y="246"/>
                  </a:lnTo>
                  <a:lnTo>
                    <a:pt x="137" y="245"/>
                  </a:lnTo>
                  <a:lnTo>
                    <a:pt x="137" y="244"/>
                  </a:lnTo>
                  <a:lnTo>
                    <a:pt x="136" y="243"/>
                  </a:lnTo>
                  <a:lnTo>
                    <a:pt x="135" y="243"/>
                  </a:lnTo>
                  <a:lnTo>
                    <a:pt x="134" y="244"/>
                  </a:lnTo>
                  <a:lnTo>
                    <a:pt x="133" y="244"/>
                  </a:lnTo>
                  <a:lnTo>
                    <a:pt x="132" y="244"/>
                  </a:lnTo>
                  <a:lnTo>
                    <a:pt x="132" y="245"/>
                  </a:lnTo>
                  <a:lnTo>
                    <a:pt x="130" y="245"/>
                  </a:lnTo>
                  <a:lnTo>
                    <a:pt x="130" y="246"/>
                  </a:lnTo>
                  <a:lnTo>
                    <a:pt x="130" y="247"/>
                  </a:lnTo>
                  <a:lnTo>
                    <a:pt x="129" y="248"/>
                  </a:lnTo>
                  <a:lnTo>
                    <a:pt x="128" y="248"/>
                  </a:lnTo>
                  <a:lnTo>
                    <a:pt x="128" y="249"/>
                  </a:lnTo>
                  <a:lnTo>
                    <a:pt x="127" y="249"/>
                  </a:lnTo>
                  <a:lnTo>
                    <a:pt x="127" y="251"/>
                  </a:lnTo>
                  <a:lnTo>
                    <a:pt x="126" y="251"/>
                  </a:lnTo>
                  <a:lnTo>
                    <a:pt x="126" y="252"/>
                  </a:lnTo>
                  <a:lnTo>
                    <a:pt x="126" y="253"/>
                  </a:lnTo>
                  <a:lnTo>
                    <a:pt x="127" y="254"/>
                  </a:lnTo>
                  <a:lnTo>
                    <a:pt x="126" y="254"/>
                  </a:lnTo>
                  <a:lnTo>
                    <a:pt x="126" y="255"/>
                  </a:lnTo>
                  <a:lnTo>
                    <a:pt x="126" y="256"/>
                  </a:lnTo>
                  <a:lnTo>
                    <a:pt x="125" y="256"/>
                  </a:lnTo>
                  <a:lnTo>
                    <a:pt x="125" y="258"/>
                  </a:lnTo>
                  <a:lnTo>
                    <a:pt x="125" y="259"/>
                  </a:lnTo>
                  <a:lnTo>
                    <a:pt x="124" y="259"/>
                  </a:lnTo>
                  <a:lnTo>
                    <a:pt x="124" y="258"/>
                  </a:lnTo>
                  <a:lnTo>
                    <a:pt x="121" y="258"/>
                  </a:lnTo>
                  <a:lnTo>
                    <a:pt x="120" y="258"/>
                  </a:lnTo>
                  <a:lnTo>
                    <a:pt x="119" y="256"/>
                  </a:lnTo>
                  <a:lnTo>
                    <a:pt x="118" y="255"/>
                  </a:lnTo>
                  <a:lnTo>
                    <a:pt x="117" y="255"/>
                  </a:lnTo>
                  <a:lnTo>
                    <a:pt x="115" y="254"/>
                  </a:lnTo>
                  <a:lnTo>
                    <a:pt x="114" y="254"/>
                  </a:lnTo>
                  <a:lnTo>
                    <a:pt x="114" y="253"/>
                  </a:lnTo>
                  <a:lnTo>
                    <a:pt x="113" y="253"/>
                  </a:lnTo>
                  <a:lnTo>
                    <a:pt x="112" y="252"/>
                  </a:lnTo>
                  <a:lnTo>
                    <a:pt x="111" y="252"/>
                  </a:lnTo>
                  <a:lnTo>
                    <a:pt x="110" y="252"/>
                  </a:lnTo>
                  <a:lnTo>
                    <a:pt x="110" y="251"/>
                  </a:lnTo>
                  <a:lnTo>
                    <a:pt x="109" y="249"/>
                  </a:lnTo>
                  <a:lnTo>
                    <a:pt x="107" y="249"/>
                  </a:lnTo>
                  <a:lnTo>
                    <a:pt x="106" y="249"/>
                  </a:lnTo>
                  <a:lnTo>
                    <a:pt x="105" y="249"/>
                  </a:lnTo>
                  <a:lnTo>
                    <a:pt x="104" y="249"/>
                  </a:lnTo>
                  <a:lnTo>
                    <a:pt x="103" y="249"/>
                  </a:lnTo>
                  <a:lnTo>
                    <a:pt x="102" y="249"/>
                  </a:lnTo>
                  <a:lnTo>
                    <a:pt x="100" y="249"/>
                  </a:lnTo>
                  <a:lnTo>
                    <a:pt x="99" y="251"/>
                  </a:lnTo>
                  <a:lnTo>
                    <a:pt x="98" y="251"/>
                  </a:lnTo>
                  <a:lnTo>
                    <a:pt x="98" y="249"/>
                  </a:lnTo>
                  <a:lnTo>
                    <a:pt x="97" y="249"/>
                  </a:lnTo>
                  <a:lnTo>
                    <a:pt x="97" y="248"/>
                  </a:lnTo>
                  <a:lnTo>
                    <a:pt x="96" y="248"/>
                  </a:lnTo>
                  <a:lnTo>
                    <a:pt x="95" y="248"/>
                  </a:lnTo>
                  <a:lnTo>
                    <a:pt x="93" y="247"/>
                  </a:lnTo>
                  <a:lnTo>
                    <a:pt x="92" y="247"/>
                  </a:lnTo>
                  <a:lnTo>
                    <a:pt x="92" y="246"/>
                  </a:lnTo>
                  <a:lnTo>
                    <a:pt x="91" y="246"/>
                  </a:lnTo>
                  <a:lnTo>
                    <a:pt x="90" y="246"/>
                  </a:lnTo>
                  <a:lnTo>
                    <a:pt x="89" y="246"/>
                  </a:lnTo>
                  <a:lnTo>
                    <a:pt x="88" y="246"/>
                  </a:lnTo>
                  <a:lnTo>
                    <a:pt x="87" y="247"/>
                  </a:lnTo>
                  <a:lnTo>
                    <a:pt x="85" y="247"/>
                  </a:lnTo>
                  <a:lnTo>
                    <a:pt x="85" y="248"/>
                  </a:lnTo>
                  <a:lnTo>
                    <a:pt x="84" y="248"/>
                  </a:lnTo>
                  <a:lnTo>
                    <a:pt x="83" y="247"/>
                  </a:lnTo>
                  <a:lnTo>
                    <a:pt x="81" y="247"/>
                  </a:lnTo>
                  <a:lnTo>
                    <a:pt x="80" y="247"/>
                  </a:lnTo>
                  <a:lnTo>
                    <a:pt x="78" y="247"/>
                  </a:lnTo>
                  <a:lnTo>
                    <a:pt x="75" y="245"/>
                  </a:lnTo>
                  <a:lnTo>
                    <a:pt x="73" y="245"/>
                  </a:lnTo>
                  <a:lnTo>
                    <a:pt x="72" y="244"/>
                  </a:lnTo>
                  <a:lnTo>
                    <a:pt x="69" y="243"/>
                  </a:lnTo>
                  <a:lnTo>
                    <a:pt x="68" y="241"/>
                  </a:lnTo>
                  <a:lnTo>
                    <a:pt x="67" y="240"/>
                  </a:lnTo>
                  <a:lnTo>
                    <a:pt x="66" y="239"/>
                  </a:lnTo>
                  <a:lnTo>
                    <a:pt x="63" y="238"/>
                  </a:lnTo>
                  <a:lnTo>
                    <a:pt x="62" y="237"/>
                  </a:lnTo>
                  <a:lnTo>
                    <a:pt x="61" y="237"/>
                  </a:lnTo>
                  <a:lnTo>
                    <a:pt x="60" y="237"/>
                  </a:lnTo>
                  <a:lnTo>
                    <a:pt x="58" y="237"/>
                  </a:lnTo>
                  <a:lnTo>
                    <a:pt x="57" y="236"/>
                  </a:lnTo>
                  <a:lnTo>
                    <a:pt x="55" y="236"/>
                  </a:lnTo>
                  <a:lnTo>
                    <a:pt x="54" y="236"/>
                  </a:lnTo>
                  <a:lnTo>
                    <a:pt x="53" y="234"/>
                  </a:lnTo>
                  <a:lnTo>
                    <a:pt x="52" y="234"/>
                  </a:lnTo>
                  <a:lnTo>
                    <a:pt x="51" y="233"/>
                  </a:lnTo>
                  <a:lnTo>
                    <a:pt x="50" y="233"/>
                  </a:lnTo>
                  <a:lnTo>
                    <a:pt x="47" y="232"/>
                  </a:lnTo>
                  <a:lnTo>
                    <a:pt x="46" y="231"/>
                  </a:lnTo>
                  <a:lnTo>
                    <a:pt x="45" y="231"/>
                  </a:lnTo>
                  <a:lnTo>
                    <a:pt x="44" y="230"/>
                  </a:lnTo>
                  <a:lnTo>
                    <a:pt x="43" y="230"/>
                  </a:lnTo>
                  <a:lnTo>
                    <a:pt x="42" y="230"/>
                  </a:lnTo>
                  <a:lnTo>
                    <a:pt x="40" y="230"/>
                  </a:lnTo>
                  <a:lnTo>
                    <a:pt x="39" y="229"/>
                  </a:lnTo>
                  <a:lnTo>
                    <a:pt x="38" y="229"/>
                  </a:lnTo>
                  <a:lnTo>
                    <a:pt x="37" y="229"/>
                  </a:lnTo>
                  <a:lnTo>
                    <a:pt x="36" y="229"/>
                  </a:lnTo>
                  <a:lnTo>
                    <a:pt x="35" y="229"/>
                  </a:lnTo>
                  <a:lnTo>
                    <a:pt x="33" y="229"/>
                  </a:lnTo>
                  <a:lnTo>
                    <a:pt x="32" y="228"/>
                  </a:lnTo>
                  <a:lnTo>
                    <a:pt x="31" y="228"/>
                  </a:lnTo>
                  <a:lnTo>
                    <a:pt x="30" y="228"/>
                  </a:lnTo>
                  <a:lnTo>
                    <a:pt x="29" y="228"/>
                  </a:lnTo>
                  <a:lnTo>
                    <a:pt x="27" y="228"/>
                  </a:lnTo>
                  <a:lnTo>
                    <a:pt x="24" y="229"/>
                  </a:lnTo>
                  <a:lnTo>
                    <a:pt x="23" y="229"/>
                  </a:lnTo>
                  <a:lnTo>
                    <a:pt x="22" y="229"/>
                  </a:lnTo>
                  <a:lnTo>
                    <a:pt x="21" y="229"/>
                  </a:lnTo>
                  <a:lnTo>
                    <a:pt x="20" y="229"/>
                  </a:lnTo>
                  <a:lnTo>
                    <a:pt x="17" y="229"/>
                  </a:lnTo>
                  <a:lnTo>
                    <a:pt x="16" y="230"/>
                  </a:lnTo>
                  <a:lnTo>
                    <a:pt x="15" y="230"/>
                  </a:lnTo>
                  <a:lnTo>
                    <a:pt x="14" y="229"/>
                  </a:lnTo>
                  <a:lnTo>
                    <a:pt x="10" y="229"/>
                  </a:lnTo>
                  <a:lnTo>
                    <a:pt x="9" y="229"/>
                  </a:lnTo>
                  <a:lnTo>
                    <a:pt x="8" y="229"/>
                  </a:lnTo>
                  <a:lnTo>
                    <a:pt x="6" y="229"/>
                  </a:lnTo>
                  <a:lnTo>
                    <a:pt x="5" y="229"/>
                  </a:lnTo>
                  <a:lnTo>
                    <a:pt x="5" y="230"/>
                  </a:lnTo>
                  <a:lnTo>
                    <a:pt x="3" y="230"/>
                  </a:lnTo>
                  <a:lnTo>
                    <a:pt x="2" y="230"/>
                  </a:lnTo>
                  <a:lnTo>
                    <a:pt x="1" y="230"/>
                  </a:lnTo>
                  <a:lnTo>
                    <a:pt x="0" y="230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93" name="Freeform 45"/>
            <p:cNvSpPr>
              <a:spLocks/>
            </p:cNvSpPr>
            <p:nvPr/>
          </p:nvSpPr>
          <p:spPr bwMode="auto">
            <a:xfrm>
              <a:off x="7571787" y="5248847"/>
              <a:ext cx="905221" cy="1062351"/>
            </a:xfrm>
            <a:custGeom>
              <a:avLst/>
              <a:gdLst>
                <a:gd name="T0" fmla="*/ 783 w 792"/>
                <a:gd name="T1" fmla="*/ 560 h 937"/>
                <a:gd name="T2" fmla="*/ 771 w 792"/>
                <a:gd name="T3" fmla="*/ 570 h 937"/>
                <a:gd name="T4" fmla="*/ 761 w 792"/>
                <a:gd name="T5" fmla="*/ 583 h 937"/>
                <a:gd name="T6" fmla="*/ 753 w 792"/>
                <a:gd name="T7" fmla="*/ 601 h 937"/>
                <a:gd name="T8" fmla="*/ 747 w 792"/>
                <a:gd name="T9" fmla="*/ 622 h 937"/>
                <a:gd name="T10" fmla="*/ 741 w 792"/>
                <a:gd name="T11" fmla="*/ 639 h 937"/>
                <a:gd name="T12" fmla="*/ 745 w 792"/>
                <a:gd name="T13" fmla="*/ 657 h 937"/>
                <a:gd name="T14" fmla="*/ 753 w 792"/>
                <a:gd name="T15" fmla="*/ 672 h 937"/>
                <a:gd name="T16" fmla="*/ 767 w 792"/>
                <a:gd name="T17" fmla="*/ 685 h 937"/>
                <a:gd name="T18" fmla="*/ 775 w 792"/>
                <a:gd name="T19" fmla="*/ 703 h 937"/>
                <a:gd name="T20" fmla="*/ 784 w 792"/>
                <a:gd name="T21" fmla="*/ 713 h 937"/>
                <a:gd name="T22" fmla="*/ 775 w 792"/>
                <a:gd name="T23" fmla="*/ 722 h 937"/>
                <a:gd name="T24" fmla="*/ 757 w 792"/>
                <a:gd name="T25" fmla="*/ 728 h 937"/>
                <a:gd name="T26" fmla="*/ 748 w 792"/>
                <a:gd name="T27" fmla="*/ 732 h 937"/>
                <a:gd name="T28" fmla="*/ 738 w 792"/>
                <a:gd name="T29" fmla="*/ 723 h 937"/>
                <a:gd name="T30" fmla="*/ 730 w 792"/>
                <a:gd name="T31" fmla="*/ 723 h 937"/>
                <a:gd name="T32" fmla="*/ 720 w 792"/>
                <a:gd name="T33" fmla="*/ 721 h 937"/>
                <a:gd name="T34" fmla="*/ 708 w 792"/>
                <a:gd name="T35" fmla="*/ 720 h 937"/>
                <a:gd name="T36" fmla="*/ 700 w 792"/>
                <a:gd name="T37" fmla="*/ 721 h 937"/>
                <a:gd name="T38" fmla="*/ 688 w 792"/>
                <a:gd name="T39" fmla="*/ 720 h 937"/>
                <a:gd name="T40" fmla="*/ 678 w 792"/>
                <a:gd name="T41" fmla="*/ 718 h 937"/>
                <a:gd name="T42" fmla="*/ 668 w 792"/>
                <a:gd name="T43" fmla="*/ 725 h 937"/>
                <a:gd name="T44" fmla="*/ 659 w 792"/>
                <a:gd name="T45" fmla="*/ 728 h 937"/>
                <a:gd name="T46" fmla="*/ 649 w 792"/>
                <a:gd name="T47" fmla="*/ 737 h 937"/>
                <a:gd name="T48" fmla="*/ 641 w 792"/>
                <a:gd name="T49" fmla="*/ 742 h 937"/>
                <a:gd name="T50" fmla="*/ 633 w 792"/>
                <a:gd name="T51" fmla="*/ 750 h 937"/>
                <a:gd name="T52" fmla="*/ 633 w 792"/>
                <a:gd name="T53" fmla="*/ 758 h 937"/>
                <a:gd name="T54" fmla="*/ 644 w 792"/>
                <a:gd name="T55" fmla="*/ 759 h 937"/>
                <a:gd name="T56" fmla="*/ 655 w 792"/>
                <a:gd name="T57" fmla="*/ 763 h 937"/>
                <a:gd name="T58" fmla="*/ 667 w 792"/>
                <a:gd name="T59" fmla="*/ 771 h 937"/>
                <a:gd name="T60" fmla="*/ 680 w 792"/>
                <a:gd name="T61" fmla="*/ 778 h 937"/>
                <a:gd name="T62" fmla="*/ 691 w 792"/>
                <a:gd name="T63" fmla="*/ 783 h 937"/>
                <a:gd name="T64" fmla="*/ 705 w 792"/>
                <a:gd name="T65" fmla="*/ 786 h 937"/>
                <a:gd name="T66" fmla="*/ 720 w 792"/>
                <a:gd name="T67" fmla="*/ 786 h 937"/>
                <a:gd name="T68" fmla="*/ 732 w 792"/>
                <a:gd name="T69" fmla="*/ 788 h 937"/>
                <a:gd name="T70" fmla="*/ 742 w 792"/>
                <a:gd name="T71" fmla="*/ 782 h 937"/>
                <a:gd name="T72" fmla="*/ 749 w 792"/>
                <a:gd name="T73" fmla="*/ 787 h 937"/>
                <a:gd name="T74" fmla="*/ 755 w 792"/>
                <a:gd name="T75" fmla="*/ 801 h 937"/>
                <a:gd name="T76" fmla="*/ 761 w 792"/>
                <a:gd name="T77" fmla="*/ 817 h 937"/>
                <a:gd name="T78" fmla="*/ 768 w 792"/>
                <a:gd name="T79" fmla="*/ 832 h 937"/>
                <a:gd name="T80" fmla="*/ 764 w 792"/>
                <a:gd name="T81" fmla="*/ 841 h 937"/>
                <a:gd name="T82" fmla="*/ 750 w 792"/>
                <a:gd name="T83" fmla="*/ 842 h 937"/>
                <a:gd name="T84" fmla="*/ 735 w 792"/>
                <a:gd name="T85" fmla="*/ 838 h 937"/>
                <a:gd name="T86" fmla="*/ 718 w 792"/>
                <a:gd name="T87" fmla="*/ 835 h 937"/>
                <a:gd name="T88" fmla="*/ 712 w 792"/>
                <a:gd name="T89" fmla="*/ 852 h 937"/>
                <a:gd name="T90" fmla="*/ 694 w 792"/>
                <a:gd name="T91" fmla="*/ 849 h 937"/>
                <a:gd name="T92" fmla="*/ 680 w 792"/>
                <a:gd name="T93" fmla="*/ 852 h 937"/>
                <a:gd name="T94" fmla="*/ 675 w 792"/>
                <a:gd name="T95" fmla="*/ 870 h 937"/>
                <a:gd name="T96" fmla="*/ 673 w 792"/>
                <a:gd name="T97" fmla="*/ 884 h 937"/>
                <a:gd name="T98" fmla="*/ 661 w 792"/>
                <a:gd name="T99" fmla="*/ 890 h 937"/>
                <a:gd name="T100" fmla="*/ 643 w 792"/>
                <a:gd name="T101" fmla="*/ 899 h 937"/>
                <a:gd name="T102" fmla="*/ 623 w 792"/>
                <a:gd name="T103" fmla="*/ 907 h 937"/>
                <a:gd name="T104" fmla="*/ 594 w 792"/>
                <a:gd name="T105" fmla="*/ 924 h 937"/>
                <a:gd name="T106" fmla="*/ 579 w 792"/>
                <a:gd name="T107" fmla="*/ 931 h 937"/>
                <a:gd name="T108" fmla="*/ 562 w 792"/>
                <a:gd name="T109" fmla="*/ 935 h 937"/>
                <a:gd name="T110" fmla="*/ 541 w 792"/>
                <a:gd name="T111" fmla="*/ 897 h 937"/>
                <a:gd name="T112" fmla="*/ 422 w 792"/>
                <a:gd name="T113" fmla="*/ 714 h 937"/>
                <a:gd name="T114" fmla="*/ 226 w 792"/>
                <a:gd name="T115" fmla="*/ 593 h 937"/>
                <a:gd name="T116" fmla="*/ 226 w 792"/>
                <a:gd name="T117" fmla="*/ 382 h 937"/>
                <a:gd name="T118" fmla="*/ 105 w 792"/>
                <a:gd name="T119" fmla="*/ 206 h 937"/>
                <a:gd name="T120" fmla="*/ 4 w 792"/>
                <a:gd name="T121" fmla="*/ 47 h 937"/>
                <a:gd name="T122" fmla="*/ 8 w 792"/>
                <a:gd name="T123" fmla="*/ 20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92" h="937">
                  <a:moveTo>
                    <a:pt x="792" y="547"/>
                  </a:moveTo>
                  <a:lnTo>
                    <a:pt x="791" y="547"/>
                  </a:lnTo>
                  <a:lnTo>
                    <a:pt x="790" y="547"/>
                  </a:lnTo>
                  <a:lnTo>
                    <a:pt x="787" y="547"/>
                  </a:lnTo>
                  <a:lnTo>
                    <a:pt x="785" y="547"/>
                  </a:lnTo>
                  <a:lnTo>
                    <a:pt x="784" y="547"/>
                  </a:lnTo>
                  <a:lnTo>
                    <a:pt x="784" y="548"/>
                  </a:lnTo>
                  <a:lnTo>
                    <a:pt x="783" y="549"/>
                  </a:lnTo>
                  <a:lnTo>
                    <a:pt x="783" y="551"/>
                  </a:lnTo>
                  <a:lnTo>
                    <a:pt x="782" y="553"/>
                  </a:lnTo>
                  <a:lnTo>
                    <a:pt x="782" y="554"/>
                  </a:lnTo>
                  <a:lnTo>
                    <a:pt x="782" y="555"/>
                  </a:lnTo>
                  <a:lnTo>
                    <a:pt x="782" y="556"/>
                  </a:lnTo>
                  <a:lnTo>
                    <a:pt x="783" y="557"/>
                  </a:lnTo>
                  <a:lnTo>
                    <a:pt x="783" y="558"/>
                  </a:lnTo>
                  <a:lnTo>
                    <a:pt x="783" y="560"/>
                  </a:lnTo>
                  <a:lnTo>
                    <a:pt x="783" y="561"/>
                  </a:lnTo>
                  <a:lnTo>
                    <a:pt x="783" y="562"/>
                  </a:lnTo>
                  <a:lnTo>
                    <a:pt x="783" y="563"/>
                  </a:lnTo>
                  <a:lnTo>
                    <a:pt x="783" y="564"/>
                  </a:lnTo>
                  <a:lnTo>
                    <a:pt x="782" y="564"/>
                  </a:lnTo>
                  <a:lnTo>
                    <a:pt x="782" y="565"/>
                  </a:lnTo>
                  <a:lnTo>
                    <a:pt x="780" y="565"/>
                  </a:lnTo>
                  <a:lnTo>
                    <a:pt x="779" y="566"/>
                  </a:lnTo>
                  <a:lnTo>
                    <a:pt x="778" y="566"/>
                  </a:lnTo>
                  <a:lnTo>
                    <a:pt x="777" y="566"/>
                  </a:lnTo>
                  <a:lnTo>
                    <a:pt x="776" y="568"/>
                  </a:lnTo>
                  <a:lnTo>
                    <a:pt x="775" y="568"/>
                  </a:lnTo>
                  <a:lnTo>
                    <a:pt x="773" y="569"/>
                  </a:lnTo>
                  <a:lnTo>
                    <a:pt x="772" y="569"/>
                  </a:lnTo>
                  <a:lnTo>
                    <a:pt x="771" y="569"/>
                  </a:lnTo>
                  <a:lnTo>
                    <a:pt x="771" y="570"/>
                  </a:lnTo>
                  <a:lnTo>
                    <a:pt x="770" y="570"/>
                  </a:lnTo>
                  <a:lnTo>
                    <a:pt x="770" y="571"/>
                  </a:lnTo>
                  <a:lnTo>
                    <a:pt x="769" y="571"/>
                  </a:lnTo>
                  <a:lnTo>
                    <a:pt x="769" y="572"/>
                  </a:lnTo>
                  <a:lnTo>
                    <a:pt x="768" y="572"/>
                  </a:lnTo>
                  <a:lnTo>
                    <a:pt x="765" y="573"/>
                  </a:lnTo>
                  <a:lnTo>
                    <a:pt x="764" y="575"/>
                  </a:lnTo>
                  <a:lnTo>
                    <a:pt x="764" y="576"/>
                  </a:lnTo>
                  <a:lnTo>
                    <a:pt x="763" y="577"/>
                  </a:lnTo>
                  <a:lnTo>
                    <a:pt x="763" y="578"/>
                  </a:lnTo>
                  <a:lnTo>
                    <a:pt x="762" y="578"/>
                  </a:lnTo>
                  <a:lnTo>
                    <a:pt x="762" y="579"/>
                  </a:lnTo>
                  <a:lnTo>
                    <a:pt x="761" y="579"/>
                  </a:lnTo>
                  <a:lnTo>
                    <a:pt x="761" y="580"/>
                  </a:lnTo>
                  <a:lnTo>
                    <a:pt x="761" y="581"/>
                  </a:lnTo>
                  <a:lnTo>
                    <a:pt x="761" y="583"/>
                  </a:lnTo>
                  <a:lnTo>
                    <a:pt x="760" y="584"/>
                  </a:lnTo>
                  <a:lnTo>
                    <a:pt x="760" y="585"/>
                  </a:lnTo>
                  <a:lnTo>
                    <a:pt x="760" y="586"/>
                  </a:lnTo>
                  <a:lnTo>
                    <a:pt x="758" y="587"/>
                  </a:lnTo>
                  <a:lnTo>
                    <a:pt x="758" y="588"/>
                  </a:lnTo>
                  <a:lnTo>
                    <a:pt x="758" y="590"/>
                  </a:lnTo>
                  <a:lnTo>
                    <a:pt x="757" y="590"/>
                  </a:lnTo>
                  <a:lnTo>
                    <a:pt x="757" y="591"/>
                  </a:lnTo>
                  <a:lnTo>
                    <a:pt x="756" y="592"/>
                  </a:lnTo>
                  <a:lnTo>
                    <a:pt x="755" y="593"/>
                  </a:lnTo>
                  <a:lnTo>
                    <a:pt x="755" y="594"/>
                  </a:lnTo>
                  <a:lnTo>
                    <a:pt x="755" y="595"/>
                  </a:lnTo>
                  <a:lnTo>
                    <a:pt x="754" y="596"/>
                  </a:lnTo>
                  <a:lnTo>
                    <a:pt x="754" y="598"/>
                  </a:lnTo>
                  <a:lnTo>
                    <a:pt x="754" y="599"/>
                  </a:lnTo>
                  <a:lnTo>
                    <a:pt x="753" y="601"/>
                  </a:lnTo>
                  <a:lnTo>
                    <a:pt x="753" y="602"/>
                  </a:lnTo>
                  <a:lnTo>
                    <a:pt x="753" y="603"/>
                  </a:lnTo>
                  <a:lnTo>
                    <a:pt x="753" y="606"/>
                  </a:lnTo>
                  <a:lnTo>
                    <a:pt x="753" y="607"/>
                  </a:lnTo>
                  <a:lnTo>
                    <a:pt x="753" y="608"/>
                  </a:lnTo>
                  <a:lnTo>
                    <a:pt x="753" y="609"/>
                  </a:lnTo>
                  <a:lnTo>
                    <a:pt x="753" y="610"/>
                  </a:lnTo>
                  <a:lnTo>
                    <a:pt x="752" y="611"/>
                  </a:lnTo>
                  <a:lnTo>
                    <a:pt x="750" y="613"/>
                  </a:lnTo>
                  <a:lnTo>
                    <a:pt x="750" y="614"/>
                  </a:lnTo>
                  <a:lnTo>
                    <a:pt x="749" y="616"/>
                  </a:lnTo>
                  <a:lnTo>
                    <a:pt x="749" y="617"/>
                  </a:lnTo>
                  <a:lnTo>
                    <a:pt x="748" y="618"/>
                  </a:lnTo>
                  <a:lnTo>
                    <a:pt x="748" y="620"/>
                  </a:lnTo>
                  <a:lnTo>
                    <a:pt x="748" y="621"/>
                  </a:lnTo>
                  <a:lnTo>
                    <a:pt x="747" y="622"/>
                  </a:lnTo>
                  <a:lnTo>
                    <a:pt x="747" y="623"/>
                  </a:lnTo>
                  <a:lnTo>
                    <a:pt x="746" y="624"/>
                  </a:lnTo>
                  <a:lnTo>
                    <a:pt x="746" y="625"/>
                  </a:lnTo>
                  <a:lnTo>
                    <a:pt x="745" y="626"/>
                  </a:lnTo>
                  <a:lnTo>
                    <a:pt x="745" y="628"/>
                  </a:lnTo>
                  <a:lnTo>
                    <a:pt x="743" y="629"/>
                  </a:lnTo>
                  <a:lnTo>
                    <a:pt x="743" y="630"/>
                  </a:lnTo>
                  <a:lnTo>
                    <a:pt x="742" y="631"/>
                  </a:lnTo>
                  <a:lnTo>
                    <a:pt x="742" y="632"/>
                  </a:lnTo>
                  <a:lnTo>
                    <a:pt x="742" y="633"/>
                  </a:lnTo>
                  <a:lnTo>
                    <a:pt x="741" y="633"/>
                  </a:lnTo>
                  <a:lnTo>
                    <a:pt x="741" y="635"/>
                  </a:lnTo>
                  <a:lnTo>
                    <a:pt x="741" y="636"/>
                  </a:lnTo>
                  <a:lnTo>
                    <a:pt x="741" y="637"/>
                  </a:lnTo>
                  <a:lnTo>
                    <a:pt x="741" y="638"/>
                  </a:lnTo>
                  <a:lnTo>
                    <a:pt x="741" y="639"/>
                  </a:lnTo>
                  <a:lnTo>
                    <a:pt x="740" y="640"/>
                  </a:lnTo>
                  <a:lnTo>
                    <a:pt x="740" y="641"/>
                  </a:lnTo>
                  <a:lnTo>
                    <a:pt x="740" y="643"/>
                  </a:lnTo>
                  <a:lnTo>
                    <a:pt x="741" y="644"/>
                  </a:lnTo>
                  <a:lnTo>
                    <a:pt x="741" y="645"/>
                  </a:lnTo>
                  <a:lnTo>
                    <a:pt x="741" y="646"/>
                  </a:lnTo>
                  <a:lnTo>
                    <a:pt x="741" y="647"/>
                  </a:lnTo>
                  <a:lnTo>
                    <a:pt x="741" y="648"/>
                  </a:lnTo>
                  <a:lnTo>
                    <a:pt x="742" y="650"/>
                  </a:lnTo>
                  <a:lnTo>
                    <a:pt x="742" y="651"/>
                  </a:lnTo>
                  <a:lnTo>
                    <a:pt x="742" y="652"/>
                  </a:lnTo>
                  <a:lnTo>
                    <a:pt x="743" y="652"/>
                  </a:lnTo>
                  <a:lnTo>
                    <a:pt x="743" y="653"/>
                  </a:lnTo>
                  <a:lnTo>
                    <a:pt x="745" y="654"/>
                  </a:lnTo>
                  <a:lnTo>
                    <a:pt x="745" y="655"/>
                  </a:lnTo>
                  <a:lnTo>
                    <a:pt x="745" y="657"/>
                  </a:lnTo>
                  <a:lnTo>
                    <a:pt x="746" y="658"/>
                  </a:lnTo>
                  <a:lnTo>
                    <a:pt x="746" y="659"/>
                  </a:lnTo>
                  <a:lnTo>
                    <a:pt x="746" y="660"/>
                  </a:lnTo>
                  <a:lnTo>
                    <a:pt x="747" y="661"/>
                  </a:lnTo>
                  <a:lnTo>
                    <a:pt x="747" y="662"/>
                  </a:lnTo>
                  <a:lnTo>
                    <a:pt x="747" y="663"/>
                  </a:lnTo>
                  <a:lnTo>
                    <a:pt x="748" y="663"/>
                  </a:lnTo>
                  <a:lnTo>
                    <a:pt x="748" y="665"/>
                  </a:lnTo>
                  <a:lnTo>
                    <a:pt x="748" y="666"/>
                  </a:lnTo>
                  <a:lnTo>
                    <a:pt x="749" y="667"/>
                  </a:lnTo>
                  <a:lnTo>
                    <a:pt x="749" y="668"/>
                  </a:lnTo>
                  <a:lnTo>
                    <a:pt x="749" y="669"/>
                  </a:lnTo>
                  <a:lnTo>
                    <a:pt x="750" y="669"/>
                  </a:lnTo>
                  <a:lnTo>
                    <a:pt x="750" y="670"/>
                  </a:lnTo>
                  <a:lnTo>
                    <a:pt x="752" y="672"/>
                  </a:lnTo>
                  <a:lnTo>
                    <a:pt x="753" y="672"/>
                  </a:lnTo>
                  <a:lnTo>
                    <a:pt x="753" y="673"/>
                  </a:lnTo>
                  <a:lnTo>
                    <a:pt x="754" y="674"/>
                  </a:lnTo>
                  <a:lnTo>
                    <a:pt x="755" y="675"/>
                  </a:lnTo>
                  <a:lnTo>
                    <a:pt x="755" y="676"/>
                  </a:lnTo>
                  <a:lnTo>
                    <a:pt x="756" y="676"/>
                  </a:lnTo>
                  <a:lnTo>
                    <a:pt x="757" y="677"/>
                  </a:lnTo>
                  <a:lnTo>
                    <a:pt x="757" y="678"/>
                  </a:lnTo>
                  <a:lnTo>
                    <a:pt x="758" y="678"/>
                  </a:lnTo>
                  <a:lnTo>
                    <a:pt x="760" y="680"/>
                  </a:lnTo>
                  <a:lnTo>
                    <a:pt x="761" y="681"/>
                  </a:lnTo>
                  <a:lnTo>
                    <a:pt x="762" y="681"/>
                  </a:lnTo>
                  <a:lnTo>
                    <a:pt x="763" y="682"/>
                  </a:lnTo>
                  <a:lnTo>
                    <a:pt x="763" y="683"/>
                  </a:lnTo>
                  <a:lnTo>
                    <a:pt x="764" y="683"/>
                  </a:lnTo>
                  <a:lnTo>
                    <a:pt x="765" y="684"/>
                  </a:lnTo>
                  <a:lnTo>
                    <a:pt x="767" y="685"/>
                  </a:lnTo>
                  <a:lnTo>
                    <a:pt x="768" y="687"/>
                  </a:lnTo>
                  <a:lnTo>
                    <a:pt x="768" y="688"/>
                  </a:lnTo>
                  <a:lnTo>
                    <a:pt x="769" y="689"/>
                  </a:lnTo>
                  <a:lnTo>
                    <a:pt x="770" y="689"/>
                  </a:lnTo>
                  <a:lnTo>
                    <a:pt x="770" y="690"/>
                  </a:lnTo>
                  <a:lnTo>
                    <a:pt x="771" y="691"/>
                  </a:lnTo>
                  <a:lnTo>
                    <a:pt x="771" y="692"/>
                  </a:lnTo>
                  <a:lnTo>
                    <a:pt x="772" y="693"/>
                  </a:lnTo>
                  <a:lnTo>
                    <a:pt x="772" y="695"/>
                  </a:lnTo>
                  <a:lnTo>
                    <a:pt x="772" y="696"/>
                  </a:lnTo>
                  <a:lnTo>
                    <a:pt x="773" y="697"/>
                  </a:lnTo>
                  <a:lnTo>
                    <a:pt x="773" y="698"/>
                  </a:lnTo>
                  <a:lnTo>
                    <a:pt x="773" y="699"/>
                  </a:lnTo>
                  <a:lnTo>
                    <a:pt x="775" y="700"/>
                  </a:lnTo>
                  <a:lnTo>
                    <a:pt x="775" y="702"/>
                  </a:lnTo>
                  <a:lnTo>
                    <a:pt x="775" y="703"/>
                  </a:lnTo>
                  <a:lnTo>
                    <a:pt x="776" y="704"/>
                  </a:lnTo>
                  <a:lnTo>
                    <a:pt x="776" y="705"/>
                  </a:lnTo>
                  <a:lnTo>
                    <a:pt x="776" y="706"/>
                  </a:lnTo>
                  <a:lnTo>
                    <a:pt x="777" y="706"/>
                  </a:lnTo>
                  <a:lnTo>
                    <a:pt x="777" y="707"/>
                  </a:lnTo>
                  <a:lnTo>
                    <a:pt x="778" y="707"/>
                  </a:lnTo>
                  <a:lnTo>
                    <a:pt x="778" y="708"/>
                  </a:lnTo>
                  <a:lnTo>
                    <a:pt x="779" y="708"/>
                  </a:lnTo>
                  <a:lnTo>
                    <a:pt x="779" y="710"/>
                  </a:lnTo>
                  <a:lnTo>
                    <a:pt x="780" y="710"/>
                  </a:lnTo>
                  <a:lnTo>
                    <a:pt x="782" y="710"/>
                  </a:lnTo>
                  <a:lnTo>
                    <a:pt x="782" y="711"/>
                  </a:lnTo>
                  <a:lnTo>
                    <a:pt x="783" y="711"/>
                  </a:lnTo>
                  <a:lnTo>
                    <a:pt x="783" y="712"/>
                  </a:lnTo>
                  <a:lnTo>
                    <a:pt x="784" y="712"/>
                  </a:lnTo>
                  <a:lnTo>
                    <a:pt x="784" y="713"/>
                  </a:lnTo>
                  <a:lnTo>
                    <a:pt x="785" y="713"/>
                  </a:lnTo>
                  <a:lnTo>
                    <a:pt x="784" y="713"/>
                  </a:lnTo>
                  <a:lnTo>
                    <a:pt x="784" y="714"/>
                  </a:lnTo>
                  <a:lnTo>
                    <a:pt x="783" y="714"/>
                  </a:lnTo>
                  <a:lnTo>
                    <a:pt x="783" y="715"/>
                  </a:lnTo>
                  <a:lnTo>
                    <a:pt x="783" y="717"/>
                  </a:lnTo>
                  <a:lnTo>
                    <a:pt x="782" y="718"/>
                  </a:lnTo>
                  <a:lnTo>
                    <a:pt x="782" y="719"/>
                  </a:lnTo>
                  <a:lnTo>
                    <a:pt x="780" y="719"/>
                  </a:lnTo>
                  <a:lnTo>
                    <a:pt x="780" y="720"/>
                  </a:lnTo>
                  <a:lnTo>
                    <a:pt x="779" y="720"/>
                  </a:lnTo>
                  <a:lnTo>
                    <a:pt x="778" y="720"/>
                  </a:lnTo>
                  <a:lnTo>
                    <a:pt x="778" y="721"/>
                  </a:lnTo>
                  <a:lnTo>
                    <a:pt x="777" y="722"/>
                  </a:lnTo>
                  <a:lnTo>
                    <a:pt x="776" y="722"/>
                  </a:lnTo>
                  <a:lnTo>
                    <a:pt x="775" y="722"/>
                  </a:lnTo>
                  <a:lnTo>
                    <a:pt x="773" y="723"/>
                  </a:lnTo>
                  <a:lnTo>
                    <a:pt x="772" y="723"/>
                  </a:lnTo>
                  <a:lnTo>
                    <a:pt x="771" y="723"/>
                  </a:lnTo>
                  <a:lnTo>
                    <a:pt x="770" y="725"/>
                  </a:lnTo>
                  <a:lnTo>
                    <a:pt x="769" y="725"/>
                  </a:lnTo>
                  <a:lnTo>
                    <a:pt x="768" y="726"/>
                  </a:lnTo>
                  <a:lnTo>
                    <a:pt x="767" y="726"/>
                  </a:lnTo>
                  <a:lnTo>
                    <a:pt x="765" y="726"/>
                  </a:lnTo>
                  <a:lnTo>
                    <a:pt x="764" y="726"/>
                  </a:lnTo>
                  <a:lnTo>
                    <a:pt x="763" y="727"/>
                  </a:lnTo>
                  <a:lnTo>
                    <a:pt x="762" y="727"/>
                  </a:lnTo>
                  <a:lnTo>
                    <a:pt x="762" y="728"/>
                  </a:lnTo>
                  <a:lnTo>
                    <a:pt x="761" y="728"/>
                  </a:lnTo>
                  <a:lnTo>
                    <a:pt x="760" y="728"/>
                  </a:lnTo>
                  <a:lnTo>
                    <a:pt x="758" y="728"/>
                  </a:lnTo>
                  <a:lnTo>
                    <a:pt x="757" y="728"/>
                  </a:lnTo>
                  <a:lnTo>
                    <a:pt x="757" y="729"/>
                  </a:lnTo>
                  <a:lnTo>
                    <a:pt x="757" y="730"/>
                  </a:lnTo>
                  <a:lnTo>
                    <a:pt x="757" y="732"/>
                  </a:lnTo>
                  <a:lnTo>
                    <a:pt x="756" y="732"/>
                  </a:lnTo>
                  <a:lnTo>
                    <a:pt x="755" y="732"/>
                  </a:lnTo>
                  <a:lnTo>
                    <a:pt x="754" y="732"/>
                  </a:lnTo>
                  <a:lnTo>
                    <a:pt x="753" y="732"/>
                  </a:lnTo>
                  <a:lnTo>
                    <a:pt x="753" y="733"/>
                  </a:lnTo>
                  <a:lnTo>
                    <a:pt x="752" y="734"/>
                  </a:lnTo>
                  <a:lnTo>
                    <a:pt x="752" y="735"/>
                  </a:lnTo>
                  <a:lnTo>
                    <a:pt x="750" y="735"/>
                  </a:lnTo>
                  <a:lnTo>
                    <a:pt x="749" y="735"/>
                  </a:lnTo>
                  <a:lnTo>
                    <a:pt x="749" y="734"/>
                  </a:lnTo>
                  <a:lnTo>
                    <a:pt x="748" y="734"/>
                  </a:lnTo>
                  <a:lnTo>
                    <a:pt x="748" y="733"/>
                  </a:lnTo>
                  <a:lnTo>
                    <a:pt x="748" y="732"/>
                  </a:lnTo>
                  <a:lnTo>
                    <a:pt x="747" y="732"/>
                  </a:lnTo>
                  <a:lnTo>
                    <a:pt x="746" y="732"/>
                  </a:lnTo>
                  <a:lnTo>
                    <a:pt x="745" y="732"/>
                  </a:lnTo>
                  <a:lnTo>
                    <a:pt x="743" y="730"/>
                  </a:lnTo>
                  <a:lnTo>
                    <a:pt x="742" y="730"/>
                  </a:lnTo>
                  <a:lnTo>
                    <a:pt x="742" y="729"/>
                  </a:lnTo>
                  <a:lnTo>
                    <a:pt x="741" y="729"/>
                  </a:lnTo>
                  <a:lnTo>
                    <a:pt x="741" y="728"/>
                  </a:lnTo>
                  <a:lnTo>
                    <a:pt x="741" y="727"/>
                  </a:lnTo>
                  <a:lnTo>
                    <a:pt x="740" y="727"/>
                  </a:lnTo>
                  <a:lnTo>
                    <a:pt x="740" y="726"/>
                  </a:lnTo>
                  <a:lnTo>
                    <a:pt x="739" y="727"/>
                  </a:lnTo>
                  <a:lnTo>
                    <a:pt x="739" y="726"/>
                  </a:lnTo>
                  <a:lnTo>
                    <a:pt x="739" y="725"/>
                  </a:lnTo>
                  <a:lnTo>
                    <a:pt x="738" y="725"/>
                  </a:lnTo>
                  <a:lnTo>
                    <a:pt x="738" y="723"/>
                  </a:lnTo>
                  <a:lnTo>
                    <a:pt x="738" y="725"/>
                  </a:lnTo>
                  <a:lnTo>
                    <a:pt x="737" y="723"/>
                  </a:lnTo>
                  <a:lnTo>
                    <a:pt x="735" y="723"/>
                  </a:lnTo>
                  <a:lnTo>
                    <a:pt x="737" y="723"/>
                  </a:lnTo>
                  <a:lnTo>
                    <a:pt x="735" y="723"/>
                  </a:lnTo>
                  <a:lnTo>
                    <a:pt x="735" y="722"/>
                  </a:lnTo>
                  <a:lnTo>
                    <a:pt x="734" y="721"/>
                  </a:lnTo>
                  <a:lnTo>
                    <a:pt x="733" y="721"/>
                  </a:lnTo>
                  <a:lnTo>
                    <a:pt x="733" y="722"/>
                  </a:lnTo>
                  <a:lnTo>
                    <a:pt x="732" y="722"/>
                  </a:lnTo>
                  <a:lnTo>
                    <a:pt x="732" y="723"/>
                  </a:lnTo>
                  <a:lnTo>
                    <a:pt x="731" y="723"/>
                  </a:lnTo>
                  <a:lnTo>
                    <a:pt x="730" y="723"/>
                  </a:lnTo>
                  <a:lnTo>
                    <a:pt x="730" y="722"/>
                  </a:lnTo>
                  <a:lnTo>
                    <a:pt x="728" y="723"/>
                  </a:lnTo>
                  <a:lnTo>
                    <a:pt x="730" y="723"/>
                  </a:lnTo>
                  <a:lnTo>
                    <a:pt x="728" y="723"/>
                  </a:lnTo>
                  <a:lnTo>
                    <a:pt x="727" y="723"/>
                  </a:lnTo>
                  <a:lnTo>
                    <a:pt x="726" y="723"/>
                  </a:lnTo>
                  <a:lnTo>
                    <a:pt x="726" y="725"/>
                  </a:lnTo>
                  <a:lnTo>
                    <a:pt x="726" y="726"/>
                  </a:lnTo>
                  <a:lnTo>
                    <a:pt x="725" y="726"/>
                  </a:lnTo>
                  <a:lnTo>
                    <a:pt x="725" y="725"/>
                  </a:lnTo>
                  <a:lnTo>
                    <a:pt x="725" y="726"/>
                  </a:lnTo>
                  <a:lnTo>
                    <a:pt x="725" y="725"/>
                  </a:lnTo>
                  <a:lnTo>
                    <a:pt x="724" y="725"/>
                  </a:lnTo>
                  <a:lnTo>
                    <a:pt x="723" y="725"/>
                  </a:lnTo>
                  <a:lnTo>
                    <a:pt x="722" y="725"/>
                  </a:lnTo>
                  <a:lnTo>
                    <a:pt x="722" y="723"/>
                  </a:lnTo>
                  <a:lnTo>
                    <a:pt x="722" y="722"/>
                  </a:lnTo>
                  <a:lnTo>
                    <a:pt x="720" y="722"/>
                  </a:lnTo>
                  <a:lnTo>
                    <a:pt x="720" y="721"/>
                  </a:lnTo>
                  <a:lnTo>
                    <a:pt x="719" y="721"/>
                  </a:lnTo>
                  <a:lnTo>
                    <a:pt x="718" y="721"/>
                  </a:lnTo>
                  <a:lnTo>
                    <a:pt x="717" y="721"/>
                  </a:lnTo>
                  <a:lnTo>
                    <a:pt x="717" y="722"/>
                  </a:lnTo>
                  <a:lnTo>
                    <a:pt x="716" y="722"/>
                  </a:lnTo>
                  <a:lnTo>
                    <a:pt x="715" y="722"/>
                  </a:lnTo>
                  <a:lnTo>
                    <a:pt x="713" y="722"/>
                  </a:lnTo>
                  <a:lnTo>
                    <a:pt x="713" y="721"/>
                  </a:lnTo>
                  <a:lnTo>
                    <a:pt x="713" y="720"/>
                  </a:lnTo>
                  <a:lnTo>
                    <a:pt x="712" y="720"/>
                  </a:lnTo>
                  <a:lnTo>
                    <a:pt x="712" y="719"/>
                  </a:lnTo>
                  <a:lnTo>
                    <a:pt x="711" y="719"/>
                  </a:lnTo>
                  <a:lnTo>
                    <a:pt x="710" y="719"/>
                  </a:lnTo>
                  <a:lnTo>
                    <a:pt x="709" y="719"/>
                  </a:lnTo>
                  <a:lnTo>
                    <a:pt x="709" y="720"/>
                  </a:lnTo>
                  <a:lnTo>
                    <a:pt x="708" y="720"/>
                  </a:lnTo>
                  <a:lnTo>
                    <a:pt x="709" y="720"/>
                  </a:lnTo>
                  <a:lnTo>
                    <a:pt x="709" y="721"/>
                  </a:lnTo>
                  <a:lnTo>
                    <a:pt x="708" y="721"/>
                  </a:lnTo>
                  <a:lnTo>
                    <a:pt x="708" y="722"/>
                  </a:lnTo>
                  <a:lnTo>
                    <a:pt x="706" y="722"/>
                  </a:lnTo>
                  <a:lnTo>
                    <a:pt x="705" y="722"/>
                  </a:lnTo>
                  <a:lnTo>
                    <a:pt x="705" y="721"/>
                  </a:lnTo>
                  <a:lnTo>
                    <a:pt x="705" y="722"/>
                  </a:lnTo>
                  <a:lnTo>
                    <a:pt x="704" y="722"/>
                  </a:lnTo>
                  <a:lnTo>
                    <a:pt x="704" y="723"/>
                  </a:lnTo>
                  <a:lnTo>
                    <a:pt x="704" y="722"/>
                  </a:lnTo>
                  <a:lnTo>
                    <a:pt x="703" y="722"/>
                  </a:lnTo>
                  <a:lnTo>
                    <a:pt x="702" y="722"/>
                  </a:lnTo>
                  <a:lnTo>
                    <a:pt x="702" y="721"/>
                  </a:lnTo>
                  <a:lnTo>
                    <a:pt x="701" y="721"/>
                  </a:lnTo>
                  <a:lnTo>
                    <a:pt x="700" y="721"/>
                  </a:lnTo>
                  <a:lnTo>
                    <a:pt x="700" y="720"/>
                  </a:lnTo>
                  <a:lnTo>
                    <a:pt x="698" y="720"/>
                  </a:lnTo>
                  <a:lnTo>
                    <a:pt x="697" y="720"/>
                  </a:lnTo>
                  <a:lnTo>
                    <a:pt x="697" y="719"/>
                  </a:lnTo>
                  <a:lnTo>
                    <a:pt x="696" y="719"/>
                  </a:lnTo>
                  <a:lnTo>
                    <a:pt x="696" y="718"/>
                  </a:lnTo>
                  <a:lnTo>
                    <a:pt x="695" y="718"/>
                  </a:lnTo>
                  <a:lnTo>
                    <a:pt x="695" y="717"/>
                  </a:lnTo>
                  <a:lnTo>
                    <a:pt x="694" y="718"/>
                  </a:lnTo>
                  <a:lnTo>
                    <a:pt x="693" y="718"/>
                  </a:lnTo>
                  <a:lnTo>
                    <a:pt x="691" y="718"/>
                  </a:lnTo>
                  <a:lnTo>
                    <a:pt x="690" y="718"/>
                  </a:lnTo>
                  <a:lnTo>
                    <a:pt x="690" y="719"/>
                  </a:lnTo>
                  <a:lnTo>
                    <a:pt x="689" y="719"/>
                  </a:lnTo>
                  <a:lnTo>
                    <a:pt x="688" y="719"/>
                  </a:lnTo>
                  <a:lnTo>
                    <a:pt x="688" y="720"/>
                  </a:lnTo>
                  <a:lnTo>
                    <a:pt x="687" y="720"/>
                  </a:lnTo>
                  <a:lnTo>
                    <a:pt x="686" y="720"/>
                  </a:lnTo>
                  <a:lnTo>
                    <a:pt x="686" y="721"/>
                  </a:lnTo>
                  <a:lnTo>
                    <a:pt x="685" y="722"/>
                  </a:lnTo>
                  <a:lnTo>
                    <a:pt x="685" y="723"/>
                  </a:lnTo>
                  <a:lnTo>
                    <a:pt x="683" y="723"/>
                  </a:lnTo>
                  <a:lnTo>
                    <a:pt x="682" y="723"/>
                  </a:lnTo>
                  <a:lnTo>
                    <a:pt x="681" y="723"/>
                  </a:lnTo>
                  <a:lnTo>
                    <a:pt x="681" y="722"/>
                  </a:lnTo>
                  <a:lnTo>
                    <a:pt x="680" y="722"/>
                  </a:lnTo>
                  <a:lnTo>
                    <a:pt x="680" y="721"/>
                  </a:lnTo>
                  <a:lnTo>
                    <a:pt x="679" y="721"/>
                  </a:lnTo>
                  <a:lnTo>
                    <a:pt x="679" y="720"/>
                  </a:lnTo>
                  <a:lnTo>
                    <a:pt x="678" y="720"/>
                  </a:lnTo>
                  <a:lnTo>
                    <a:pt x="678" y="719"/>
                  </a:lnTo>
                  <a:lnTo>
                    <a:pt x="678" y="718"/>
                  </a:lnTo>
                  <a:lnTo>
                    <a:pt x="676" y="718"/>
                  </a:lnTo>
                  <a:lnTo>
                    <a:pt x="676" y="719"/>
                  </a:lnTo>
                  <a:lnTo>
                    <a:pt x="675" y="719"/>
                  </a:lnTo>
                  <a:lnTo>
                    <a:pt x="675" y="720"/>
                  </a:lnTo>
                  <a:lnTo>
                    <a:pt x="674" y="720"/>
                  </a:lnTo>
                  <a:lnTo>
                    <a:pt x="674" y="721"/>
                  </a:lnTo>
                  <a:lnTo>
                    <a:pt x="673" y="721"/>
                  </a:lnTo>
                  <a:lnTo>
                    <a:pt x="672" y="721"/>
                  </a:lnTo>
                  <a:lnTo>
                    <a:pt x="672" y="722"/>
                  </a:lnTo>
                  <a:lnTo>
                    <a:pt x="671" y="722"/>
                  </a:lnTo>
                  <a:lnTo>
                    <a:pt x="671" y="723"/>
                  </a:lnTo>
                  <a:lnTo>
                    <a:pt x="670" y="723"/>
                  </a:lnTo>
                  <a:lnTo>
                    <a:pt x="670" y="722"/>
                  </a:lnTo>
                  <a:lnTo>
                    <a:pt x="668" y="722"/>
                  </a:lnTo>
                  <a:lnTo>
                    <a:pt x="668" y="723"/>
                  </a:lnTo>
                  <a:lnTo>
                    <a:pt x="668" y="725"/>
                  </a:lnTo>
                  <a:lnTo>
                    <a:pt x="667" y="725"/>
                  </a:lnTo>
                  <a:lnTo>
                    <a:pt x="667" y="726"/>
                  </a:lnTo>
                  <a:lnTo>
                    <a:pt x="667" y="727"/>
                  </a:lnTo>
                  <a:lnTo>
                    <a:pt x="666" y="727"/>
                  </a:lnTo>
                  <a:lnTo>
                    <a:pt x="665" y="727"/>
                  </a:lnTo>
                  <a:lnTo>
                    <a:pt x="664" y="727"/>
                  </a:lnTo>
                  <a:lnTo>
                    <a:pt x="664" y="726"/>
                  </a:lnTo>
                  <a:lnTo>
                    <a:pt x="663" y="726"/>
                  </a:lnTo>
                  <a:lnTo>
                    <a:pt x="661" y="726"/>
                  </a:lnTo>
                  <a:lnTo>
                    <a:pt x="661" y="725"/>
                  </a:lnTo>
                  <a:lnTo>
                    <a:pt x="660" y="725"/>
                  </a:lnTo>
                  <a:lnTo>
                    <a:pt x="660" y="726"/>
                  </a:lnTo>
                  <a:lnTo>
                    <a:pt x="659" y="726"/>
                  </a:lnTo>
                  <a:lnTo>
                    <a:pt x="660" y="727"/>
                  </a:lnTo>
                  <a:lnTo>
                    <a:pt x="659" y="727"/>
                  </a:lnTo>
                  <a:lnTo>
                    <a:pt x="659" y="728"/>
                  </a:lnTo>
                  <a:lnTo>
                    <a:pt x="659" y="729"/>
                  </a:lnTo>
                  <a:lnTo>
                    <a:pt x="659" y="730"/>
                  </a:lnTo>
                  <a:lnTo>
                    <a:pt x="658" y="730"/>
                  </a:lnTo>
                  <a:lnTo>
                    <a:pt x="658" y="732"/>
                  </a:lnTo>
                  <a:lnTo>
                    <a:pt x="659" y="732"/>
                  </a:lnTo>
                  <a:lnTo>
                    <a:pt x="658" y="733"/>
                  </a:lnTo>
                  <a:lnTo>
                    <a:pt x="657" y="734"/>
                  </a:lnTo>
                  <a:lnTo>
                    <a:pt x="656" y="734"/>
                  </a:lnTo>
                  <a:lnTo>
                    <a:pt x="655" y="734"/>
                  </a:lnTo>
                  <a:lnTo>
                    <a:pt x="653" y="735"/>
                  </a:lnTo>
                  <a:lnTo>
                    <a:pt x="652" y="735"/>
                  </a:lnTo>
                  <a:lnTo>
                    <a:pt x="652" y="736"/>
                  </a:lnTo>
                  <a:lnTo>
                    <a:pt x="652" y="737"/>
                  </a:lnTo>
                  <a:lnTo>
                    <a:pt x="651" y="737"/>
                  </a:lnTo>
                  <a:lnTo>
                    <a:pt x="650" y="737"/>
                  </a:lnTo>
                  <a:lnTo>
                    <a:pt x="649" y="737"/>
                  </a:lnTo>
                  <a:lnTo>
                    <a:pt x="649" y="736"/>
                  </a:lnTo>
                  <a:lnTo>
                    <a:pt x="648" y="735"/>
                  </a:lnTo>
                  <a:lnTo>
                    <a:pt x="646" y="735"/>
                  </a:lnTo>
                  <a:lnTo>
                    <a:pt x="646" y="736"/>
                  </a:lnTo>
                  <a:lnTo>
                    <a:pt x="645" y="736"/>
                  </a:lnTo>
                  <a:lnTo>
                    <a:pt x="645" y="737"/>
                  </a:lnTo>
                  <a:lnTo>
                    <a:pt x="645" y="738"/>
                  </a:lnTo>
                  <a:lnTo>
                    <a:pt x="646" y="738"/>
                  </a:lnTo>
                  <a:lnTo>
                    <a:pt x="646" y="740"/>
                  </a:lnTo>
                  <a:lnTo>
                    <a:pt x="646" y="741"/>
                  </a:lnTo>
                  <a:lnTo>
                    <a:pt x="645" y="742"/>
                  </a:lnTo>
                  <a:lnTo>
                    <a:pt x="645" y="743"/>
                  </a:lnTo>
                  <a:lnTo>
                    <a:pt x="644" y="743"/>
                  </a:lnTo>
                  <a:lnTo>
                    <a:pt x="643" y="743"/>
                  </a:lnTo>
                  <a:lnTo>
                    <a:pt x="642" y="743"/>
                  </a:lnTo>
                  <a:lnTo>
                    <a:pt x="641" y="742"/>
                  </a:lnTo>
                  <a:lnTo>
                    <a:pt x="640" y="741"/>
                  </a:lnTo>
                  <a:lnTo>
                    <a:pt x="638" y="742"/>
                  </a:lnTo>
                  <a:lnTo>
                    <a:pt x="638" y="743"/>
                  </a:lnTo>
                  <a:lnTo>
                    <a:pt x="637" y="743"/>
                  </a:lnTo>
                  <a:lnTo>
                    <a:pt x="638" y="744"/>
                  </a:lnTo>
                  <a:lnTo>
                    <a:pt x="638" y="745"/>
                  </a:lnTo>
                  <a:lnTo>
                    <a:pt x="638" y="747"/>
                  </a:lnTo>
                  <a:lnTo>
                    <a:pt x="638" y="748"/>
                  </a:lnTo>
                  <a:lnTo>
                    <a:pt x="637" y="748"/>
                  </a:lnTo>
                  <a:lnTo>
                    <a:pt x="637" y="749"/>
                  </a:lnTo>
                  <a:lnTo>
                    <a:pt x="637" y="750"/>
                  </a:lnTo>
                  <a:lnTo>
                    <a:pt x="636" y="750"/>
                  </a:lnTo>
                  <a:lnTo>
                    <a:pt x="635" y="751"/>
                  </a:lnTo>
                  <a:lnTo>
                    <a:pt x="635" y="750"/>
                  </a:lnTo>
                  <a:lnTo>
                    <a:pt x="634" y="750"/>
                  </a:lnTo>
                  <a:lnTo>
                    <a:pt x="633" y="750"/>
                  </a:lnTo>
                  <a:lnTo>
                    <a:pt x="631" y="750"/>
                  </a:lnTo>
                  <a:lnTo>
                    <a:pt x="630" y="750"/>
                  </a:lnTo>
                  <a:lnTo>
                    <a:pt x="630" y="751"/>
                  </a:lnTo>
                  <a:lnTo>
                    <a:pt x="630" y="752"/>
                  </a:lnTo>
                  <a:lnTo>
                    <a:pt x="630" y="753"/>
                  </a:lnTo>
                  <a:lnTo>
                    <a:pt x="629" y="755"/>
                  </a:lnTo>
                  <a:lnTo>
                    <a:pt x="630" y="755"/>
                  </a:lnTo>
                  <a:lnTo>
                    <a:pt x="629" y="756"/>
                  </a:lnTo>
                  <a:lnTo>
                    <a:pt x="629" y="757"/>
                  </a:lnTo>
                  <a:lnTo>
                    <a:pt x="629" y="758"/>
                  </a:lnTo>
                  <a:lnTo>
                    <a:pt x="630" y="759"/>
                  </a:lnTo>
                  <a:lnTo>
                    <a:pt x="630" y="758"/>
                  </a:lnTo>
                  <a:lnTo>
                    <a:pt x="631" y="758"/>
                  </a:lnTo>
                  <a:lnTo>
                    <a:pt x="631" y="759"/>
                  </a:lnTo>
                  <a:lnTo>
                    <a:pt x="631" y="758"/>
                  </a:lnTo>
                  <a:lnTo>
                    <a:pt x="633" y="758"/>
                  </a:lnTo>
                  <a:lnTo>
                    <a:pt x="634" y="758"/>
                  </a:lnTo>
                  <a:lnTo>
                    <a:pt x="634" y="759"/>
                  </a:lnTo>
                  <a:lnTo>
                    <a:pt x="635" y="759"/>
                  </a:lnTo>
                  <a:lnTo>
                    <a:pt x="636" y="759"/>
                  </a:lnTo>
                  <a:lnTo>
                    <a:pt x="637" y="759"/>
                  </a:lnTo>
                  <a:lnTo>
                    <a:pt x="638" y="759"/>
                  </a:lnTo>
                  <a:lnTo>
                    <a:pt x="640" y="759"/>
                  </a:lnTo>
                  <a:lnTo>
                    <a:pt x="641" y="758"/>
                  </a:lnTo>
                  <a:lnTo>
                    <a:pt x="642" y="757"/>
                  </a:lnTo>
                  <a:lnTo>
                    <a:pt x="643" y="757"/>
                  </a:lnTo>
                  <a:lnTo>
                    <a:pt x="644" y="756"/>
                  </a:lnTo>
                  <a:lnTo>
                    <a:pt x="645" y="756"/>
                  </a:lnTo>
                  <a:lnTo>
                    <a:pt x="646" y="757"/>
                  </a:lnTo>
                  <a:lnTo>
                    <a:pt x="646" y="758"/>
                  </a:lnTo>
                  <a:lnTo>
                    <a:pt x="645" y="758"/>
                  </a:lnTo>
                  <a:lnTo>
                    <a:pt x="644" y="759"/>
                  </a:lnTo>
                  <a:lnTo>
                    <a:pt x="645" y="759"/>
                  </a:lnTo>
                  <a:lnTo>
                    <a:pt x="644" y="759"/>
                  </a:lnTo>
                  <a:lnTo>
                    <a:pt x="644" y="760"/>
                  </a:lnTo>
                  <a:lnTo>
                    <a:pt x="645" y="762"/>
                  </a:lnTo>
                  <a:lnTo>
                    <a:pt x="645" y="763"/>
                  </a:lnTo>
                  <a:lnTo>
                    <a:pt x="646" y="763"/>
                  </a:lnTo>
                  <a:lnTo>
                    <a:pt x="648" y="763"/>
                  </a:lnTo>
                  <a:lnTo>
                    <a:pt x="649" y="763"/>
                  </a:lnTo>
                  <a:lnTo>
                    <a:pt x="650" y="763"/>
                  </a:lnTo>
                  <a:lnTo>
                    <a:pt x="651" y="762"/>
                  </a:lnTo>
                  <a:lnTo>
                    <a:pt x="651" y="763"/>
                  </a:lnTo>
                  <a:lnTo>
                    <a:pt x="652" y="763"/>
                  </a:lnTo>
                  <a:lnTo>
                    <a:pt x="653" y="763"/>
                  </a:lnTo>
                  <a:lnTo>
                    <a:pt x="655" y="763"/>
                  </a:lnTo>
                  <a:lnTo>
                    <a:pt x="653" y="763"/>
                  </a:lnTo>
                  <a:lnTo>
                    <a:pt x="655" y="763"/>
                  </a:lnTo>
                  <a:lnTo>
                    <a:pt x="656" y="763"/>
                  </a:lnTo>
                  <a:lnTo>
                    <a:pt x="656" y="764"/>
                  </a:lnTo>
                  <a:lnTo>
                    <a:pt x="657" y="764"/>
                  </a:lnTo>
                  <a:lnTo>
                    <a:pt x="658" y="765"/>
                  </a:lnTo>
                  <a:lnTo>
                    <a:pt x="659" y="765"/>
                  </a:lnTo>
                  <a:lnTo>
                    <a:pt x="659" y="764"/>
                  </a:lnTo>
                  <a:lnTo>
                    <a:pt x="660" y="764"/>
                  </a:lnTo>
                  <a:lnTo>
                    <a:pt x="661" y="765"/>
                  </a:lnTo>
                  <a:lnTo>
                    <a:pt x="663" y="766"/>
                  </a:lnTo>
                  <a:lnTo>
                    <a:pt x="664" y="766"/>
                  </a:lnTo>
                  <a:lnTo>
                    <a:pt x="665" y="766"/>
                  </a:lnTo>
                  <a:lnTo>
                    <a:pt x="665" y="767"/>
                  </a:lnTo>
                  <a:lnTo>
                    <a:pt x="665" y="768"/>
                  </a:lnTo>
                  <a:lnTo>
                    <a:pt x="666" y="770"/>
                  </a:lnTo>
                  <a:lnTo>
                    <a:pt x="666" y="771"/>
                  </a:lnTo>
                  <a:lnTo>
                    <a:pt x="667" y="771"/>
                  </a:lnTo>
                  <a:lnTo>
                    <a:pt x="668" y="771"/>
                  </a:lnTo>
                  <a:lnTo>
                    <a:pt x="670" y="771"/>
                  </a:lnTo>
                  <a:lnTo>
                    <a:pt x="671" y="771"/>
                  </a:lnTo>
                  <a:lnTo>
                    <a:pt x="672" y="771"/>
                  </a:lnTo>
                  <a:lnTo>
                    <a:pt x="673" y="771"/>
                  </a:lnTo>
                  <a:lnTo>
                    <a:pt x="674" y="772"/>
                  </a:lnTo>
                  <a:lnTo>
                    <a:pt x="675" y="772"/>
                  </a:lnTo>
                  <a:lnTo>
                    <a:pt x="675" y="773"/>
                  </a:lnTo>
                  <a:lnTo>
                    <a:pt x="676" y="773"/>
                  </a:lnTo>
                  <a:lnTo>
                    <a:pt x="676" y="774"/>
                  </a:lnTo>
                  <a:lnTo>
                    <a:pt x="676" y="775"/>
                  </a:lnTo>
                  <a:lnTo>
                    <a:pt x="678" y="775"/>
                  </a:lnTo>
                  <a:lnTo>
                    <a:pt x="679" y="775"/>
                  </a:lnTo>
                  <a:lnTo>
                    <a:pt x="679" y="777"/>
                  </a:lnTo>
                  <a:lnTo>
                    <a:pt x="680" y="777"/>
                  </a:lnTo>
                  <a:lnTo>
                    <a:pt x="680" y="778"/>
                  </a:lnTo>
                  <a:lnTo>
                    <a:pt x="681" y="778"/>
                  </a:lnTo>
                  <a:lnTo>
                    <a:pt x="682" y="778"/>
                  </a:lnTo>
                  <a:lnTo>
                    <a:pt x="682" y="779"/>
                  </a:lnTo>
                  <a:lnTo>
                    <a:pt x="683" y="779"/>
                  </a:lnTo>
                  <a:lnTo>
                    <a:pt x="685" y="780"/>
                  </a:lnTo>
                  <a:lnTo>
                    <a:pt x="686" y="780"/>
                  </a:lnTo>
                  <a:lnTo>
                    <a:pt x="687" y="780"/>
                  </a:lnTo>
                  <a:lnTo>
                    <a:pt x="687" y="781"/>
                  </a:lnTo>
                  <a:lnTo>
                    <a:pt x="688" y="781"/>
                  </a:lnTo>
                  <a:lnTo>
                    <a:pt x="688" y="780"/>
                  </a:lnTo>
                  <a:lnTo>
                    <a:pt x="689" y="780"/>
                  </a:lnTo>
                  <a:lnTo>
                    <a:pt x="690" y="780"/>
                  </a:lnTo>
                  <a:lnTo>
                    <a:pt x="690" y="781"/>
                  </a:lnTo>
                  <a:lnTo>
                    <a:pt x="690" y="782"/>
                  </a:lnTo>
                  <a:lnTo>
                    <a:pt x="691" y="782"/>
                  </a:lnTo>
                  <a:lnTo>
                    <a:pt x="691" y="783"/>
                  </a:lnTo>
                  <a:lnTo>
                    <a:pt x="693" y="783"/>
                  </a:lnTo>
                  <a:lnTo>
                    <a:pt x="694" y="783"/>
                  </a:lnTo>
                  <a:lnTo>
                    <a:pt x="694" y="782"/>
                  </a:lnTo>
                  <a:lnTo>
                    <a:pt x="695" y="782"/>
                  </a:lnTo>
                  <a:lnTo>
                    <a:pt x="696" y="782"/>
                  </a:lnTo>
                  <a:lnTo>
                    <a:pt x="696" y="783"/>
                  </a:lnTo>
                  <a:lnTo>
                    <a:pt x="697" y="782"/>
                  </a:lnTo>
                  <a:lnTo>
                    <a:pt x="698" y="782"/>
                  </a:lnTo>
                  <a:lnTo>
                    <a:pt x="700" y="782"/>
                  </a:lnTo>
                  <a:lnTo>
                    <a:pt x="701" y="782"/>
                  </a:lnTo>
                  <a:lnTo>
                    <a:pt x="701" y="783"/>
                  </a:lnTo>
                  <a:lnTo>
                    <a:pt x="702" y="783"/>
                  </a:lnTo>
                  <a:lnTo>
                    <a:pt x="703" y="785"/>
                  </a:lnTo>
                  <a:lnTo>
                    <a:pt x="704" y="785"/>
                  </a:lnTo>
                  <a:lnTo>
                    <a:pt x="704" y="786"/>
                  </a:lnTo>
                  <a:lnTo>
                    <a:pt x="705" y="786"/>
                  </a:lnTo>
                  <a:lnTo>
                    <a:pt x="706" y="786"/>
                  </a:lnTo>
                  <a:lnTo>
                    <a:pt x="708" y="787"/>
                  </a:lnTo>
                  <a:lnTo>
                    <a:pt x="708" y="786"/>
                  </a:lnTo>
                  <a:lnTo>
                    <a:pt x="709" y="786"/>
                  </a:lnTo>
                  <a:lnTo>
                    <a:pt x="710" y="786"/>
                  </a:lnTo>
                  <a:lnTo>
                    <a:pt x="711" y="786"/>
                  </a:lnTo>
                  <a:lnTo>
                    <a:pt x="712" y="786"/>
                  </a:lnTo>
                  <a:lnTo>
                    <a:pt x="713" y="786"/>
                  </a:lnTo>
                  <a:lnTo>
                    <a:pt x="715" y="786"/>
                  </a:lnTo>
                  <a:lnTo>
                    <a:pt x="715" y="785"/>
                  </a:lnTo>
                  <a:lnTo>
                    <a:pt x="716" y="785"/>
                  </a:lnTo>
                  <a:lnTo>
                    <a:pt x="717" y="785"/>
                  </a:lnTo>
                  <a:lnTo>
                    <a:pt x="717" y="783"/>
                  </a:lnTo>
                  <a:lnTo>
                    <a:pt x="718" y="785"/>
                  </a:lnTo>
                  <a:lnTo>
                    <a:pt x="719" y="785"/>
                  </a:lnTo>
                  <a:lnTo>
                    <a:pt x="720" y="786"/>
                  </a:lnTo>
                  <a:lnTo>
                    <a:pt x="722" y="786"/>
                  </a:lnTo>
                  <a:lnTo>
                    <a:pt x="723" y="786"/>
                  </a:lnTo>
                  <a:lnTo>
                    <a:pt x="724" y="785"/>
                  </a:lnTo>
                  <a:lnTo>
                    <a:pt x="725" y="785"/>
                  </a:lnTo>
                  <a:lnTo>
                    <a:pt x="726" y="783"/>
                  </a:lnTo>
                  <a:lnTo>
                    <a:pt x="727" y="783"/>
                  </a:lnTo>
                  <a:lnTo>
                    <a:pt x="727" y="782"/>
                  </a:lnTo>
                  <a:lnTo>
                    <a:pt x="728" y="782"/>
                  </a:lnTo>
                  <a:lnTo>
                    <a:pt x="728" y="783"/>
                  </a:lnTo>
                  <a:lnTo>
                    <a:pt x="730" y="783"/>
                  </a:lnTo>
                  <a:lnTo>
                    <a:pt x="730" y="785"/>
                  </a:lnTo>
                  <a:lnTo>
                    <a:pt x="730" y="786"/>
                  </a:lnTo>
                  <a:lnTo>
                    <a:pt x="731" y="786"/>
                  </a:lnTo>
                  <a:lnTo>
                    <a:pt x="731" y="787"/>
                  </a:lnTo>
                  <a:lnTo>
                    <a:pt x="732" y="787"/>
                  </a:lnTo>
                  <a:lnTo>
                    <a:pt x="732" y="788"/>
                  </a:lnTo>
                  <a:lnTo>
                    <a:pt x="733" y="788"/>
                  </a:lnTo>
                  <a:lnTo>
                    <a:pt x="734" y="788"/>
                  </a:lnTo>
                  <a:lnTo>
                    <a:pt x="734" y="789"/>
                  </a:lnTo>
                  <a:lnTo>
                    <a:pt x="735" y="789"/>
                  </a:lnTo>
                  <a:lnTo>
                    <a:pt x="735" y="790"/>
                  </a:lnTo>
                  <a:lnTo>
                    <a:pt x="737" y="790"/>
                  </a:lnTo>
                  <a:lnTo>
                    <a:pt x="738" y="790"/>
                  </a:lnTo>
                  <a:lnTo>
                    <a:pt x="739" y="790"/>
                  </a:lnTo>
                  <a:lnTo>
                    <a:pt x="740" y="789"/>
                  </a:lnTo>
                  <a:lnTo>
                    <a:pt x="740" y="788"/>
                  </a:lnTo>
                  <a:lnTo>
                    <a:pt x="741" y="787"/>
                  </a:lnTo>
                  <a:lnTo>
                    <a:pt x="741" y="786"/>
                  </a:lnTo>
                  <a:lnTo>
                    <a:pt x="741" y="785"/>
                  </a:lnTo>
                  <a:lnTo>
                    <a:pt x="741" y="783"/>
                  </a:lnTo>
                  <a:lnTo>
                    <a:pt x="741" y="782"/>
                  </a:lnTo>
                  <a:lnTo>
                    <a:pt x="742" y="782"/>
                  </a:lnTo>
                  <a:lnTo>
                    <a:pt x="743" y="781"/>
                  </a:lnTo>
                  <a:lnTo>
                    <a:pt x="745" y="781"/>
                  </a:lnTo>
                  <a:lnTo>
                    <a:pt x="746" y="781"/>
                  </a:lnTo>
                  <a:lnTo>
                    <a:pt x="746" y="782"/>
                  </a:lnTo>
                  <a:lnTo>
                    <a:pt x="747" y="783"/>
                  </a:lnTo>
                  <a:lnTo>
                    <a:pt x="746" y="783"/>
                  </a:lnTo>
                  <a:lnTo>
                    <a:pt x="746" y="785"/>
                  </a:lnTo>
                  <a:lnTo>
                    <a:pt x="745" y="786"/>
                  </a:lnTo>
                  <a:lnTo>
                    <a:pt x="745" y="787"/>
                  </a:lnTo>
                  <a:lnTo>
                    <a:pt x="746" y="787"/>
                  </a:lnTo>
                  <a:lnTo>
                    <a:pt x="746" y="788"/>
                  </a:lnTo>
                  <a:lnTo>
                    <a:pt x="746" y="789"/>
                  </a:lnTo>
                  <a:lnTo>
                    <a:pt x="747" y="789"/>
                  </a:lnTo>
                  <a:lnTo>
                    <a:pt x="747" y="788"/>
                  </a:lnTo>
                  <a:lnTo>
                    <a:pt x="748" y="787"/>
                  </a:lnTo>
                  <a:lnTo>
                    <a:pt x="749" y="787"/>
                  </a:lnTo>
                  <a:lnTo>
                    <a:pt x="750" y="787"/>
                  </a:lnTo>
                  <a:lnTo>
                    <a:pt x="750" y="788"/>
                  </a:lnTo>
                  <a:lnTo>
                    <a:pt x="752" y="788"/>
                  </a:lnTo>
                  <a:lnTo>
                    <a:pt x="752" y="789"/>
                  </a:lnTo>
                  <a:lnTo>
                    <a:pt x="753" y="790"/>
                  </a:lnTo>
                  <a:lnTo>
                    <a:pt x="752" y="790"/>
                  </a:lnTo>
                  <a:lnTo>
                    <a:pt x="752" y="792"/>
                  </a:lnTo>
                  <a:lnTo>
                    <a:pt x="752" y="793"/>
                  </a:lnTo>
                  <a:lnTo>
                    <a:pt x="752" y="794"/>
                  </a:lnTo>
                  <a:lnTo>
                    <a:pt x="752" y="795"/>
                  </a:lnTo>
                  <a:lnTo>
                    <a:pt x="752" y="796"/>
                  </a:lnTo>
                  <a:lnTo>
                    <a:pt x="753" y="796"/>
                  </a:lnTo>
                  <a:lnTo>
                    <a:pt x="753" y="797"/>
                  </a:lnTo>
                  <a:lnTo>
                    <a:pt x="754" y="799"/>
                  </a:lnTo>
                  <a:lnTo>
                    <a:pt x="754" y="800"/>
                  </a:lnTo>
                  <a:lnTo>
                    <a:pt x="755" y="801"/>
                  </a:lnTo>
                  <a:lnTo>
                    <a:pt x="755" y="802"/>
                  </a:lnTo>
                  <a:lnTo>
                    <a:pt x="756" y="803"/>
                  </a:lnTo>
                  <a:lnTo>
                    <a:pt x="756" y="804"/>
                  </a:lnTo>
                  <a:lnTo>
                    <a:pt x="757" y="805"/>
                  </a:lnTo>
                  <a:lnTo>
                    <a:pt x="757" y="807"/>
                  </a:lnTo>
                  <a:lnTo>
                    <a:pt x="758" y="808"/>
                  </a:lnTo>
                  <a:lnTo>
                    <a:pt x="758" y="809"/>
                  </a:lnTo>
                  <a:lnTo>
                    <a:pt x="758" y="810"/>
                  </a:lnTo>
                  <a:lnTo>
                    <a:pt x="760" y="810"/>
                  </a:lnTo>
                  <a:lnTo>
                    <a:pt x="760" y="811"/>
                  </a:lnTo>
                  <a:lnTo>
                    <a:pt x="760" y="812"/>
                  </a:lnTo>
                  <a:lnTo>
                    <a:pt x="760" y="814"/>
                  </a:lnTo>
                  <a:lnTo>
                    <a:pt x="760" y="815"/>
                  </a:lnTo>
                  <a:lnTo>
                    <a:pt x="761" y="815"/>
                  </a:lnTo>
                  <a:lnTo>
                    <a:pt x="761" y="816"/>
                  </a:lnTo>
                  <a:lnTo>
                    <a:pt x="761" y="817"/>
                  </a:lnTo>
                  <a:lnTo>
                    <a:pt x="762" y="818"/>
                  </a:lnTo>
                  <a:lnTo>
                    <a:pt x="762" y="819"/>
                  </a:lnTo>
                  <a:lnTo>
                    <a:pt x="762" y="820"/>
                  </a:lnTo>
                  <a:lnTo>
                    <a:pt x="763" y="822"/>
                  </a:lnTo>
                  <a:lnTo>
                    <a:pt x="763" y="823"/>
                  </a:lnTo>
                  <a:lnTo>
                    <a:pt x="763" y="824"/>
                  </a:lnTo>
                  <a:lnTo>
                    <a:pt x="764" y="825"/>
                  </a:lnTo>
                  <a:lnTo>
                    <a:pt x="764" y="826"/>
                  </a:lnTo>
                  <a:lnTo>
                    <a:pt x="764" y="827"/>
                  </a:lnTo>
                  <a:lnTo>
                    <a:pt x="765" y="827"/>
                  </a:lnTo>
                  <a:lnTo>
                    <a:pt x="765" y="829"/>
                  </a:lnTo>
                  <a:lnTo>
                    <a:pt x="765" y="830"/>
                  </a:lnTo>
                  <a:lnTo>
                    <a:pt x="767" y="830"/>
                  </a:lnTo>
                  <a:lnTo>
                    <a:pt x="767" y="831"/>
                  </a:lnTo>
                  <a:lnTo>
                    <a:pt x="768" y="831"/>
                  </a:lnTo>
                  <a:lnTo>
                    <a:pt x="768" y="832"/>
                  </a:lnTo>
                  <a:lnTo>
                    <a:pt x="769" y="833"/>
                  </a:lnTo>
                  <a:lnTo>
                    <a:pt x="769" y="834"/>
                  </a:lnTo>
                  <a:lnTo>
                    <a:pt x="770" y="834"/>
                  </a:lnTo>
                  <a:lnTo>
                    <a:pt x="770" y="835"/>
                  </a:lnTo>
                  <a:lnTo>
                    <a:pt x="770" y="837"/>
                  </a:lnTo>
                  <a:lnTo>
                    <a:pt x="771" y="837"/>
                  </a:lnTo>
                  <a:lnTo>
                    <a:pt x="771" y="838"/>
                  </a:lnTo>
                  <a:lnTo>
                    <a:pt x="770" y="838"/>
                  </a:lnTo>
                  <a:lnTo>
                    <a:pt x="769" y="838"/>
                  </a:lnTo>
                  <a:lnTo>
                    <a:pt x="768" y="838"/>
                  </a:lnTo>
                  <a:lnTo>
                    <a:pt x="768" y="839"/>
                  </a:lnTo>
                  <a:lnTo>
                    <a:pt x="767" y="839"/>
                  </a:lnTo>
                  <a:lnTo>
                    <a:pt x="765" y="839"/>
                  </a:lnTo>
                  <a:lnTo>
                    <a:pt x="765" y="840"/>
                  </a:lnTo>
                  <a:lnTo>
                    <a:pt x="764" y="840"/>
                  </a:lnTo>
                  <a:lnTo>
                    <a:pt x="764" y="841"/>
                  </a:lnTo>
                  <a:lnTo>
                    <a:pt x="763" y="841"/>
                  </a:lnTo>
                  <a:lnTo>
                    <a:pt x="762" y="841"/>
                  </a:lnTo>
                  <a:lnTo>
                    <a:pt x="762" y="842"/>
                  </a:lnTo>
                  <a:lnTo>
                    <a:pt x="761" y="842"/>
                  </a:lnTo>
                  <a:lnTo>
                    <a:pt x="760" y="842"/>
                  </a:lnTo>
                  <a:lnTo>
                    <a:pt x="758" y="844"/>
                  </a:lnTo>
                  <a:lnTo>
                    <a:pt x="758" y="845"/>
                  </a:lnTo>
                  <a:lnTo>
                    <a:pt x="757" y="845"/>
                  </a:lnTo>
                  <a:lnTo>
                    <a:pt x="757" y="846"/>
                  </a:lnTo>
                  <a:lnTo>
                    <a:pt x="756" y="846"/>
                  </a:lnTo>
                  <a:lnTo>
                    <a:pt x="755" y="846"/>
                  </a:lnTo>
                  <a:lnTo>
                    <a:pt x="755" y="845"/>
                  </a:lnTo>
                  <a:lnTo>
                    <a:pt x="754" y="844"/>
                  </a:lnTo>
                  <a:lnTo>
                    <a:pt x="753" y="842"/>
                  </a:lnTo>
                  <a:lnTo>
                    <a:pt x="752" y="842"/>
                  </a:lnTo>
                  <a:lnTo>
                    <a:pt x="750" y="842"/>
                  </a:lnTo>
                  <a:lnTo>
                    <a:pt x="749" y="842"/>
                  </a:lnTo>
                  <a:lnTo>
                    <a:pt x="748" y="844"/>
                  </a:lnTo>
                  <a:lnTo>
                    <a:pt x="747" y="844"/>
                  </a:lnTo>
                  <a:lnTo>
                    <a:pt x="746" y="844"/>
                  </a:lnTo>
                  <a:lnTo>
                    <a:pt x="745" y="844"/>
                  </a:lnTo>
                  <a:lnTo>
                    <a:pt x="743" y="844"/>
                  </a:lnTo>
                  <a:lnTo>
                    <a:pt x="742" y="844"/>
                  </a:lnTo>
                  <a:lnTo>
                    <a:pt x="742" y="842"/>
                  </a:lnTo>
                  <a:lnTo>
                    <a:pt x="741" y="842"/>
                  </a:lnTo>
                  <a:lnTo>
                    <a:pt x="740" y="842"/>
                  </a:lnTo>
                  <a:lnTo>
                    <a:pt x="740" y="841"/>
                  </a:lnTo>
                  <a:lnTo>
                    <a:pt x="739" y="841"/>
                  </a:lnTo>
                  <a:lnTo>
                    <a:pt x="738" y="840"/>
                  </a:lnTo>
                  <a:lnTo>
                    <a:pt x="737" y="840"/>
                  </a:lnTo>
                  <a:lnTo>
                    <a:pt x="735" y="839"/>
                  </a:lnTo>
                  <a:lnTo>
                    <a:pt x="735" y="838"/>
                  </a:lnTo>
                  <a:lnTo>
                    <a:pt x="734" y="838"/>
                  </a:lnTo>
                  <a:lnTo>
                    <a:pt x="733" y="838"/>
                  </a:lnTo>
                  <a:lnTo>
                    <a:pt x="732" y="838"/>
                  </a:lnTo>
                  <a:lnTo>
                    <a:pt x="731" y="838"/>
                  </a:lnTo>
                  <a:lnTo>
                    <a:pt x="730" y="837"/>
                  </a:lnTo>
                  <a:lnTo>
                    <a:pt x="728" y="837"/>
                  </a:lnTo>
                  <a:lnTo>
                    <a:pt x="727" y="837"/>
                  </a:lnTo>
                  <a:lnTo>
                    <a:pt x="726" y="837"/>
                  </a:lnTo>
                  <a:lnTo>
                    <a:pt x="725" y="837"/>
                  </a:lnTo>
                  <a:lnTo>
                    <a:pt x="725" y="835"/>
                  </a:lnTo>
                  <a:lnTo>
                    <a:pt x="724" y="835"/>
                  </a:lnTo>
                  <a:lnTo>
                    <a:pt x="723" y="835"/>
                  </a:lnTo>
                  <a:lnTo>
                    <a:pt x="722" y="835"/>
                  </a:lnTo>
                  <a:lnTo>
                    <a:pt x="720" y="835"/>
                  </a:lnTo>
                  <a:lnTo>
                    <a:pt x="719" y="835"/>
                  </a:lnTo>
                  <a:lnTo>
                    <a:pt x="718" y="835"/>
                  </a:lnTo>
                  <a:lnTo>
                    <a:pt x="717" y="837"/>
                  </a:lnTo>
                  <a:lnTo>
                    <a:pt x="717" y="838"/>
                  </a:lnTo>
                  <a:lnTo>
                    <a:pt x="717" y="839"/>
                  </a:lnTo>
                  <a:lnTo>
                    <a:pt x="717" y="840"/>
                  </a:lnTo>
                  <a:lnTo>
                    <a:pt x="717" y="841"/>
                  </a:lnTo>
                  <a:lnTo>
                    <a:pt x="716" y="842"/>
                  </a:lnTo>
                  <a:lnTo>
                    <a:pt x="716" y="844"/>
                  </a:lnTo>
                  <a:lnTo>
                    <a:pt x="716" y="845"/>
                  </a:lnTo>
                  <a:lnTo>
                    <a:pt x="716" y="846"/>
                  </a:lnTo>
                  <a:lnTo>
                    <a:pt x="715" y="846"/>
                  </a:lnTo>
                  <a:lnTo>
                    <a:pt x="715" y="847"/>
                  </a:lnTo>
                  <a:lnTo>
                    <a:pt x="715" y="848"/>
                  </a:lnTo>
                  <a:lnTo>
                    <a:pt x="715" y="849"/>
                  </a:lnTo>
                  <a:lnTo>
                    <a:pt x="715" y="850"/>
                  </a:lnTo>
                  <a:lnTo>
                    <a:pt x="713" y="850"/>
                  </a:lnTo>
                  <a:lnTo>
                    <a:pt x="712" y="852"/>
                  </a:lnTo>
                  <a:lnTo>
                    <a:pt x="711" y="852"/>
                  </a:lnTo>
                  <a:lnTo>
                    <a:pt x="710" y="852"/>
                  </a:lnTo>
                  <a:lnTo>
                    <a:pt x="709" y="853"/>
                  </a:lnTo>
                  <a:lnTo>
                    <a:pt x="708" y="853"/>
                  </a:lnTo>
                  <a:lnTo>
                    <a:pt x="706" y="853"/>
                  </a:lnTo>
                  <a:lnTo>
                    <a:pt x="705" y="853"/>
                  </a:lnTo>
                  <a:lnTo>
                    <a:pt x="704" y="853"/>
                  </a:lnTo>
                  <a:lnTo>
                    <a:pt x="703" y="853"/>
                  </a:lnTo>
                  <a:lnTo>
                    <a:pt x="702" y="852"/>
                  </a:lnTo>
                  <a:lnTo>
                    <a:pt x="701" y="852"/>
                  </a:lnTo>
                  <a:lnTo>
                    <a:pt x="700" y="852"/>
                  </a:lnTo>
                  <a:lnTo>
                    <a:pt x="698" y="850"/>
                  </a:lnTo>
                  <a:lnTo>
                    <a:pt x="697" y="850"/>
                  </a:lnTo>
                  <a:lnTo>
                    <a:pt x="696" y="849"/>
                  </a:lnTo>
                  <a:lnTo>
                    <a:pt x="695" y="849"/>
                  </a:lnTo>
                  <a:lnTo>
                    <a:pt x="694" y="849"/>
                  </a:lnTo>
                  <a:lnTo>
                    <a:pt x="694" y="848"/>
                  </a:lnTo>
                  <a:lnTo>
                    <a:pt x="693" y="848"/>
                  </a:lnTo>
                  <a:lnTo>
                    <a:pt x="691" y="848"/>
                  </a:lnTo>
                  <a:lnTo>
                    <a:pt x="690" y="847"/>
                  </a:lnTo>
                  <a:lnTo>
                    <a:pt x="689" y="847"/>
                  </a:lnTo>
                  <a:lnTo>
                    <a:pt x="688" y="848"/>
                  </a:lnTo>
                  <a:lnTo>
                    <a:pt x="687" y="849"/>
                  </a:lnTo>
                  <a:lnTo>
                    <a:pt x="686" y="849"/>
                  </a:lnTo>
                  <a:lnTo>
                    <a:pt x="686" y="850"/>
                  </a:lnTo>
                  <a:lnTo>
                    <a:pt x="685" y="850"/>
                  </a:lnTo>
                  <a:lnTo>
                    <a:pt x="683" y="849"/>
                  </a:lnTo>
                  <a:lnTo>
                    <a:pt x="682" y="849"/>
                  </a:lnTo>
                  <a:lnTo>
                    <a:pt x="681" y="849"/>
                  </a:lnTo>
                  <a:lnTo>
                    <a:pt x="681" y="850"/>
                  </a:lnTo>
                  <a:lnTo>
                    <a:pt x="680" y="850"/>
                  </a:lnTo>
                  <a:lnTo>
                    <a:pt x="680" y="852"/>
                  </a:lnTo>
                  <a:lnTo>
                    <a:pt x="680" y="853"/>
                  </a:lnTo>
                  <a:lnTo>
                    <a:pt x="679" y="854"/>
                  </a:lnTo>
                  <a:lnTo>
                    <a:pt x="679" y="855"/>
                  </a:lnTo>
                  <a:lnTo>
                    <a:pt x="678" y="856"/>
                  </a:lnTo>
                  <a:lnTo>
                    <a:pt x="678" y="857"/>
                  </a:lnTo>
                  <a:lnTo>
                    <a:pt x="676" y="859"/>
                  </a:lnTo>
                  <a:lnTo>
                    <a:pt x="676" y="860"/>
                  </a:lnTo>
                  <a:lnTo>
                    <a:pt x="676" y="861"/>
                  </a:lnTo>
                  <a:lnTo>
                    <a:pt x="676" y="862"/>
                  </a:lnTo>
                  <a:lnTo>
                    <a:pt x="678" y="863"/>
                  </a:lnTo>
                  <a:lnTo>
                    <a:pt x="676" y="864"/>
                  </a:lnTo>
                  <a:lnTo>
                    <a:pt x="676" y="865"/>
                  </a:lnTo>
                  <a:lnTo>
                    <a:pt x="676" y="867"/>
                  </a:lnTo>
                  <a:lnTo>
                    <a:pt x="676" y="868"/>
                  </a:lnTo>
                  <a:lnTo>
                    <a:pt x="675" y="869"/>
                  </a:lnTo>
                  <a:lnTo>
                    <a:pt x="675" y="870"/>
                  </a:lnTo>
                  <a:lnTo>
                    <a:pt x="675" y="871"/>
                  </a:lnTo>
                  <a:lnTo>
                    <a:pt x="674" y="871"/>
                  </a:lnTo>
                  <a:lnTo>
                    <a:pt x="673" y="872"/>
                  </a:lnTo>
                  <a:lnTo>
                    <a:pt x="672" y="872"/>
                  </a:lnTo>
                  <a:lnTo>
                    <a:pt x="671" y="872"/>
                  </a:lnTo>
                  <a:lnTo>
                    <a:pt x="671" y="874"/>
                  </a:lnTo>
                  <a:lnTo>
                    <a:pt x="670" y="874"/>
                  </a:lnTo>
                  <a:lnTo>
                    <a:pt x="670" y="875"/>
                  </a:lnTo>
                  <a:lnTo>
                    <a:pt x="670" y="876"/>
                  </a:lnTo>
                  <a:lnTo>
                    <a:pt x="671" y="877"/>
                  </a:lnTo>
                  <a:lnTo>
                    <a:pt x="671" y="878"/>
                  </a:lnTo>
                  <a:lnTo>
                    <a:pt x="672" y="879"/>
                  </a:lnTo>
                  <a:lnTo>
                    <a:pt x="672" y="880"/>
                  </a:lnTo>
                  <a:lnTo>
                    <a:pt x="672" y="882"/>
                  </a:lnTo>
                  <a:lnTo>
                    <a:pt x="673" y="883"/>
                  </a:lnTo>
                  <a:lnTo>
                    <a:pt x="673" y="884"/>
                  </a:lnTo>
                  <a:lnTo>
                    <a:pt x="673" y="885"/>
                  </a:lnTo>
                  <a:lnTo>
                    <a:pt x="673" y="886"/>
                  </a:lnTo>
                  <a:lnTo>
                    <a:pt x="673" y="887"/>
                  </a:lnTo>
                  <a:lnTo>
                    <a:pt x="673" y="889"/>
                  </a:lnTo>
                  <a:lnTo>
                    <a:pt x="673" y="891"/>
                  </a:lnTo>
                  <a:lnTo>
                    <a:pt x="672" y="890"/>
                  </a:lnTo>
                  <a:lnTo>
                    <a:pt x="671" y="890"/>
                  </a:lnTo>
                  <a:lnTo>
                    <a:pt x="670" y="890"/>
                  </a:lnTo>
                  <a:lnTo>
                    <a:pt x="668" y="889"/>
                  </a:lnTo>
                  <a:lnTo>
                    <a:pt x="667" y="889"/>
                  </a:lnTo>
                  <a:lnTo>
                    <a:pt x="666" y="889"/>
                  </a:lnTo>
                  <a:lnTo>
                    <a:pt x="665" y="887"/>
                  </a:lnTo>
                  <a:lnTo>
                    <a:pt x="664" y="887"/>
                  </a:lnTo>
                  <a:lnTo>
                    <a:pt x="663" y="889"/>
                  </a:lnTo>
                  <a:lnTo>
                    <a:pt x="661" y="889"/>
                  </a:lnTo>
                  <a:lnTo>
                    <a:pt x="661" y="890"/>
                  </a:lnTo>
                  <a:lnTo>
                    <a:pt x="660" y="890"/>
                  </a:lnTo>
                  <a:lnTo>
                    <a:pt x="659" y="891"/>
                  </a:lnTo>
                  <a:lnTo>
                    <a:pt x="658" y="891"/>
                  </a:lnTo>
                  <a:lnTo>
                    <a:pt x="657" y="892"/>
                  </a:lnTo>
                  <a:lnTo>
                    <a:pt x="656" y="892"/>
                  </a:lnTo>
                  <a:lnTo>
                    <a:pt x="655" y="892"/>
                  </a:lnTo>
                  <a:lnTo>
                    <a:pt x="653" y="893"/>
                  </a:lnTo>
                  <a:lnTo>
                    <a:pt x="652" y="893"/>
                  </a:lnTo>
                  <a:lnTo>
                    <a:pt x="651" y="894"/>
                  </a:lnTo>
                  <a:lnTo>
                    <a:pt x="650" y="895"/>
                  </a:lnTo>
                  <a:lnTo>
                    <a:pt x="649" y="895"/>
                  </a:lnTo>
                  <a:lnTo>
                    <a:pt x="648" y="897"/>
                  </a:lnTo>
                  <a:lnTo>
                    <a:pt x="646" y="898"/>
                  </a:lnTo>
                  <a:lnTo>
                    <a:pt x="645" y="899"/>
                  </a:lnTo>
                  <a:lnTo>
                    <a:pt x="644" y="899"/>
                  </a:lnTo>
                  <a:lnTo>
                    <a:pt x="643" y="899"/>
                  </a:lnTo>
                  <a:lnTo>
                    <a:pt x="642" y="900"/>
                  </a:lnTo>
                  <a:lnTo>
                    <a:pt x="641" y="900"/>
                  </a:lnTo>
                  <a:lnTo>
                    <a:pt x="640" y="901"/>
                  </a:lnTo>
                  <a:lnTo>
                    <a:pt x="637" y="901"/>
                  </a:lnTo>
                  <a:lnTo>
                    <a:pt x="636" y="901"/>
                  </a:lnTo>
                  <a:lnTo>
                    <a:pt x="635" y="901"/>
                  </a:lnTo>
                  <a:lnTo>
                    <a:pt x="634" y="901"/>
                  </a:lnTo>
                  <a:lnTo>
                    <a:pt x="631" y="901"/>
                  </a:lnTo>
                  <a:lnTo>
                    <a:pt x="630" y="901"/>
                  </a:lnTo>
                  <a:lnTo>
                    <a:pt x="629" y="902"/>
                  </a:lnTo>
                  <a:lnTo>
                    <a:pt x="628" y="904"/>
                  </a:lnTo>
                  <a:lnTo>
                    <a:pt x="627" y="904"/>
                  </a:lnTo>
                  <a:lnTo>
                    <a:pt x="626" y="905"/>
                  </a:lnTo>
                  <a:lnTo>
                    <a:pt x="626" y="906"/>
                  </a:lnTo>
                  <a:lnTo>
                    <a:pt x="625" y="906"/>
                  </a:lnTo>
                  <a:lnTo>
                    <a:pt x="623" y="907"/>
                  </a:lnTo>
                  <a:lnTo>
                    <a:pt x="622" y="907"/>
                  </a:lnTo>
                  <a:lnTo>
                    <a:pt x="620" y="908"/>
                  </a:lnTo>
                  <a:lnTo>
                    <a:pt x="619" y="909"/>
                  </a:lnTo>
                  <a:lnTo>
                    <a:pt x="616" y="910"/>
                  </a:lnTo>
                  <a:lnTo>
                    <a:pt x="614" y="912"/>
                  </a:lnTo>
                  <a:lnTo>
                    <a:pt x="613" y="913"/>
                  </a:lnTo>
                  <a:lnTo>
                    <a:pt x="612" y="914"/>
                  </a:lnTo>
                  <a:lnTo>
                    <a:pt x="609" y="915"/>
                  </a:lnTo>
                  <a:lnTo>
                    <a:pt x="608" y="916"/>
                  </a:lnTo>
                  <a:lnTo>
                    <a:pt x="606" y="916"/>
                  </a:lnTo>
                  <a:lnTo>
                    <a:pt x="604" y="919"/>
                  </a:lnTo>
                  <a:lnTo>
                    <a:pt x="600" y="921"/>
                  </a:lnTo>
                  <a:lnTo>
                    <a:pt x="598" y="922"/>
                  </a:lnTo>
                  <a:lnTo>
                    <a:pt x="597" y="922"/>
                  </a:lnTo>
                  <a:lnTo>
                    <a:pt x="596" y="923"/>
                  </a:lnTo>
                  <a:lnTo>
                    <a:pt x="594" y="924"/>
                  </a:lnTo>
                  <a:lnTo>
                    <a:pt x="593" y="924"/>
                  </a:lnTo>
                  <a:lnTo>
                    <a:pt x="592" y="924"/>
                  </a:lnTo>
                  <a:lnTo>
                    <a:pt x="591" y="924"/>
                  </a:lnTo>
                  <a:lnTo>
                    <a:pt x="591" y="923"/>
                  </a:lnTo>
                  <a:lnTo>
                    <a:pt x="590" y="923"/>
                  </a:lnTo>
                  <a:lnTo>
                    <a:pt x="590" y="924"/>
                  </a:lnTo>
                  <a:lnTo>
                    <a:pt x="589" y="924"/>
                  </a:lnTo>
                  <a:lnTo>
                    <a:pt x="588" y="925"/>
                  </a:lnTo>
                  <a:lnTo>
                    <a:pt x="586" y="925"/>
                  </a:lnTo>
                  <a:lnTo>
                    <a:pt x="585" y="927"/>
                  </a:lnTo>
                  <a:lnTo>
                    <a:pt x="584" y="928"/>
                  </a:lnTo>
                  <a:lnTo>
                    <a:pt x="583" y="929"/>
                  </a:lnTo>
                  <a:lnTo>
                    <a:pt x="582" y="930"/>
                  </a:lnTo>
                  <a:lnTo>
                    <a:pt x="581" y="930"/>
                  </a:lnTo>
                  <a:lnTo>
                    <a:pt x="579" y="930"/>
                  </a:lnTo>
                  <a:lnTo>
                    <a:pt x="579" y="931"/>
                  </a:lnTo>
                  <a:lnTo>
                    <a:pt x="578" y="931"/>
                  </a:lnTo>
                  <a:lnTo>
                    <a:pt x="577" y="931"/>
                  </a:lnTo>
                  <a:lnTo>
                    <a:pt x="576" y="931"/>
                  </a:lnTo>
                  <a:lnTo>
                    <a:pt x="575" y="931"/>
                  </a:lnTo>
                  <a:lnTo>
                    <a:pt x="574" y="931"/>
                  </a:lnTo>
                  <a:lnTo>
                    <a:pt x="573" y="932"/>
                  </a:lnTo>
                  <a:lnTo>
                    <a:pt x="571" y="932"/>
                  </a:lnTo>
                  <a:lnTo>
                    <a:pt x="570" y="932"/>
                  </a:lnTo>
                  <a:lnTo>
                    <a:pt x="569" y="932"/>
                  </a:lnTo>
                  <a:lnTo>
                    <a:pt x="568" y="932"/>
                  </a:lnTo>
                  <a:lnTo>
                    <a:pt x="567" y="932"/>
                  </a:lnTo>
                  <a:lnTo>
                    <a:pt x="566" y="932"/>
                  </a:lnTo>
                  <a:lnTo>
                    <a:pt x="564" y="932"/>
                  </a:lnTo>
                  <a:lnTo>
                    <a:pt x="564" y="934"/>
                  </a:lnTo>
                  <a:lnTo>
                    <a:pt x="563" y="934"/>
                  </a:lnTo>
                  <a:lnTo>
                    <a:pt x="562" y="935"/>
                  </a:lnTo>
                  <a:lnTo>
                    <a:pt x="561" y="936"/>
                  </a:lnTo>
                  <a:lnTo>
                    <a:pt x="560" y="936"/>
                  </a:lnTo>
                  <a:lnTo>
                    <a:pt x="559" y="936"/>
                  </a:lnTo>
                  <a:lnTo>
                    <a:pt x="558" y="936"/>
                  </a:lnTo>
                  <a:lnTo>
                    <a:pt x="556" y="936"/>
                  </a:lnTo>
                  <a:lnTo>
                    <a:pt x="555" y="936"/>
                  </a:lnTo>
                  <a:lnTo>
                    <a:pt x="554" y="936"/>
                  </a:lnTo>
                  <a:lnTo>
                    <a:pt x="553" y="936"/>
                  </a:lnTo>
                  <a:lnTo>
                    <a:pt x="552" y="936"/>
                  </a:lnTo>
                  <a:lnTo>
                    <a:pt x="551" y="937"/>
                  </a:lnTo>
                  <a:lnTo>
                    <a:pt x="549" y="930"/>
                  </a:lnTo>
                  <a:lnTo>
                    <a:pt x="571" y="897"/>
                  </a:lnTo>
                  <a:lnTo>
                    <a:pt x="573" y="891"/>
                  </a:lnTo>
                  <a:lnTo>
                    <a:pt x="562" y="890"/>
                  </a:lnTo>
                  <a:lnTo>
                    <a:pt x="553" y="897"/>
                  </a:lnTo>
                  <a:lnTo>
                    <a:pt x="541" y="897"/>
                  </a:lnTo>
                  <a:lnTo>
                    <a:pt x="541" y="879"/>
                  </a:lnTo>
                  <a:lnTo>
                    <a:pt x="522" y="868"/>
                  </a:lnTo>
                  <a:lnTo>
                    <a:pt x="516" y="867"/>
                  </a:lnTo>
                  <a:lnTo>
                    <a:pt x="501" y="861"/>
                  </a:lnTo>
                  <a:lnTo>
                    <a:pt x="485" y="825"/>
                  </a:lnTo>
                  <a:lnTo>
                    <a:pt x="504" y="823"/>
                  </a:lnTo>
                  <a:lnTo>
                    <a:pt x="489" y="799"/>
                  </a:lnTo>
                  <a:lnTo>
                    <a:pt x="487" y="781"/>
                  </a:lnTo>
                  <a:lnTo>
                    <a:pt x="497" y="777"/>
                  </a:lnTo>
                  <a:lnTo>
                    <a:pt x="501" y="773"/>
                  </a:lnTo>
                  <a:lnTo>
                    <a:pt x="499" y="767"/>
                  </a:lnTo>
                  <a:lnTo>
                    <a:pt x="473" y="738"/>
                  </a:lnTo>
                  <a:lnTo>
                    <a:pt x="467" y="735"/>
                  </a:lnTo>
                  <a:lnTo>
                    <a:pt x="450" y="719"/>
                  </a:lnTo>
                  <a:lnTo>
                    <a:pt x="434" y="712"/>
                  </a:lnTo>
                  <a:lnTo>
                    <a:pt x="422" y="714"/>
                  </a:lnTo>
                  <a:lnTo>
                    <a:pt x="406" y="708"/>
                  </a:lnTo>
                  <a:lnTo>
                    <a:pt x="353" y="711"/>
                  </a:lnTo>
                  <a:lnTo>
                    <a:pt x="359" y="690"/>
                  </a:lnTo>
                  <a:lnTo>
                    <a:pt x="349" y="659"/>
                  </a:lnTo>
                  <a:lnTo>
                    <a:pt x="343" y="659"/>
                  </a:lnTo>
                  <a:lnTo>
                    <a:pt x="320" y="661"/>
                  </a:lnTo>
                  <a:lnTo>
                    <a:pt x="310" y="648"/>
                  </a:lnTo>
                  <a:lnTo>
                    <a:pt x="287" y="650"/>
                  </a:lnTo>
                  <a:lnTo>
                    <a:pt x="280" y="640"/>
                  </a:lnTo>
                  <a:lnTo>
                    <a:pt x="263" y="635"/>
                  </a:lnTo>
                  <a:lnTo>
                    <a:pt x="262" y="630"/>
                  </a:lnTo>
                  <a:lnTo>
                    <a:pt x="257" y="622"/>
                  </a:lnTo>
                  <a:lnTo>
                    <a:pt x="260" y="611"/>
                  </a:lnTo>
                  <a:lnTo>
                    <a:pt x="255" y="611"/>
                  </a:lnTo>
                  <a:lnTo>
                    <a:pt x="235" y="607"/>
                  </a:lnTo>
                  <a:lnTo>
                    <a:pt x="226" y="593"/>
                  </a:lnTo>
                  <a:lnTo>
                    <a:pt x="223" y="571"/>
                  </a:lnTo>
                  <a:lnTo>
                    <a:pt x="211" y="553"/>
                  </a:lnTo>
                  <a:lnTo>
                    <a:pt x="212" y="548"/>
                  </a:lnTo>
                  <a:lnTo>
                    <a:pt x="227" y="523"/>
                  </a:lnTo>
                  <a:lnTo>
                    <a:pt x="236" y="517"/>
                  </a:lnTo>
                  <a:lnTo>
                    <a:pt x="228" y="490"/>
                  </a:lnTo>
                  <a:lnTo>
                    <a:pt x="233" y="480"/>
                  </a:lnTo>
                  <a:lnTo>
                    <a:pt x="228" y="471"/>
                  </a:lnTo>
                  <a:lnTo>
                    <a:pt x="223" y="471"/>
                  </a:lnTo>
                  <a:lnTo>
                    <a:pt x="241" y="450"/>
                  </a:lnTo>
                  <a:lnTo>
                    <a:pt x="251" y="445"/>
                  </a:lnTo>
                  <a:lnTo>
                    <a:pt x="249" y="434"/>
                  </a:lnTo>
                  <a:lnTo>
                    <a:pt x="246" y="429"/>
                  </a:lnTo>
                  <a:lnTo>
                    <a:pt x="234" y="404"/>
                  </a:lnTo>
                  <a:lnTo>
                    <a:pt x="235" y="388"/>
                  </a:lnTo>
                  <a:lnTo>
                    <a:pt x="226" y="382"/>
                  </a:lnTo>
                  <a:lnTo>
                    <a:pt x="220" y="372"/>
                  </a:lnTo>
                  <a:lnTo>
                    <a:pt x="200" y="368"/>
                  </a:lnTo>
                  <a:lnTo>
                    <a:pt x="186" y="351"/>
                  </a:lnTo>
                  <a:lnTo>
                    <a:pt x="183" y="346"/>
                  </a:lnTo>
                  <a:lnTo>
                    <a:pt x="176" y="338"/>
                  </a:lnTo>
                  <a:lnTo>
                    <a:pt x="176" y="332"/>
                  </a:lnTo>
                  <a:lnTo>
                    <a:pt x="160" y="325"/>
                  </a:lnTo>
                  <a:lnTo>
                    <a:pt x="143" y="302"/>
                  </a:lnTo>
                  <a:lnTo>
                    <a:pt x="139" y="285"/>
                  </a:lnTo>
                  <a:lnTo>
                    <a:pt x="124" y="277"/>
                  </a:lnTo>
                  <a:lnTo>
                    <a:pt x="128" y="254"/>
                  </a:lnTo>
                  <a:lnTo>
                    <a:pt x="122" y="239"/>
                  </a:lnTo>
                  <a:lnTo>
                    <a:pt x="122" y="235"/>
                  </a:lnTo>
                  <a:lnTo>
                    <a:pt x="121" y="229"/>
                  </a:lnTo>
                  <a:lnTo>
                    <a:pt x="121" y="213"/>
                  </a:lnTo>
                  <a:lnTo>
                    <a:pt x="105" y="206"/>
                  </a:lnTo>
                  <a:lnTo>
                    <a:pt x="97" y="192"/>
                  </a:lnTo>
                  <a:lnTo>
                    <a:pt x="108" y="182"/>
                  </a:lnTo>
                  <a:lnTo>
                    <a:pt x="106" y="176"/>
                  </a:lnTo>
                  <a:lnTo>
                    <a:pt x="79" y="175"/>
                  </a:lnTo>
                  <a:lnTo>
                    <a:pt x="74" y="167"/>
                  </a:lnTo>
                  <a:lnTo>
                    <a:pt x="81" y="158"/>
                  </a:lnTo>
                  <a:lnTo>
                    <a:pt x="74" y="151"/>
                  </a:lnTo>
                  <a:lnTo>
                    <a:pt x="59" y="159"/>
                  </a:lnTo>
                  <a:lnTo>
                    <a:pt x="48" y="139"/>
                  </a:lnTo>
                  <a:lnTo>
                    <a:pt x="44" y="137"/>
                  </a:lnTo>
                  <a:lnTo>
                    <a:pt x="32" y="120"/>
                  </a:lnTo>
                  <a:lnTo>
                    <a:pt x="30" y="115"/>
                  </a:lnTo>
                  <a:lnTo>
                    <a:pt x="4" y="86"/>
                  </a:lnTo>
                  <a:lnTo>
                    <a:pt x="4" y="75"/>
                  </a:lnTo>
                  <a:lnTo>
                    <a:pt x="10" y="61"/>
                  </a:lnTo>
                  <a:lnTo>
                    <a:pt x="4" y="47"/>
                  </a:lnTo>
                  <a:lnTo>
                    <a:pt x="8" y="3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3" y="7"/>
                  </a:lnTo>
                  <a:lnTo>
                    <a:pt x="4" y="8"/>
                  </a:lnTo>
                  <a:lnTo>
                    <a:pt x="4" y="10"/>
                  </a:lnTo>
                  <a:lnTo>
                    <a:pt x="6" y="11"/>
                  </a:lnTo>
                  <a:lnTo>
                    <a:pt x="7" y="15"/>
                  </a:lnTo>
                  <a:lnTo>
                    <a:pt x="7" y="16"/>
                  </a:lnTo>
                  <a:lnTo>
                    <a:pt x="7" y="17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8" y="20"/>
                  </a:lnTo>
                  <a:lnTo>
                    <a:pt x="9" y="20"/>
                  </a:lnTo>
                  <a:lnTo>
                    <a:pt x="10" y="20"/>
                  </a:lnTo>
                  <a:lnTo>
                    <a:pt x="11" y="20"/>
                  </a:lnTo>
                  <a:lnTo>
                    <a:pt x="12" y="20"/>
                  </a:lnTo>
                  <a:lnTo>
                    <a:pt x="14" y="20"/>
                  </a:lnTo>
                  <a:lnTo>
                    <a:pt x="15" y="22"/>
                  </a:lnTo>
                  <a:lnTo>
                    <a:pt x="16" y="23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7" y="25"/>
                  </a:lnTo>
                  <a:lnTo>
                    <a:pt x="18" y="25"/>
                  </a:lnTo>
                  <a:lnTo>
                    <a:pt x="19" y="26"/>
                  </a:lnTo>
                  <a:lnTo>
                    <a:pt x="21" y="26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94" name="Freeform 46"/>
            <p:cNvSpPr>
              <a:spLocks/>
            </p:cNvSpPr>
            <p:nvPr/>
          </p:nvSpPr>
          <p:spPr bwMode="auto">
            <a:xfrm>
              <a:off x="7568358" y="5234108"/>
              <a:ext cx="0" cy="3401"/>
            </a:xfrm>
            <a:custGeom>
              <a:avLst/>
              <a:gdLst>
                <a:gd name="T0" fmla="*/ 1 h 3"/>
                <a:gd name="T1" fmla="*/ 3 h 3"/>
                <a:gd name="T2" fmla="*/ 0 h 3"/>
                <a:gd name="T3" fmla="*/ 1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3">
                  <a:moveTo>
                    <a:pt x="0" y="1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1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95" name="Freeform 47"/>
            <p:cNvSpPr>
              <a:spLocks/>
            </p:cNvSpPr>
            <p:nvPr/>
          </p:nvSpPr>
          <p:spPr bwMode="auto">
            <a:xfrm>
              <a:off x="7444919" y="5234108"/>
              <a:ext cx="0" cy="1133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96" name="Freeform 48"/>
            <p:cNvSpPr>
              <a:spLocks/>
            </p:cNvSpPr>
            <p:nvPr/>
          </p:nvSpPr>
          <p:spPr bwMode="auto">
            <a:xfrm>
              <a:off x="7562643" y="5208031"/>
              <a:ext cx="5715" cy="18140"/>
            </a:xfrm>
            <a:custGeom>
              <a:avLst/>
              <a:gdLst>
                <a:gd name="T0" fmla="*/ 4 w 5"/>
                <a:gd name="T1" fmla="*/ 15 h 16"/>
                <a:gd name="T2" fmla="*/ 4 w 5"/>
                <a:gd name="T3" fmla="*/ 16 h 16"/>
                <a:gd name="T4" fmla="*/ 0 w 5"/>
                <a:gd name="T5" fmla="*/ 0 h 16"/>
                <a:gd name="T6" fmla="*/ 1 w 5"/>
                <a:gd name="T7" fmla="*/ 1 h 16"/>
                <a:gd name="T8" fmla="*/ 2 w 5"/>
                <a:gd name="T9" fmla="*/ 1 h 16"/>
                <a:gd name="T10" fmla="*/ 3 w 5"/>
                <a:gd name="T11" fmla="*/ 2 h 16"/>
                <a:gd name="T12" fmla="*/ 3 w 5"/>
                <a:gd name="T13" fmla="*/ 3 h 16"/>
                <a:gd name="T14" fmla="*/ 4 w 5"/>
                <a:gd name="T15" fmla="*/ 4 h 16"/>
                <a:gd name="T16" fmla="*/ 5 w 5"/>
                <a:gd name="T17" fmla="*/ 8 h 16"/>
                <a:gd name="T18" fmla="*/ 5 w 5"/>
                <a:gd name="T19" fmla="*/ 11 h 16"/>
                <a:gd name="T20" fmla="*/ 5 w 5"/>
                <a:gd name="T21" fmla="*/ 13 h 16"/>
                <a:gd name="T22" fmla="*/ 5 w 5"/>
                <a:gd name="T23" fmla="*/ 14 h 16"/>
                <a:gd name="T24" fmla="*/ 4 w 5"/>
                <a:gd name="T25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16">
                  <a:moveTo>
                    <a:pt x="4" y="15"/>
                  </a:moveTo>
                  <a:lnTo>
                    <a:pt x="4" y="16"/>
                  </a:lnTo>
                  <a:lnTo>
                    <a:pt x="0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4" y="4"/>
                  </a:lnTo>
                  <a:lnTo>
                    <a:pt x="5" y="8"/>
                  </a:lnTo>
                  <a:lnTo>
                    <a:pt x="5" y="11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4" y="15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97" name="Freeform 49"/>
            <p:cNvSpPr>
              <a:spLocks/>
            </p:cNvSpPr>
            <p:nvPr/>
          </p:nvSpPr>
          <p:spPr bwMode="auto">
            <a:xfrm>
              <a:off x="7539784" y="5202362"/>
              <a:ext cx="22859" cy="5669"/>
            </a:xfrm>
            <a:custGeom>
              <a:avLst/>
              <a:gdLst>
                <a:gd name="T0" fmla="*/ 19 w 20"/>
                <a:gd name="T1" fmla="*/ 5 h 5"/>
                <a:gd name="T2" fmla="*/ 20 w 20"/>
                <a:gd name="T3" fmla="*/ 5 h 5"/>
                <a:gd name="T4" fmla="*/ 0 w 20"/>
                <a:gd name="T5" fmla="*/ 0 h 5"/>
                <a:gd name="T6" fmla="*/ 2 w 20"/>
                <a:gd name="T7" fmla="*/ 0 h 5"/>
                <a:gd name="T8" fmla="*/ 5 w 20"/>
                <a:gd name="T9" fmla="*/ 0 h 5"/>
                <a:gd name="T10" fmla="*/ 7 w 20"/>
                <a:gd name="T11" fmla="*/ 0 h 5"/>
                <a:gd name="T12" fmla="*/ 10 w 20"/>
                <a:gd name="T13" fmla="*/ 1 h 5"/>
                <a:gd name="T14" fmla="*/ 13 w 20"/>
                <a:gd name="T15" fmla="*/ 3 h 5"/>
                <a:gd name="T16" fmla="*/ 16 w 20"/>
                <a:gd name="T17" fmla="*/ 4 h 5"/>
                <a:gd name="T18" fmla="*/ 19 w 20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5">
                  <a:moveTo>
                    <a:pt x="19" y="5"/>
                  </a:moveTo>
                  <a:lnTo>
                    <a:pt x="20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10" y="1"/>
                  </a:lnTo>
                  <a:lnTo>
                    <a:pt x="13" y="3"/>
                  </a:lnTo>
                  <a:lnTo>
                    <a:pt x="16" y="4"/>
                  </a:lnTo>
                  <a:lnTo>
                    <a:pt x="19" y="5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98" name="Freeform 50"/>
            <p:cNvSpPr>
              <a:spLocks/>
            </p:cNvSpPr>
            <p:nvPr/>
          </p:nvSpPr>
          <p:spPr bwMode="auto">
            <a:xfrm>
              <a:off x="7530640" y="5201228"/>
              <a:ext cx="1143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99" name="Freeform 51"/>
            <p:cNvSpPr>
              <a:spLocks/>
            </p:cNvSpPr>
            <p:nvPr/>
          </p:nvSpPr>
          <p:spPr bwMode="auto">
            <a:xfrm>
              <a:off x="7409487" y="5187623"/>
              <a:ext cx="12573" cy="7936"/>
            </a:xfrm>
            <a:custGeom>
              <a:avLst/>
              <a:gdLst>
                <a:gd name="T0" fmla="*/ 11 w 11"/>
                <a:gd name="T1" fmla="*/ 7 h 7"/>
                <a:gd name="T2" fmla="*/ 9 w 11"/>
                <a:gd name="T3" fmla="*/ 7 h 7"/>
                <a:gd name="T4" fmla="*/ 7 w 11"/>
                <a:gd name="T5" fmla="*/ 7 h 7"/>
                <a:gd name="T6" fmla="*/ 5 w 11"/>
                <a:gd name="T7" fmla="*/ 6 h 7"/>
                <a:gd name="T8" fmla="*/ 4 w 11"/>
                <a:gd name="T9" fmla="*/ 5 h 7"/>
                <a:gd name="T10" fmla="*/ 4 w 11"/>
                <a:gd name="T11" fmla="*/ 4 h 7"/>
                <a:gd name="T12" fmla="*/ 2 w 11"/>
                <a:gd name="T13" fmla="*/ 2 h 7"/>
                <a:gd name="T14" fmla="*/ 1 w 11"/>
                <a:gd name="T15" fmla="*/ 0 h 7"/>
                <a:gd name="T16" fmla="*/ 0 w 11"/>
                <a:gd name="T17" fmla="*/ 0 h 7"/>
                <a:gd name="T18" fmla="*/ 3 w 11"/>
                <a:gd name="T19" fmla="*/ 4 h 7"/>
                <a:gd name="T20" fmla="*/ 11 w 11"/>
                <a:gd name="T2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7">
                  <a:moveTo>
                    <a:pt x="11" y="7"/>
                  </a:moveTo>
                  <a:lnTo>
                    <a:pt x="9" y="7"/>
                  </a:lnTo>
                  <a:lnTo>
                    <a:pt x="7" y="7"/>
                  </a:lnTo>
                  <a:lnTo>
                    <a:pt x="5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2" y="2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11" y="7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400" name="Freeform 52"/>
            <p:cNvSpPr>
              <a:spLocks/>
            </p:cNvSpPr>
            <p:nvPr/>
          </p:nvSpPr>
          <p:spPr bwMode="auto">
            <a:xfrm>
              <a:off x="7494066" y="5185355"/>
              <a:ext cx="1143" cy="1133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0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401" name="Freeform 53"/>
            <p:cNvSpPr>
              <a:spLocks/>
            </p:cNvSpPr>
            <p:nvPr/>
          </p:nvSpPr>
          <p:spPr bwMode="auto">
            <a:xfrm>
              <a:off x="7496352" y="5180820"/>
              <a:ext cx="24002" cy="10204"/>
            </a:xfrm>
            <a:custGeom>
              <a:avLst/>
              <a:gdLst>
                <a:gd name="T0" fmla="*/ 9 w 21"/>
                <a:gd name="T1" fmla="*/ 1 h 9"/>
                <a:gd name="T2" fmla="*/ 10 w 21"/>
                <a:gd name="T3" fmla="*/ 1 h 9"/>
                <a:gd name="T4" fmla="*/ 13 w 21"/>
                <a:gd name="T5" fmla="*/ 2 h 9"/>
                <a:gd name="T6" fmla="*/ 16 w 21"/>
                <a:gd name="T7" fmla="*/ 3 h 9"/>
                <a:gd name="T8" fmla="*/ 17 w 21"/>
                <a:gd name="T9" fmla="*/ 4 h 9"/>
                <a:gd name="T10" fmla="*/ 18 w 21"/>
                <a:gd name="T11" fmla="*/ 4 h 9"/>
                <a:gd name="T12" fmla="*/ 20 w 21"/>
                <a:gd name="T13" fmla="*/ 5 h 9"/>
                <a:gd name="T14" fmla="*/ 20 w 21"/>
                <a:gd name="T15" fmla="*/ 6 h 9"/>
                <a:gd name="T16" fmla="*/ 21 w 21"/>
                <a:gd name="T17" fmla="*/ 6 h 9"/>
                <a:gd name="T18" fmla="*/ 21 w 21"/>
                <a:gd name="T19" fmla="*/ 9 h 9"/>
                <a:gd name="T20" fmla="*/ 18 w 21"/>
                <a:gd name="T21" fmla="*/ 5 h 9"/>
                <a:gd name="T22" fmla="*/ 8 w 21"/>
                <a:gd name="T23" fmla="*/ 1 h 9"/>
                <a:gd name="T24" fmla="*/ 0 w 21"/>
                <a:gd name="T25" fmla="*/ 4 h 9"/>
                <a:gd name="T26" fmla="*/ 1 w 21"/>
                <a:gd name="T27" fmla="*/ 3 h 9"/>
                <a:gd name="T28" fmla="*/ 2 w 21"/>
                <a:gd name="T29" fmla="*/ 2 h 9"/>
                <a:gd name="T30" fmla="*/ 3 w 21"/>
                <a:gd name="T31" fmla="*/ 1 h 9"/>
                <a:gd name="T32" fmla="*/ 7 w 21"/>
                <a:gd name="T33" fmla="*/ 0 h 9"/>
                <a:gd name="T34" fmla="*/ 8 w 21"/>
                <a:gd name="T35" fmla="*/ 0 h 9"/>
                <a:gd name="T36" fmla="*/ 9 w 21"/>
                <a:gd name="T37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" h="9">
                  <a:moveTo>
                    <a:pt x="9" y="1"/>
                  </a:moveTo>
                  <a:lnTo>
                    <a:pt x="10" y="1"/>
                  </a:lnTo>
                  <a:lnTo>
                    <a:pt x="13" y="2"/>
                  </a:lnTo>
                  <a:lnTo>
                    <a:pt x="16" y="3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0" y="6"/>
                  </a:lnTo>
                  <a:lnTo>
                    <a:pt x="21" y="6"/>
                  </a:lnTo>
                  <a:lnTo>
                    <a:pt x="21" y="9"/>
                  </a:lnTo>
                  <a:lnTo>
                    <a:pt x="18" y="5"/>
                  </a:lnTo>
                  <a:lnTo>
                    <a:pt x="8" y="1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1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402" name="Freeform 54"/>
            <p:cNvSpPr>
              <a:spLocks/>
            </p:cNvSpPr>
            <p:nvPr/>
          </p:nvSpPr>
          <p:spPr bwMode="auto">
            <a:xfrm>
              <a:off x="7408344" y="5169483"/>
              <a:ext cx="2286" cy="17006"/>
            </a:xfrm>
            <a:custGeom>
              <a:avLst/>
              <a:gdLst>
                <a:gd name="T0" fmla="*/ 1 w 2"/>
                <a:gd name="T1" fmla="*/ 15 h 15"/>
                <a:gd name="T2" fmla="*/ 1 w 2"/>
                <a:gd name="T3" fmla="*/ 13 h 15"/>
                <a:gd name="T4" fmla="*/ 0 w 2"/>
                <a:gd name="T5" fmla="*/ 11 h 15"/>
                <a:gd name="T6" fmla="*/ 0 w 2"/>
                <a:gd name="T7" fmla="*/ 10 h 15"/>
                <a:gd name="T8" fmla="*/ 1 w 2"/>
                <a:gd name="T9" fmla="*/ 6 h 15"/>
                <a:gd name="T10" fmla="*/ 2 w 2"/>
                <a:gd name="T11" fmla="*/ 3 h 15"/>
                <a:gd name="T12" fmla="*/ 2 w 2"/>
                <a:gd name="T13" fmla="*/ 0 h 15"/>
                <a:gd name="T14" fmla="*/ 1 w 2"/>
                <a:gd name="T15" fmla="*/ 6 h 15"/>
                <a:gd name="T16" fmla="*/ 1 w 2"/>
                <a:gd name="T1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15">
                  <a:moveTo>
                    <a:pt x="1" y="15"/>
                  </a:moveTo>
                  <a:lnTo>
                    <a:pt x="1" y="13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1" y="6"/>
                  </a:lnTo>
                  <a:lnTo>
                    <a:pt x="2" y="3"/>
                  </a:lnTo>
                  <a:lnTo>
                    <a:pt x="2" y="0"/>
                  </a:lnTo>
                  <a:lnTo>
                    <a:pt x="1" y="6"/>
                  </a:lnTo>
                  <a:lnTo>
                    <a:pt x="1" y="15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403" name="Freeform 55"/>
            <p:cNvSpPr>
              <a:spLocks/>
            </p:cNvSpPr>
            <p:nvPr/>
          </p:nvSpPr>
          <p:spPr bwMode="auto">
            <a:xfrm>
              <a:off x="7476922" y="5169483"/>
              <a:ext cx="3429" cy="453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4 h 4"/>
                <a:gd name="T4" fmla="*/ 0 w 3"/>
                <a:gd name="T5" fmla="*/ 0 h 4"/>
                <a:gd name="T6" fmla="*/ 2 w 3"/>
                <a:gd name="T7" fmla="*/ 1 h 4"/>
                <a:gd name="T8" fmla="*/ 2 w 3"/>
                <a:gd name="T9" fmla="*/ 3 h 4"/>
                <a:gd name="T10" fmla="*/ 3 w 3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3" y="3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404" name="Freeform 56"/>
            <p:cNvSpPr>
              <a:spLocks/>
            </p:cNvSpPr>
            <p:nvPr/>
          </p:nvSpPr>
          <p:spPr bwMode="auto">
            <a:xfrm>
              <a:off x="7401487" y="5150208"/>
              <a:ext cx="1143" cy="6803"/>
            </a:xfrm>
            <a:custGeom>
              <a:avLst/>
              <a:gdLst>
                <a:gd name="T0" fmla="*/ 1 w 1"/>
                <a:gd name="T1" fmla="*/ 6 h 6"/>
                <a:gd name="T2" fmla="*/ 1 w 1"/>
                <a:gd name="T3" fmla="*/ 5 h 6"/>
                <a:gd name="T4" fmla="*/ 0 w 1"/>
                <a:gd name="T5" fmla="*/ 3 h 6"/>
                <a:gd name="T6" fmla="*/ 0 w 1"/>
                <a:gd name="T7" fmla="*/ 2 h 6"/>
                <a:gd name="T8" fmla="*/ 0 w 1"/>
                <a:gd name="T9" fmla="*/ 1 h 6"/>
                <a:gd name="T10" fmla="*/ 0 w 1"/>
                <a:gd name="T11" fmla="*/ 0 h 6"/>
                <a:gd name="T12" fmla="*/ 1 w 1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6">
                  <a:moveTo>
                    <a:pt x="1" y="6"/>
                  </a:moveTo>
                  <a:lnTo>
                    <a:pt x="1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6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405" name="Freeform 57"/>
            <p:cNvSpPr>
              <a:spLocks/>
            </p:cNvSpPr>
            <p:nvPr/>
          </p:nvSpPr>
          <p:spPr bwMode="auto">
            <a:xfrm>
              <a:off x="7459777" y="5142272"/>
              <a:ext cx="17145" cy="14739"/>
            </a:xfrm>
            <a:custGeom>
              <a:avLst/>
              <a:gdLst>
                <a:gd name="T0" fmla="*/ 5 w 15"/>
                <a:gd name="T1" fmla="*/ 0 h 13"/>
                <a:gd name="T2" fmla="*/ 9 w 15"/>
                <a:gd name="T3" fmla="*/ 1 h 13"/>
                <a:gd name="T4" fmla="*/ 10 w 15"/>
                <a:gd name="T5" fmla="*/ 1 h 13"/>
                <a:gd name="T6" fmla="*/ 12 w 15"/>
                <a:gd name="T7" fmla="*/ 4 h 13"/>
                <a:gd name="T8" fmla="*/ 15 w 15"/>
                <a:gd name="T9" fmla="*/ 6 h 13"/>
                <a:gd name="T10" fmla="*/ 15 w 15"/>
                <a:gd name="T11" fmla="*/ 7 h 13"/>
                <a:gd name="T12" fmla="*/ 15 w 15"/>
                <a:gd name="T13" fmla="*/ 9 h 13"/>
                <a:gd name="T14" fmla="*/ 13 w 15"/>
                <a:gd name="T15" fmla="*/ 12 h 13"/>
                <a:gd name="T16" fmla="*/ 12 w 15"/>
                <a:gd name="T17" fmla="*/ 13 h 13"/>
                <a:gd name="T18" fmla="*/ 15 w 15"/>
                <a:gd name="T19" fmla="*/ 9 h 13"/>
                <a:gd name="T20" fmla="*/ 9 w 15"/>
                <a:gd name="T21" fmla="*/ 1 h 13"/>
                <a:gd name="T22" fmla="*/ 0 w 15"/>
                <a:gd name="T23" fmla="*/ 1 h 13"/>
                <a:gd name="T24" fmla="*/ 3 w 15"/>
                <a:gd name="T25" fmla="*/ 0 h 13"/>
                <a:gd name="T26" fmla="*/ 5 w 15"/>
                <a:gd name="T2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3">
                  <a:moveTo>
                    <a:pt x="5" y="0"/>
                  </a:moveTo>
                  <a:lnTo>
                    <a:pt x="9" y="1"/>
                  </a:lnTo>
                  <a:lnTo>
                    <a:pt x="10" y="1"/>
                  </a:lnTo>
                  <a:lnTo>
                    <a:pt x="12" y="4"/>
                  </a:lnTo>
                  <a:lnTo>
                    <a:pt x="15" y="6"/>
                  </a:lnTo>
                  <a:lnTo>
                    <a:pt x="15" y="7"/>
                  </a:lnTo>
                  <a:lnTo>
                    <a:pt x="15" y="9"/>
                  </a:lnTo>
                  <a:lnTo>
                    <a:pt x="13" y="12"/>
                  </a:lnTo>
                  <a:lnTo>
                    <a:pt x="12" y="13"/>
                  </a:lnTo>
                  <a:lnTo>
                    <a:pt x="15" y="9"/>
                  </a:lnTo>
                  <a:lnTo>
                    <a:pt x="9" y="1"/>
                  </a:lnTo>
                  <a:lnTo>
                    <a:pt x="0" y="1"/>
                  </a:lnTo>
                  <a:lnTo>
                    <a:pt x="3" y="0"/>
                  </a:lnTo>
                  <a:lnTo>
                    <a:pt x="5" y="0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406" name="Freeform 58"/>
            <p:cNvSpPr>
              <a:spLocks/>
            </p:cNvSpPr>
            <p:nvPr/>
          </p:nvSpPr>
          <p:spPr bwMode="auto">
            <a:xfrm>
              <a:off x="8290707" y="4596923"/>
              <a:ext cx="2417353" cy="1636044"/>
            </a:xfrm>
            <a:custGeom>
              <a:avLst/>
              <a:gdLst>
                <a:gd name="T0" fmla="*/ 2014 w 2115"/>
                <a:gd name="T1" fmla="*/ 184 h 1443"/>
                <a:gd name="T2" fmla="*/ 2057 w 2115"/>
                <a:gd name="T3" fmla="*/ 438 h 1443"/>
                <a:gd name="T4" fmla="*/ 2104 w 2115"/>
                <a:gd name="T5" fmla="*/ 594 h 1443"/>
                <a:gd name="T6" fmla="*/ 2086 w 2115"/>
                <a:gd name="T7" fmla="*/ 805 h 1443"/>
                <a:gd name="T8" fmla="*/ 1551 w 2115"/>
                <a:gd name="T9" fmla="*/ 1129 h 1443"/>
                <a:gd name="T10" fmla="*/ 1364 w 2115"/>
                <a:gd name="T11" fmla="*/ 1304 h 1443"/>
                <a:gd name="T12" fmla="*/ 1312 w 2115"/>
                <a:gd name="T13" fmla="*/ 1290 h 1443"/>
                <a:gd name="T14" fmla="*/ 1282 w 2115"/>
                <a:gd name="T15" fmla="*/ 1256 h 1443"/>
                <a:gd name="T16" fmla="*/ 1201 w 2115"/>
                <a:gd name="T17" fmla="*/ 1265 h 1443"/>
                <a:gd name="T18" fmla="*/ 1143 w 2115"/>
                <a:gd name="T19" fmla="*/ 1310 h 1443"/>
                <a:gd name="T20" fmla="*/ 1066 w 2115"/>
                <a:gd name="T21" fmla="*/ 1313 h 1443"/>
                <a:gd name="T22" fmla="*/ 962 w 2115"/>
                <a:gd name="T23" fmla="*/ 1331 h 1443"/>
                <a:gd name="T24" fmla="*/ 880 w 2115"/>
                <a:gd name="T25" fmla="*/ 1317 h 1443"/>
                <a:gd name="T26" fmla="*/ 849 w 2115"/>
                <a:gd name="T27" fmla="*/ 1229 h 1443"/>
                <a:gd name="T28" fmla="*/ 769 w 2115"/>
                <a:gd name="T29" fmla="*/ 1297 h 1443"/>
                <a:gd name="T30" fmla="*/ 699 w 2115"/>
                <a:gd name="T31" fmla="*/ 1263 h 1443"/>
                <a:gd name="T32" fmla="*/ 590 w 2115"/>
                <a:gd name="T33" fmla="*/ 1293 h 1443"/>
                <a:gd name="T34" fmla="*/ 506 w 2115"/>
                <a:gd name="T35" fmla="*/ 1312 h 1443"/>
                <a:gd name="T36" fmla="*/ 419 w 2115"/>
                <a:gd name="T37" fmla="*/ 1310 h 1443"/>
                <a:gd name="T38" fmla="*/ 355 w 2115"/>
                <a:gd name="T39" fmla="*/ 1266 h 1443"/>
                <a:gd name="T40" fmla="*/ 351 w 2115"/>
                <a:gd name="T41" fmla="*/ 1358 h 1443"/>
                <a:gd name="T42" fmla="*/ 314 w 2115"/>
                <a:gd name="T43" fmla="*/ 1427 h 1443"/>
                <a:gd name="T44" fmla="*/ 261 w 2115"/>
                <a:gd name="T45" fmla="*/ 1414 h 1443"/>
                <a:gd name="T46" fmla="*/ 215 w 2115"/>
                <a:gd name="T47" fmla="*/ 1368 h 1443"/>
                <a:gd name="T48" fmla="*/ 154 w 2115"/>
                <a:gd name="T49" fmla="*/ 1404 h 1443"/>
                <a:gd name="T50" fmla="*/ 116 w 2115"/>
                <a:gd name="T51" fmla="*/ 1356 h 1443"/>
                <a:gd name="T52" fmla="*/ 51 w 2115"/>
                <a:gd name="T53" fmla="*/ 1352 h 1443"/>
                <a:gd name="T54" fmla="*/ 7 w 2115"/>
                <a:gd name="T55" fmla="*/ 1325 h 1443"/>
                <a:gd name="T56" fmla="*/ 52 w 2115"/>
                <a:gd name="T57" fmla="*/ 1297 h 1443"/>
                <a:gd name="T58" fmla="*/ 106 w 2115"/>
                <a:gd name="T59" fmla="*/ 1297 h 1443"/>
                <a:gd name="T60" fmla="*/ 147 w 2115"/>
                <a:gd name="T61" fmla="*/ 1281 h 1443"/>
                <a:gd name="T62" fmla="*/ 118 w 2115"/>
                <a:gd name="T63" fmla="*/ 1197 h 1443"/>
                <a:gd name="T64" fmla="*/ 168 w 2115"/>
                <a:gd name="T65" fmla="*/ 1122 h 1443"/>
                <a:gd name="T66" fmla="*/ 273 w 2115"/>
                <a:gd name="T67" fmla="*/ 1144 h 1443"/>
                <a:gd name="T68" fmla="*/ 321 w 2115"/>
                <a:gd name="T69" fmla="*/ 1150 h 1443"/>
                <a:gd name="T70" fmla="*/ 379 w 2115"/>
                <a:gd name="T71" fmla="*/ 1156 h 1443"/>
                <a:gd name="T72" fmla="*/ 477 w 2115"/>
                <a:gd name="T73" fmla="*/ 1169 h 1443"/>
                <a:gd name="T74" fmla="*/ 597 w 2115"/>
                <a:gd name="T75" fmla="*/ 1144 h 1443"/>
                <a:gd name="T76" fmla="*/ 647 w 2115"/>
                <a:gd name="T77" fmla="*/ 1107 h 1443"/>
                <a:gd name="T78" fmla="*/ 618 w 2115"/>
                <a:gd name="T79" fmla="*/ 1072 h 1443"/>
                <a:gd name="T80" fmla="*/ 587 w 2115"/>
                <a:gd name="T81" fmla="*/ 1040 h 1443"/>
                <a:gd name="T82" fmla="*/ 534 w 2115"/>
                <a:gd name="T83" fmla="*/ 1017 h 1443"/>
                <a:gd name="T84" fmla="*/ 477 w 2115"/>
                <a:gd name="T85" fmla="*/ 1020 h 1443"/>
                <a:gd name="T86" fmla="*/ 415 w 2115"/>
                <a:gd name="T87" fmla="*/ 964 h 1443"/>
                <a:gd name="T88" fmla="*/ 321 w 2115"/>
                <a:gd name="T89" fmla="*/ 917 h 1443"/>
                <a:gd name="T90" fmla="*/ 258 w 2115"/>
                <a:gd name="T91" fmla="*/ 870 h 1443"/>
                <a:gd name="T92" fmla="*/ 154 w 2115"/>
                <a:gd name="T93" fmla="*/ 849 h 1443"/>
                <a:gd name="T94" fmla="*/ 200 w 2115"/>
                <a:gd name="T95" fmla="*/ 696 h 1443"/>
                <a:gd name="T96" fmla="*/ 237 w 2115"/>
                <a:gd name="T97" fmla="*/ 592 h 1443"/>
                <a:gd name="T98" fmla="*/ 352 w 2115"/>
                <a:gd name="T99" fmla="*/ 567 h 1443"/>
                <a:gd name="T100" fmla="*/ 487 w 2115"/>
                <a:gd name="T101" fmla="*/ 483 h 1443"/>
                <a:gd name="T102" fmla="*/ 650 w 2115"/>
                <a:gd name="T103" fmla="*/ 401 h 1443"/>
                <a:gd name="T104" fmla="*/ 941 w 2115"/>
                <a:gd name="T105" fmla="*/ 177 h 1443"/>
                <a:gd name="T106" fmla="*/ 1125 w 2115"/>
                <a:gd name="T107" fmla="*/ 284 h 1443"/>
                <a:gd name="T108" fmla="*/ 1237 w 2115"/>
                <a:gd name="T109" fmla="*/ 268 h 1443"/>
                <a:gd name="T110" fmla="*/ 1324 w 2115"/>
                <a:gd name="T111" fmla="*/ 237 h 1443"/>
                <a:gd name="T112" fmla="*/ 1424 w 2115"/>
                <a:gd name="T113" fmla="*/ 250 h 1443"/>
                <a:gd name="T114" fmla="*/ 1458 w 2115"/>
                <a:gd name="T115" fmla="*/ 204 h 1443"/>
                <a:gd name="T116" fmla="*/ 1555 w 2115"/>
                <a:gd name="T117" fmla="*/ 126 h 1443"/>
                <a:gd name="T118" fmla="*/ 1670 w 2115"/>
                <a:gd name="T119" fmla="*/ 99 h 1443"/>
                <a:gd name="T120" fmla="*/ 1705 w 2115"/>
                <a:gd name="T121" fmla="*/ 65 h 1443"/>
                <a:gd name="T122" fmla="*/ 1758 w 2115"/>
                <a:gd name="T123" fmla="*/ 34 h 1443"/>
                <a:gd name="T124" fmla="*/ 1843 w 2115"/>
                <a:gd name="T125" fmla="*/ 41 h 1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15" h="1443">
                  <a:moveTo>
                    <a:pt x="1908" y="10"/>
                  </a:moveTo>
                  <a:lnTo>
                    <a:pt x="1918" y="14"/>
                  </a:lnTo>
                  <a:lnTo>
                    <a:pt x="1923" y="17"/>
                  </a:lnTo>
                  <a:lnTo>
                    <a:pt x="1926" y="22"/>
                  </a:lnTo>
                  <a:lnTo>
                    <a:pt x="1928" y="23"/>
                  </a:lnTo>
                  <a:lnTo>
                    <a:pt x="1929" y="24"/>
                  </a:lnTo>
                  <a:lnTo>
                    <a:pt x="1930" y="25"/>
                  </a:lnTo>
                  <a:lnTo>
                    <a:pt x="1934" y="30"/>
                  </a:lnTo>
                  <a:lnTo>
                    <a:pt x="1936" y="31"/>
                  </a:lnTo>
                  <a:lnTo>
                    <a:pt x="1939" y="33"/>
                  </a:lnTo>
                  <a:lnTo>
                    <a:pt x="1941" y="38"/>
                  </a:lnTo>
                  <a:lnTo>
                    <a:pt x="1943" y="38"/>
                  </a:lnTo>
                  <a:lnTo>
                    <a:pt x="1943" y="39"/>
                  </a:lnTo>
                  <a:lnTo>
                    <a:pt x="1944" y="40"/>
                  </a:lnTo>
                  <a:lnTo>
                    <a:pt x="1945" y="42"/>
                  </a:lnTo>
                  <a:lnTo>
                    <a:pt x="1945" y="44"/>
                  </a:lnTo>
                  <a:lnTo>
                    <a:pt x="1946" y="46"/>
                  </a:lnTo>
                  <a:lnTo>
                    <a:pt x="1948" y="47"/>
                  </a:lnTo>
                  <a:lnTo>
                    <a:pt x="1949" y="49"/>
                  </a:lnTo>
                  <a:lnTo>
                    <a:pt x="1952" y="52"/>
                  </a:lnTo>
                  <a:lnTo>
                    <a:pt x="1952" y="53"/>
                  </a:lnTo>
                  <a:lnTo>
                    <a:pt x="1953" y="54"/>
                  </a:lnTo>
                  <a:lnTo>
                    <a:pt x="1954" y="55"/>
                  </a:lnTo>
                  <a:lnTo>
                    <a:pt x="1956" y="56"/>
                  </a:lnTo>
                  <a:lnTo>
                    <a:pt x="1973" y="68"/>
                  </a:lnTo>
                  <a:lnTo>
                    <a:pt x="1974" y="69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1" y="75"/>
                  </a:lnTo>
                  <a:lnTo>
                    <a:pt x="1990" y="79"/>
                  </a:lnTo>
                  <a:lnTo>
                    <a:pt x="1991" y="80"/>
                  </a:lnTo>
                  <a:lnTo>
                    <a:pt x="1992" y="82"/>
                  </a:lnTo>
                  <a:lnTo>
                    <a:pt x="2001" y="94"/>
                  </a:lnTo>
                  <a:lnTo>
                    <a:pt x="2003" y="104"/>
                  </a:lnTo>
                  <a:lnTo>
                    <a:pt x="2003" y="106"/>
                  </a:lnTo>
                  <a:lnTo>
                    <a:pt x="2003" y="107"/>
                  </a:lnTo>
                  <a:lnTo>
                    <a:pt x="2001" y="108"/>
                  </a:lnTo>
                  <a:lnTo>
                    <a:pt x="2001" y="109"/>
                  </a:lnTo>
                  <a:lnTo>
                    <a:pt x="2001" y="111"/>
                  </a:lnTo>
                  <a:lnTo>
                    <a:pt x="2001" y="112"/>
                  </a:lnTo>
                  <a:lnTo>
                    <a:pt x="2001" y="113"/>
                  </a:lnTo>
                  <a:lnTo>
                    <a:pt x="2001" y="114"/>
                  </a:lnTo>
                  <a:lnTo>
                    <a:pt x="2000" y="116"/>
                  </a:lnTo>
                  <a:lnTo>
                    <a:pt x="2000" y="117"/>
                  </a:lnTo>
                  <a:lnTo>
                    <a:pt x="2000" y="119"/>
                  </a:lnTo>
                  <a:lnTo>
                    <a:pt x="2000" y="120"/>
                  </a:lnTo>
                  <a:lnTo>
                    <a:pt x="2000" y="122"/>
                  </a:lnTo>
                  <a:lnTo>
                    <a:pt x="2000" y="123"/>
                  </a:lnTo>
                  <a:lnTo>
                    <a:pt x="2000" y="124"/>
                  </a:lnTo>
                  <a:lnTo>
                    <a:pt x="2000" y="126"/>
                  </a:lnTo>
                  <a:lnTo>
                    <a:pt x="2000" y="127"/>
                  </a:lnTo>
                  <a:lnTo>
                    <a:pt x="2000" y="128"/>
                  </a:lnTo>
                  <a:lnTo>
                    <a:pt x="2000" y="129"/>
                  </a:lnTo>
                  <a:lnTo>
                    <a:pt x="1999" y="129"/>
                  </a:lnTo>
                  <a:lnTo>
                    <a:pt x="1999" y="132"/>
                  </a:lnTo>
                  <a:lnTo>
                    <a:pt x="1998" y="134"/>
                  </a:lnTo>
                  <a:lnTo>
                    <a:pt x="1998" y="136"/>
                  </a:lnTo>
                  <a:lnTo>
                    <a:pt x="1998" y="137"/>
                  </a:lnTo>
                  <a:lnTo>
                    <a:pt x="1998" y="139"/>
                  </a:lnTo>
                  <a:lnTo>
                    <a:pt x="1998" y="141"/>
                  </a:lnTo>
                  <a:lnTo>
                    <a:pt x="1998" y="142"/>
                  </a:lnTo>
                  <a:lnTo>
                    <a:pt x="1998" y="143"/>
                  </a:lnTo>
                  <a:lnTo>
                    <a:pt x="1998" y="146"/>
                  </a:lnTo>
                  <a:lnTo>
                    <a:pt x="1998" y="147"/>
                  </a:lnTo>
                  <a:lnTo>
                    <a:pt x="1998" y="149"/>
                  </a:lnTo>
                  <a:lnTo>
                    <a:pt x="1998" y="150"/>
                  </a:lnTo>
                  <a:lnTo>
                    <a:pt x="1999" y="151"/>
                  </a:lnTo>
                  <a:lnTo>
                    <a:pt x="2000" y="156"/>
                  </a:lnTo>
                  <a:lnTo>
                    <a:pt x="2000" y="159"/>
                  </a:lnTo>
                  <a:lnTo>
                    <a:pt x="2001" y="160"/>
                  </a:lnTo>
                  <a:lnTo>
                    <a:pt x="2001" y="161"/>
                  </a:lnTo>
                  <a:lnTo>
                    <a:pt x="2001" y="162"/>
                  </a:lnTo>
                  <a:lnTo>
                    <a:pt x="2004" y="167"/>
                  </a:lnTo>
                  <a:lnTo>
                    <a:pt x="2005" y="169"/>
                  </a:lnTo>
                  <a:lnTo>
                    <a:pt x="2006" y="173"/>
                  </a:lnTo>
                  <a:lnTo>
                    <a:pt x="2007" y="174"/>
                  </a:lnTo>
                  <a:lnTo>
                    <a:pt x="2007" y="175"/>
                  </a:lnTo>
                  <a:lnTo>
                    <a:pt x="2008" y="177"/>
                  </a:lnTo>
                  <a:lnTo>
                    <a:pt x="2010" y="179"/>
                  </a:lnTo>
                  <a:lnTo>
                    <a:pt x="2011" y="180"/>
                  </a:lnTo>
                  <a:lnTo>
                    <a:pt x="2013" y="183"/>
                  </a:lnTo>
                  <a:lnTo>
                    <a:pt x="2013" y="184"/>
                  </a:lnTo>
                  <a:lnTo>
                    <a:pt x="2014" y="184"/>
                  </a:lnTo>
                  <a:lnTo>
                    <a:pt x="2014" y="186"/>
                  </a:lnTo>
                  <a:lnTo>
                    <a:pt x="2015" y="188"/>
                  </a:lnTo>
                  <a:lnTo>
                    <a:pt x="2018" y="192"/>
                  </a:lnTo>
                  <a:lnTo>
                    <a:pt x="2019" y="194"/>
                  </a:lnTo>
                  <a:lnTo>
                    <a:pt x="2019" y="196"/>
                  </a:lnTo>
                  <a:lnTo>
                    <a:pt x="2020" y="196"/>
                  </a:lnTo>
                  <a:lnTo>
                    <a:pt x="2020" y="198"/>
                  </a:lnTo>
                  <a:lnTo>
                    <a:pt x="2041" y="263"/>
                  </a:lnTo>
                  <a:lnTo>
                    <a:pt x="2041" y="264"/>
                  </a:lnTo>
                  <a:lnTo>
                    <a:pt x="2041" y="265"/>
                  </a:lnTo>
                  <a:lnTo>
                    <a:pt x="2041" y="266"/>
                  </a:lnTo>
                  <a:lnTo>
                    <a:pt x="2041" y="268"/>
                  </a:lnTo>
                  <a:lnTo>
                    <a:pt x="2041" y="269"/>
                  </a:lnTo>
                  <a:lnTo>
                    <a:pt x="2042" y="269"/>
                  </a:lnTo>
                  <a:lnTo>
                    <a:pt x="2045" y="273"/>
                  </a:lnTo>
                  <a:lnTo>
                    <a:pt x="2046" y="278"/>
                  </a:lnTo>
                  <a:lnTo>
                    <a:pt x="2046" y="280"/>
                  </a:lnTo>
                  <a:lnTo>
                    <a:pt x="2045" y="280"/>
                  </a:lnTo>
                  <a:lnTo>
                    <a:pt x="2045" y="281"/>
                  </a:lnTo>
                  <a:lnTo>
                    <a:pt x="2045" y="283"/>
                  </a:lnTo>
                  <a:lnTo>
                    <a:pt x="2044" y="285"/>
                  </a:lnTo>
                  <a:lnTo>
                    <a:pt x="2043" y="287"/>
                  </a:lnTo>
                  <a:lnTo>
                    <a:pt x="2042" y="289"/>
                  </a:lnTo>
                  <a:lnTo>
                    <a:pt x="2042" y="291"/>
                  </a:lnTo>
                  <a:lnTo>
                    <a:pt x="2042" y="292"/>
                  </a:lnTo>
                  <a:lnTo>
                    <a:pt x="2042" y="293"/>
                  </a:lnTo>
                  <a:lnTo>
                    <a:pt x="2042" y="295"/>
                  </a:lnTo>
                  <a:lnTo>
                    <a:pt x="2042" y="298"/>
                  </a:lnTo>
                  <a:lnTo>
                    <a:pt x="2042" y="299"/>
                  </a:lnTo>
                  <a:lnTo>
                    <a:pt x="2042" y="300"/>
                  </a:lnTo>
                  <a:lnTo>
                    <a:pt x="2043" y="301"/>
                  </a:lnTo>
                  <a:lnTo>
                    <a:pt x="2043" y="302"/>
                  </a:lnTo>
                  <a:lnTo>
                    <a:pt x="2044" y="303"/>
                  </a:lnTo>
                  <a:lnTo>
                    <a:pt x="2051" y="315"/>
                  </a:lnTo>
                  <a:lnTo>
                    <a:pt x="2056" y="319"/>
                  </a:lnTo>
                  <a:lnTo>
                    <a:pt x="2056" y="321"/>
                  </a:lnTo>
                  <a:lnTo>
                    <a:pt x="2056" y="322"/>
                  </a:lnTo>
                  <a:lnTo>
                    <a:pt x="2057" y="348"/>
                  </a:lnTo>
                  <a:lnTo>
                    <a:pt x="2057" y="349"/>
                  </a:lnTo>
                  <a:lnTo>
                    <a:pt x="2057" y="353"/>
                  </a:lnTo>
                  <a:lnTo>
                    <a:pt x="2057" y="354"/>
                  </a:lnTo>
                  <a:lnTo>
                    <a:pt x="2057" y="355"/>
                  </a:lnTo>
                  <a:lnTo>
                    <a:pt x="2057" y="356"/>
                  </a:lnTo>
                  <a:lnTo>
                    <a:pt x="2057" y="361"/>
                  </a:lnTo>
                  <a:lnTo>
                    <a:pt x="2057" y="362"/>
                  </a:lnTo>
                  <a:lnTo>
                    <a:pt x="2058" y="366"/>
                  </a:lnTo>
                  <a:lnTo>
                    <a:pt x="2058" y="368"/>
                  </a:lnTo>
                  <a:lnTo>
                    <a:pt x="2058" y="371"/>
                  </a:lnTo>
                  <a:lnTo>
                    <a:pt x="2058" y="373"/>
                  </a:lnTo>
                  <a:lnTo>
                    <a:pt x="2059" y="379"/>
                  </a:lnTo>
                  <a:lnTo>
                    <a:pt x="2055" y="388"/>
                  </a:lnTo>
                  <a:lnTo>
                    <a:pt x="2053" y="389"/>
                  </a:lnTo>
                  <a:lnTo>
                    <a:pt x="2053" y="390"/>
                  </a:lnTo>
                  <a:lnTo>
                    <a:pt x="2053" y="391"/>
                  </a:lnTo>
                  <a:lnTo>
                    <a:pt x="2049" y="401"/>
                  </a:lnTo>
                  <a:lnTo>
                    <a:pt x="2048" y="403"/>
                  </a:lnTo>
                  <a:lnTo>
                    <a:pt x="2048" y="404"/>
                  </a:lnTo>
                  <a:lnTo>
                    <a:pt x="2046" y="404"/>
                  </a:lnTo>
                  <a:lnTo>
                    <a:pt x="2045" y="407"/>
                  </a:lnTo>
                  <a:lnTo>
                    <a:pt x="2045" y="408"/>
                  </a:lnTo>
                  <a:lnTo>
                    <a:pt x="2045" y="410"/>
                  </a:lnTo>
                  <a:lnTo>
                    <a:pt x="2045" y="411"/>
                  </a:lnTo>
                  <a:lnTo>
                    <a:pt x="2045" y="412"/>
                  </a:lnTo>
                  <a:lnTo>
                    <a:pt x="2044" y="414"/>
                  </a:lnTo>
                  <a:lnTo>
                    <a:pt x="2044" y="416"/>
                  </a:lnTo>
                  <a:lnTo>
                    <a:pt x="2044" y="418"/>
                  </a:lnTo>
                  <a:lnTo>
                    <a:pt x="2044" y="419"/>
                  </a:lnTo>
                  <a:lnTo>
                    <a:pt x="2044" y="420"/>
                  </a:lnTo>
                  <a:lnTo>
                    <a:pt x="2045" y="420"/>
                  </a:lnTo>
                  <a:lnTo>
                    <a:pt x="2045" y="421"/>
                  </a:lnTo>
                  <a:lnTo>
                    <a:pt x="2045" y="422"/>
                  </a:lnTo>
                  <a:lnTo>
                    <a:pt x="2045" y="423"/>
                  </a:lnTo>
                  <a:lnTo>
                    <a:pt x="2046" y="426"/>
                  </a:lnTo>
                  <a:lnTo>
                    <a:pt x="2048" y="428"/>
                  </a:lnTo>
                  <a:lnTo>
                    <a:pt x="2049" y="429"/>
                  </a:lnTo>
                  <a:lnTo>
                    <a:pt x="2050" y="430"/>
                  </a:lnTo>
                  <a:lnTo>
                    <a:pt x="2050" y="431"/>
                  </a:lnTo>
                  <a:lnTo>
                    <a:pt x="2051" y="433"/>
                  </a:lnTo>
                  <a:lnTo>
                    <a:pt x="2052" y="434"/>
                  </a:lnTo>
                  <a:lnTo>
                    <a:pt x="2052" y="435"/>
                  </a:lnTo>
                  <a:lnTo>
                    <a:pt x="2055" y="436"/>
                  </a:lnTo>
                  <a:lnTo>
                    <a:pt x="2057" y="437"/>
                  </a:lnTo>
                  <a:lnTo>
                    <a:pt x="2057" y="438"/>
                  </a:lnTo>
                  <a:lnTo>
                    <a:pt x="2063" y="441"/>
                  </a:lnTo>
                  <a:lnTo>
                    <a:pt x="2064" y="442"/>
                  </a:lnTo>
                  <a:lnTo>
                    <a:pt x="2066" y="443"/>
                  </a:lnTo>
                  <a:lnTo>
                    <a:pt x="2071" y="445"/>
                  </a:lnTo>
                  <a:lnTo>
                    <a:pt x="2072" y="445"/>
                  </a:lnTo>
                  <a:lnTo>
                    <a:pt x="2073" y="445"/>
                  </a:lnTo>
                  <a:lnTo>
                    <a:pt x="2074" y="446"/>
                  </a:lnTo>
                  <a:lnTo>
                    <a:pt x="2076" y="448"/>
                  </a:lnTo>
                  <a:lnTo>
                    <a:pt x="2079" y="449"/>
                  </a:lnTo>
                  <a:lnTo>
                    <a:pt x="2080" y="450"/>
                  </a:lnTo>
                  <a:lnTo>
                    <a:pt x="2081" y="451"/>
                  </a:lnTo>
                  <a:lnTo>
                    <a:pt x="2085" y="455"/>
                  </a:lnTo>
                  <a:lnTo>
                    <a:pt x="2086" y="456"/>
                  </a:lnTo>
                  <a:lnTo>
                    <a:pt x="2087" y="457"/>
                  </a:lnTo>
                  <a:lnTo>
                    <a:pt x="2088" y="457"/>
                  </a:lnTo>
                  <a:lnTo>
                    <a:pt x="2091" y="458"/>
                  </a:lnTo>
                  <a:lnTo>
                    <a:pt x="2093" y="459"/>
                  </a:lnTo>
                  <a:lnTo>
                    <a:pt x="2094" y="459"/>
                  </a:lnTo>
                  <a:lnTo>
                    <a:pt x="2095" y="459"/>
                  </a:lnTo>
                  <a:lnTo>
                    <a:pt x="2096" y="458"/>
                  </a:lnTo>
                  <a:lnTo>
                    <a:pt x="2107" y="480"/>
                  </a:lnTo>
                  <a:lnTo>
                    <a:pt x="2107" y="481"/>
                  </a:lnTo>
                  <a:lnTo>
                    <a:pt x="2108" y="482"/>
                  </a:lnTo>
                  <a:lnTo>
                    <a:pt x="2108" y="483"/>
                  </a:lnTo>
                  <a:lnTo>
                    <a:pt x="2108" y="485"/>
                  </a:lnTo>
                  <a:lnTo>
                    <a:pt x="2109" y="485"/>
                  </a:lnTo>
                  <a:lnTo>
                    <a:pt x="2109" y="486"/>
                  </a:lnTo>
                  <a:lnTo>
                    <a:pt x="2109" y="488"/>
                  </a:lnTo>
                  <a:lnTo>
                    <a:pt x="2109" y="489"/>
                  </a:lnTo>
                  <a:lnTo>
                    <a:pt x="2108" y="490"/>
                  </a:lnTo>
                  <a:lnTo>
                    <a:pt x="2109" y="490"/>
                  </a:lnTo>
                  <a:lnTo>
                    <a:pt x="2109" y="493"/>
                  </a:lnTo>
                  <a:lnTo>
                    <a:pt x="2109" y="509"/>
                  </a:lnTo>
                  <a:lnTo>
                    <a:pt x="2109" y="511"/>
                  </a:lnTo>
                  <a:lnTo>
                    <a:pt x="2108" y="512"/>
                  </a:lnTo>
                  <a:lnTo>
                    <a:pt x="2108" y="515"/>
                  </a:lnTo>
                  <a:lnTo>
                    <a:pt x="2104" y="520"/>
                  </a:lnTo>
                  <a:lnTo>
                    <a:pt x="2103" y="523"/>
                  </a:lnTo>
                  <a:lnTo>
                    <a:pt x="2102" y="524"/>
                  </a:lnTo>
                  <a:lnTo>
                    <a:pt x="2101" y="525"/>
                  </a:lnTo>
                  <a:lnTo>
                    <a:pt x="2101" y="526"/>
                  </a:lnTo>
                  <a:lnTo>
                    <a:pt x="2101" y="527"/>
                  </a:lnTo>
                  <a:lnTo>
                    <a:pt x="2100" y="528"/>
                  </a:lnTo>
                  <a:lnTo>
                    <a:pt x="2100" y="531"/>
                  </a:lnTo>
                  <a:lnTo>
                    <a:pt x="2098" y="532"/>
                  </a:lnTo>
                  <a:lnTo>
                    <a:pt x="2098" y="533"/>
                  </a:lnTo>
                  <a:lnTo>
                    <a:pt x="2098" y="535"/>
                  </a:lnTo>
                  <a:lnTo>
                    <a:pt x="2098" y="537"/>
                  </a:lnTo>
                  <a:lnTo>
                    <a:pt x="2098" y="538"/>
                  </a:lnTo>
                  <a:lnTo>
                    <a:pt x="2098" y="539"/>
                  </a:lnTo>
                  <a:lnTo>
                    <a:pt x="2098" y="540"/>
                  </a:lnTo>
                  <a:lnTo>
                    <a:pt x="2097" y="541"/>
                  </a:lnTo>
                  <a:lnTo>
                    <a:pt x="2097" y="542"/>
                  </a:lnTo>
                  <a:lnTo>
                    <a:pt x="2097" y="543"/>
                  </a:lnTo>
                  <a:lnTo>
                    <a:pt x="2096" y="546"/>
                  </a:lnTo>
                  <a:lnTo>
                    <a:pt x="2096" y="549"/>
                  </a:lnTo>
                  <a:lnTo>
                    <a:pt x="2096" y="550"/>
                  </a:lnTo>
                  <a:lnTo>
                    <a:pt x="2096" y="553"/>
                  </a:lnTo>
                  <a:lnTo>
                    <a:pt x="2095" y="554"/>
                  </a:lnTo>
                  <a:lnTo>
                    <a:pt x="2095" y="555"/>
                  </a:lnTo>
                  <a:lnTo>
                    <a:pt x="2095" y="556"/>
                  </a:lnTo>
                  <a:lnTo>
                    <a:pt x="2095" y="557"/>
                  </a:lnTo>
                  <a:lnTo>
                    <a:pt x="2095" y="560"/>
                  </a:lnTo>
                  <a:lnTo>
                    <a:pt x="2095" y="561"/>
                  </a:lnTo>
                  <a:lnTo>
                    <a:pt x="2095" y="563"/>
                  </a:lnTo>
                  <a:lnTo>
                    <a:pt x="2095" y="567"/>
                  </a:lnTo>
                  <a:lnTo>
                    <a:pt x="2095" y="569"/>
                  </a:lnTo>
                  <a:lnTo>
                    <a:pt x="2095" y="570"/>
                  </a:lnTo>
                  <a:lnTo>
                    <a:pt x="2095" y="571"/>
                  </a:lnTo>
                  <a:lnTo>
                    <a:pt x="2096" y="573"/>
                  </a:lnTo>
                  <a:lnTo>
                    <a:pt x="2097" y="576"/>
                  </a:lnTo>
                  <a:lnTo>
                    <a:pt x="2098" y="578"/>
                  </a:lnTo>
                  <a:lnTo>
                    <a:pt x="2098" y="579"/>
                  </a:lnTo>
                  <a:lnTo>
                    <a:pt x="2100" y="580"/>
                  </a:lnTo>
                  <a:lnTo>
                    <a:pt x="2100" y="584"/>
                  </a:lnTo>
                  <a:lnTo>
                    <a:pt x="2100" y="585"/>
                  </a:lnTo>
                  <a:lnTo>
                    <a:pt x="2100" y="586"/>
                  </a:lnTo>
                  <a:lnTo>
                    <a:pt x="2101" y="587"/>
                  </a:lnTo>
                  <a:lnTo>
                    <a:pt x="2102" y="587"/>
                  </a:lnTo>
                  <a:lnTo>
                    <a:pt x="2102" y="591"/>
                  </a:lnTo>
                  <a:lnTo>
                    <a:pt x="2103" y="591"/>
                  </a:lnTo>
                  <a:lnTo>
                    <a:pt x="2103" y="592"/>
                  </a:lnTo>
                  <a:lnTo>
                    <a:pt x="2104" y="594"/>
                  </a:lnTo>
                  <a:lnTo>
                    <a:pt x="2105" y="595"/>
                  </a:lnTo>
                  <a:lnTo>
                    <a:pt x="2108" y="598"/>
                  </a:lnTo>
                  <a:lnTo>
                    <a:pt x="2109" y="599"/>
                  </a:lnTo>
                  <a:lnTo>
                    <a:pt x="2111" y="601"/>
                  </a:lnTo>
                  <a:lnTo>
                    <a:pt x="2112" y="602"/>
                  </a:lnTo>
                  <a:lnTo>
                    <a:pt x="2113" y="602"/>
                  </a:lnTo>
                  <a:lnTo>
                    <a:pt x="2115" y="602"/>
                  </a:lnTo>
                  <a:lnTo>
                    <a:pt x="2113" y="614"/>
                  </a:lnTo>
                  <a:lnTo>
                    <a:pt x="2111" y="616"/>
                  </a:lnTo>
                  <a:lnTo>
                    <a:pt x="2111" y="617"/>
                  </a:lnTo>
                  <a:lnTo>
                    <a:pt x="2110" y="618"/>
                  </a:lnTo>
                  <a:lnTo>
                    <a:pt x="2104" y="630"/>
                  </a:lnTo>
                  <a:lnTo>
                    <a:pt x="2102" y="631"/>
                  </a:lnTo>
                  <a:lnTo>
                    <a:pt x="2102" y="632"/>
                  </a:lnTo>
                  <a:lnTo>
                    <a:pt x="2102" y="633"/>
                  </a:lnTo>
                  <a:lnTo>
                    <a:pt x="2101" y="635"/>
                  </a:lnTo>
                  <a:lnTo>
                    <a:pt x="2101" y="636"/>
                  </a:lnTo>
                  <a:lnTo>
                    <a:pt x="2100" y="638"/>
                  </a:lnTo>
                  <a:lnTo>
                    <a:pt x="2098" y="639"/>
                  </a:lnTo>
                  <a:lnTo>
                    <a:pt x="2098" y="640"/>
                  </a:lnTo>
                  <a:lnTo>
                    <a:pt x="2097" y="642"/>
                  </a:lnTo>
                  <a:lnTo>
                    <a:pt x="2097" y="643"/>
                  </a:lnTo>
                  <a:lnTo>
                    <a:pt x="2097" y="644"/>
                  </a:lnTo>
                  <a:lnTo>
                    <a:pt x="2088" y="668"/>
                  </a:lnTo>
                  <a:lnTo>
                    <a:pt x="2087" y="670"/>
                  </a:lnTo>
                  <a:lnTo>
                    <a:pt x="2087" y="672"/>
                  </a:lnTo>
                  <a:lnTo>
                    <a:pt x="2086" y="672"/>
                  </a:lnTo>
                  <a:lnTo>
                    <a:pt x="2086" y="673"/>
                  </a:lnTo>
                  <a:lnTo>
                    <a:pt x="2085" y="674"/>
                  </a:lnTo>
                  <a:lnTo>
                    <a:pt x="2085" y="675"/>
                  </a:lnTo>
                  <a:lnTo>
                    <a:pt x="2085" y="676"/>
                  </a:lnTo>
                  <a:lnTo>
                    <a:pt x="2083" y="679"/>
                  </a:lnTo>
                  <a:lnTo>
                    <a:pt x="2082" y="682"/>
                  </a:lnTo>
                  <a:lnTo>
                    <a:pt x="2081" y="683"/>
                  </a:lnTo>
                  <a:lnTo>
                    <a:pt x="2081" y="687"/>
                  </a:lnTo>
                  <a:lnTo>
                    <a:pt x="2080" y="688"/>
                  </a:lnTo>
                  <a:lnTo>
                    <a:pt x="2080" y="689"/>
                  </a:lnTo>
                  <a:lnTo>
                    <a:pt x="2080" y="691"/>
                  </a:lnTo>
                  <a:lnTo>
                    <a:pt x="2080" y="692"/>
                  </a:lnTo>
                  <a:lnTo>
                    <a:pt x="2081" y="694"/>
                  </a:lnTo>
                  <a:lnTo>
                    <a:pt x="2081" y="695"/>
                  </a:lnTo>
                  <a:lnTo>
                    <a:pt x="2082" y="696"/>
                  </a:lnTo>
                  <a:lnTo>
                    <a:pt x="2085" y="698"/>
                  </a:lnTo>
                  <a:lnTo>
                    <a:pt x="2087" y="700"/>
                  </a:lnTo>
                  <a:lnTo>
                    <a:pt x="2088" y="702"/>
                  </a:lnTo>
                  <a:lnTo>
                    <a:pt x="2088" y="703"/>
                  </a:lnTo>
                  <a:lnTo>
                    <a:pt x="2089" y="704"/>
                  </a:lnTo>
                  <a:lnTo>
                    <a:pt x="2093" y="709"/>
                  </a:lnTo>
                  <a:lnTo>
                    <a:pt x="2094" y="709"/>
                  </a:lnTo>
                  <a:lnTo>
                    <a:pt x="2094" y="713"/>
                  </a:lnTo>
                  <a:lnTo>
                    <a:pt x="2094" y="714"/>
                  </a:lnTo>
                  <a:lnTo>
                    <a:pt x="2095" y="717"/>
                  </a:lnTo>
                  <a:lnTo>
                    <a:pt x="2095" y="718"/>
                  </a:lnTo>
                  <a:lnTo>
                    <a:pt x="2095" y="719"/>
                  </a:lnTo>
                  <a:lnTo>
                    <a:pt x="2096" y="721"/>
                  </a:lnTo>
                  <a:lnTo>
                    <a:pt x="2096" y="724"/>
                  </a:lnTo>
                  <a:lnTo>
                    <a:pt x="2096" y="725"/>
                  </a:lnTo>
                  <a:lnTo>
                    <a:pt x="2100" y="751"/>
                  </a:lnTo>
                  <a:lnTo>
                    <a:pt x="2098" y="751"/>
                  </a:lnTo>
                  <a:lnTo>
                    <a:pt x="2098" y="754"/>
                  </a:lnTo>
                  <a:lnTo>
                    <a:pt x="2098" y="756"/>
                  </a:lnTo>
                  <a:lnTo>
                    <a:pt x="2098" y="758"/>
                  </a:lnTo>
                  <a:lnTo>
                    <a:pt x="2098" y="762"/>
                  </a:lnTo>
                  <a:lnTo>
                    <a:pt x="2098" y="763"/>
                  </a:lnTo>
                  <a:lnTo>
                    <a:pt x="2098" y="765"/>
                  </a:lnTo>
                  <a:lnTo>
                    <a:pt x="2098" y="766"/>
                  </a:lnTo>
                  <a:lnTo>
                    <a:pt x="2098" y="767"/>
                  </a:lnTo>
                  <a:lnTo>
                    <a:pt x="2100" y="771"/>
                  </a:lnTo>
                  <a:lnTo>
                    <a:pt x="2100" y="772"/>
                  </a:lnTo>
                  <a:lnTo>
                    <a:pt x="2101" y="773"/>
                  </a:lnTo>
                  <a:lnTo>
                    <a:pt x="2101" y="774"/>
                  </a:lnTo>
                  <a:lnTo>
                    <a:pt x="2102" y="775"/>
                  </a:lnTo>
                  <a:lnTo>
                    <a:pt x="2102" y="778"/>
                  </a:lnTo>
                  <a:lnTo>
                    <a:pt x="2102" y="779"/>
                  </a:lnTo>
                  <a:lnTo>
                    <a:pt x="2102" y="780"/>
                  </a:lnTo>
                  <a:lnTo>
                    <a:pt x="2103" y="781"/>
                  </a:lnTo>
                  <a:lnTo>
                    <a:pt x="2103" y="785"/>
                  </a:lnTo>
                  <a:lnTo>
                    <a:pt x="2090" y="799"/>
                  </a:lnTo>
                  <a:lnTo>
                    <a:pt x="2089" y="800"/>
                  </a:lnTo>
                  <a:lnTo>
                    <a:pt x="2088" y="802"/>
                  </a:lnTo>
                  <a:lnTo>
                    <a:pt x="2087" y="803"/>
                  </a:lnTo>
                  <a:lnTo>
                    <a:pt x="2087" y="804"/>
                  </a:lnTo>
                  <a:lnTo>
                    <a:pt x="2086" y="805"/>
                  </a:lnTo>
                  <a:lnTo>
                    <a:pt x="2086" y="807"/>
                  </a:lnTo>
                  <a:lnTo>
                    <a:pt x="2086" y="808"/>
                  </a:lnTo>
                  <a:lnTo>
                    <a:pt x="2086" y="810"/>
                  </a:lnTo>
                  <a:lnTo>
                    <a:pt x="2087" y="811"/>
                  </a:lnTo>
                  <a:lnTo>
                    <a:pt x="2087" y="812"/>
                  </a:lnTo>
                  <a:lnTo>
                    <a:pt x="2088" y="814"/>
                  </a:lnTo>
                  <a:lnTo>
                    <a:pt x="2088" y="815"/>
                  </a:lnTo>
                  <a:lnTo>
                    <a:pt x="2089" y="816"/>
                  </a:lnTo>
                  <a:lnTo>
                    <a:pt x="2090" y="819"/>
                  </a:lnTo>
                  <a:lnTo>
                    <a:pt x="2089" y="830"/>
                  </a:lnTo>
                  <a:lnTo>
                    <a:pt x="2076" y="845"/>
                  </a:lnTo>
                  <a:lnTo>
                    <a:pt x="2075" y="845"/>
                  </a:lnTo>
                  <a:lnTo>
                    <a:pt x="2074" y="846"/>
                  </a:lnTo>
                  <a:lnTo>
                    <a:pt x="2073" y="848"/>
                  </a:lnTo>
                  <a:lnTo>
                    <a:pt x="2072" y="848"/>
                  </a:lnTo>
                  <a:lnTo>
                    <a:pt x="2071" y="849"/>
                  </a:lnTo>
                  <a:lnTo>
                    <a:pt x="2071" y="851"/>
                  </a:lnTo>
                  <a:lnTo>
                    <a:pt x="2068" y="856"/>
                  </a:lnTo>
                  <a:lnTo>
                    <a:pt x="2067" y="856"/>
                  </a:lnTo>
                  <a:lnTo>
                    <a:pt x="2066" y="859"/>
                  </a:lnTo>
                  <a:lnTo>
                    <a:pt x="2066" y="860"/>
                  </a:lnTo>
                  <a:lnTo>
                    <a:pt x="2066" y="861"/>
                  </a:lnTo>
                  <a:lnTo>
                    <a:pt x="2065" y="862"/>
                  </a:lnTo>
                  <a:lnTo>
                    <a:pt x="2063" y="868"/>
                  </a:lnTo>
                  <a:lnTo>
                    <a:pt x="2061" y="870"/>
                  </a:lnTo>
                  <a:lnTo>
                    <a:pt x="2061" y="871"/>
                  </a:lnTo>
                  <a:lnTo>
                    <a:pt x="2060" y="871"/>
                  </a:lnTo>
                  <a:lnTo>
                    <a:pt x="2060" y="872"/>
                  </a:lnTo>
                  <a:lnTo>
                    <a:pt x="2059" y="877"/>
                  </a:lnTo>
                  <a:lnTo>
                    <a:pt x="2060" y="877"/>
                  </a:lnTo>
                  <a:lnTo>
                    <a:pt x="2059" y="881"/>
                  </a:lnTo>
                  <a:lnTo>
                    <a:pt x="2055" y="883"/>
                  </a:lnTo>
                  <a:lnTo>
                    <a:pt x="2042" y="872"/>
                  </a:lnTo>
                  <a:lnTo>
                    <a:pt x="2019" y="877"/>
                  </a:lnTo>
                  <a:lnTo>
                    <a:pt x="1999" y="867"/>
                  </a:lnTo>
                  <a:lnTo>
                    <a:pt x="1976" y="866"/>
                  </a:lnTo>
                  <a:lnTo>
                    <a:pt x="1968" y="884"/>
                  </a:lnTo>
                  <a:lnTo>
                    <a:pt x="1959" y="884"/>
                  </a:lnTo>
                  <a:lnTo>
                    <a:pt x="1953" y="884"/>
                  </a:lnTo>
                  <a:lnTo>
                    <a:pt x="1948" y="879"/>
                  </a:lnTo>
                  <a:lnTo>
                    <a:pt x="1922" y="889"/>
                  </a:lnTo>
                  <a:lnTo>
                    <a:pt x="1917" y="898"/>
                  </a:lnTo>
                  <a:lnTo>
                    <a:pt x="1919" y="904"/>
                  </a:lnTo>
                  <a:lnTo>
                    <a:pt x="1906" y="913"/>
                  </a:lnTo>
                  <a:lnTo>
                    <a:pt x="1901" y="915"/>
                  </a:lnTo>
                  <a:lnTo>
                    <a:pt x="1885" y="922"/>
                  </a:lnTo>
                  <a:lnTo>
                    <a:pt x="1879" y="938"/>
                  </a:lnTo>
                  <a:lnTo>
                    <a:pt x="1843" y="969"/>
                  </a:lnTo>
                  <a:lnTo>
                    <a:pt x="1842" y="974"/>
                  </a:lnTo>
                  <a:lnTo>
                    <a:pt x="1844" y="996"/>
                  </a:lnTo>
                  <a:lnTo>
                    <a:pt x="1839" y="995"/>
                  </a:lnTo>
                  <a:lnTo>
                    <a:pt x="1824" y="981"/>
                  </a:lnTo>
                  <a:lnTo>
                    <a:pt x="1818" y="981"/>
                  </a:lnTo>
                  <a:lnTo>
                    <a:pt x="1783" y="983"/>
                  </a:lnTo>
                  <a:lnTo>
                    <a:pt x="1772" y="1002"/>
                  </a:lnTo>
                  <a:lnTo>
                    <a:pt x="1762" y="1009"/>
                  </a:lnTo>
                  <a:lnTo>
                    <a:pt x="1758" y="1004"/>
                  </a:lnTo>
                  <a:lnTo>
                    <a:pt x="1743" y="1010"/>
                  </a:lnTo>
                  <a:lnTo>
                    <a:pt x="1739" y="999"/>
                  </a:lnTo>
                  <a:lnTo>
                    <a:pt x="1727" y="989"/>
                  </a:lnTo>
                  <a:lnTo>
                    <a:pt x="1716" y="963"/>
                  </a:lnTo>
                  <a:lnTo>
                    <a:pt x="1712" y="959"/>
                  </a:lnTo>
                  <a:lnTo>
                    <a:pt x="1682" y="974"/>
                  </a:lnTo>
                  <a:lnTo>
                    <a:pt x="1682" y="980"/>
                  </a:lnTo>
                  <a:lnTo>
                    <a:pt x="1679" y="1003"/>
                  </a:lnTo>
                  <a:lnTo>
                    <a:pt x="1662" y="1004"/>
                  </a:lnTo>
                  <a:lnTo>
                    <a:pt x="1648" y="1021"/>
                  </a:lnTo>
                  <a:lnTo>
                    <a:pt x="1649" y="1032"/>
                  </a:lnTo>
                  <a:lnTo>
                    <a:pt x="1646" y="1035"/>
                  </a:lnTo>
                  <a:lnTo>
                    <a:pt x="1625" y="1044"/>
                  </a:lnTo>
                  <a:lnTo>
                    <a:pt x="1616" y="1058"/>
                  </a:lnTo>
                  <a:lnTo>
                    <a:pt x="1593" y="1056"/>
                  </a:lnTo>
                  <a:lnTo>
                    <a:pt x="1587" y="1057"/>
                  </a:lnTo>
                  <a:lnTo>
                    <a:pt x="1585" y="1074"/>
                  </a:lnTo>
                  <a:lnTo>
                    <a:pt x="1596" y="1086"/>
                  </a:lnTo>
                  <a:lnTo>
                    <a:pt x="1596" y="1092"/>
                  </a:lnTo>
                  <a:lnTo>
                    <a:pt x="1587" y="1113"/>
                  </a:lnTo>
                  <a:lnTo>
                    <a:pt x="1567" y="1102"/>
                  </a:lnTo>
                  <a:lnTo>
                    <a:pt x="1566" y="1091"/>
                  </a:lnTo>
                  <a:lnTo>
                    <a:pt x="1526" y="1108"/>
                  </a:lnTo>
                  <a:lnTo>
                    <a:pt x="1521" y="1120"/>
                  </a:lnTo>
                  <a:lnTo>
                    <a:pt x="1546" y="1126"/>
                  </a:lnTo>
                  <a:lnTo>
                    <a:pt x="1551" y="1129"/>
                  </a:lnTo>
                  <a:lnTo>
                    <a:pt x="1555" y="1146"/>
                  </a:lnTo>
                  <a:lnTo>
                    <a:pt x="1541" y="1163"/>
                  </a:lnTo>
                  <a:lnTo>
                    <a:pt x="1543" y="1174"/>
                  </a:lnTo>
                  <a:lnTo>
                    <a:pt x="1545" y="1178"/>
                  </a:lnTo>
                  <a:lnTo>
                    <a:pt x="1528" y="1190"/>
                  </a:lnTo>
                  <a:lnTo>
                    <a:pt x="1522" y="1191"/>
                  </a:lnTo>
                  <a:lnTo>
                    <a:pt x="1533" y="1196"/>
                  </a:lnTo>
                  <a:lnTo>
                    <a:pt x="1539" y="1216"/>
                  </a:lnTo>
                  <a:lnTo>
                    <a:pt x="1557" y="1215"/>
                  </a:lnTo>
                  <a:lnTo>
                    <a:pt x="1568" y="1253"/>
                  </a:lnTo>
                  <a:lnTo>
                    <a:pt x="1565" y="1270"/>
                  </a:lnTo>
                  <a:lnTo>
                    <a:pt x="1574" y="1283"/>
                  </a:lnTo>
                  <a:lnTo>
                    <a:pt x="1531" y="1311"/>
                  </a:lnTo>
                  <a:lnTo>
                    <a:pt x="1523" y="1319"/>
                  </a:lnTo>
                  <a:lnTo>
                    <a:pt x="1503" y="1327"/>
                  </a:lnTo>
                  <a:lnTo>
                    <a:pt x="1489" y="1339"/>
                  </a:lnTo>
                  <a:lnTo>
                    <a:pt x="1484" y="1342"/>
                  </a:lnTo>
                  <a:lnTo>
                    <a:pt x="1479" y="1339"/>
                  </a:lnTo>
                  <a:lnTo>
                    <a:pt x="1476" y="1328"/>
                  </a:lnTo>
                  <a:lnTo>
                    <a:pt x="1466" y="1325"/>
                  </a:lnTo>
                  <a:lnTo>
                    <a:pt x="1453" y="1335"/>
                  </a:lnTo>
                  <a:lnTo>
                    <a:pt x="1442" y="1338"/>
                  </a:lnTo>
                  <a:lnTo>
                    <a:pt x="1438" y="1323"/>
                  </a:lnTo>
                  <a:lnTo>
                    <a:pt x="1422" y="1320"/>
                  </a:lnTo>
                  <a:lnTo>
                    <a:pt x="1417" y="1323"/>
                  </a:lnTo>
                  <a:lnTo>
                    <a:pt x="1381" y="1340"/>
                  </a:lnTo>
                  <a:lnTo>
                    <a:pt x="1362" y="1330"/>
                  </a:lnTo>
                  <a:lnTo>
                    <a:pt x="1342" y="1340"/>
                  </a:lnTo>
                  <a:lnTo>
                    <a:pt x="1307" y="1343"/>
                  </a:lnTo>
                  <a:lnTo>
                    <a:pt x="1306" y="1342"/>
                  </a:lnTo>
                  <a:lnTo>
                    <a:pt x="1305" y="1338"/>
                  </a:lnTo>
                  <a:lnTo>
                    <a:pt x="1305" y="1335"/>
                  </a:lnTo>
                  <a:lnTo>
                    <a:pt x="1307" y="1334"/>
                  </a:lnTo>
                  <a:lnTo>
                    <a:pt x="1309" y="1334"/>
                  </a:lnTo>
                  <a:lnTo>
                    <a:pt x="1310" y="1333"/>
                  </a:lnTo>
                  <a:lnTo>
                    <a:pt x="1311" y="1332"/>
                  </a:lnTo>
                  <a:lnTo>
                    <a:pt x="1312" y="1332"/>
                  </a:lnTo>
                  <a:lnTo>
                    <a:pt x="1313" y="1331"/>
                  </a:lnTo>
                  <a:lnTo>
                    <a:pt x="1314" y="1331"/>
                  </a:lnTo>
                  <a:lnTo>
                    <a:pt x="1315" y="1330"/>
                  </a:lnTo>
                  <a:lnTo>
                    <a:pt x="1315" y="1328"/>
                  </a:lnTo>
                  <a:lnTo>
                    <a:pt x="1317" y="1327"/>
                  </a:lnTo>
                  <a:lnTo>
                    <a:pt x="1318" y="1326"/>
                  </a:lnTo>
                  <a:lnTo>
                    <a:pt x="1318" y="1327"/>
                  </a:lnTo>
                  <a:lnTo>
                    <a:pt x="1319" y="1327"/>
                  </a:lnTo>
                  <a:lnTo>
                    <a:pt x="1320" y="1328"/>
                  </a:lnTo>
                  <a:lnTo>
                    <a:pt x="1321" y="1328"/>
                  </a:lnTo>
                  <a:lnTo>
                    <a:pt x="1322" y="1328"/>
                  </a:lnTo>
                  <a:lnTo>
                    <a:pt x="1324" y="1328"/>
                  </a:lnTo>
                  <a:lnTo>
                    <a:pt x="1325" y="1328"/>
                  </a:lnTo>
                  <a:lnTo>
                    <a:pt x="1326" y="1327"/>
                  </a:lnTo>
                  <a:lnTo>
                    <a:pt x="1327" y="1327"/>
                  </a:lnTo>
                  <a:lnTo>
                    <a:pt x="1327" y="1326"/>
                  </a:lnTo>
                  <a:lnTo>
                    <a:pt x="1328" y="1325"/>
                  </a:lnTo>
                  <a:lnTo>
                    <a:pt x="1329" y="1325"/>
                  </a:lnTo>
                  <a:lnTo>
                    <a:pt x="1330" y="1324"/>
                  </a:lnTo>
                  <a:lnTo>
                    <a:pt x="1333" y="1323"/>
                  </a:lnTo>
                  <a:lnTo>
                    <a:pt x="1334" y="1322"/>
                  </a:lnTo>
                  <a:lnTo>
                    <a:pt x="1335" y="1322"/>
                  </a:lnTo>
                  <a:lnTo>
                    <a:pt x="1336" y="1320"/>
                  </a:lnTo>
                  <a:lnTo>
                    <a:pt x="1337" y="1319"/>
                  </a:lnTo>
                  <a:lnTo>
                    <a:pt x="1339" y="1318"/>
                  </a:lnTo>
                  <a:lnTo>
                    <a:pt x="1340" y="1317"/>
                  </a:lnTo>
                  <a:lnTo>
                    <a:pt x="1341" y="1316"/>
                  </a:lnTo>
                  <a:lnTo>
                    <a:pt x="1342" y="1315"/>
                  </a:lnTo>
                  <a:lnTo>
                    <a:pt x="1343" y="1313"/>
                  </a:lnTo>
                  <a:lnTo>
                    <a:pt x="1344" y="1312"/>
                  </a:lnTo>
                  <a:lnTo>
                    <a:pt x="1345" y="1312"/>
                  </a:lnTo>
                  <a:lnTo>
                    <a:pt x="1348" y="1311"/>
                  </a:lnTo>
                  <a:lnTo>
                    <a:pt x="1350" y="1310"/>
                  </a:lnTo>
                  <a:lnTo>
                    <a:pt x="1351" y="1309"/>
                  </a:lnTo>
                  <a:lnTo>
                    <a:pt x="1352" y="1309"/>
                  </a:lnTo>
                  <a:lnTo>
                    <a:pt x="1354" y="1309"/>
                  </a:lnTo>
                  <a:lnTo>
                    <a:pt x="1355" y="1309"/>
                  </a:lnTo>
                  <a:lnTo>
                    <a:pt x="1356" y="1309"/>
                  </a:lnTo>
                  <a:lnTo>
                    <a:pt x="1357" y="1309"/>
                  </a:lnTo>
                  <a:lnTo>
                    <a:pt x="1358" y="1310"/>
                  </a:lnTo>
                  <a:lnTo>
                    <a:pt x="1359" y="1310"/>
                  </a:lnTo>
                  <a:lnTo>
                    <a:pt x="1359" y="1309"/>
                  </a:lnTo>
                  <a:lnTo>
                    <a:pt x="1359" y="1308"/>
                  </a:lnTo>
                  <a:lnTo>
                    <a:pt x="1360" y="1308"/>
                  </a:lnTo>
                  <a:lnTo>
                    <a:pt x="1363" y="1307"/>
                  </a:lnTo>
                  <a:lnTo>
                    <a:pt x="1364" y="1304"/>
                  </a:lnTo>
                  <a:lnTo>
                    <a:pt x="1365" y="1303"/>
                  </a:lnTo>
                  <a:lnTo>
                    <a:pt x="1365" y="1302"/>
                  </a:lnTo>
                  <a:lnTo>
                    <a:pt x="1365" y="1301"/>
                  </a:lnTo>
                  <a:lnTo>
                    <a:pt x="1365" y="1300"/>
                  </a:lnTo>
                  <a:lnTo>
                    <a:pt x="1365" y="1298"/>
                  </a:lnTo>
                  <a:lnTo>
                    <a:pt x="1365" y="1297"/>
                  </a:lnTo>
                  <a:lnTo>
                    <a:pt x="1365" y="1296"/>
                  </a:lnTo>
                  <a:lnTo>
                    <a:pt x="1365" y="1295"/>
                  </a:lnTo>
                  <a:lnTo>
                    <a:pt x="1365" y="1294"/>
                  </a:lnTo>
                  <a:lnTo>
                    <a:pt x="1366" y="1293"/>
                  </a:lnTo>
                  <a:lnTo>
                    <a:pt x="1367" y="1292"/>
                  </a:lnTo>
                  <a:lnTo>
                    <a:pt x="1367" y="1290"/>
                  </a:lnTo>
                  <a:lnTo>
                    <a:pt x="1367" y="1289"/>
                  </a:lnTo>
                  <a:lnTo>
                    <a:pt x="1367" y="1288"/>
                  </a:lnTo>
                  <a:lnTo>
                    <a:pt x="1367" y="1286"/>
                  </a:lnTo>
                  <a:lnTo>
                    <a:pt x="1367" y="1285"/>
                  </a:lnTo>
                  <a:lnTo>
                    <a:pt x="1367" y="1283"/>
                  </a:lnTo>
                  <a:lnTo>
                    <a:pt x="1367" y="1282"/>
                  </a:lnTo>
                  <a:lnTo>
                    <a:pt x="1367" y="1281"/>
                  </a:lnTo>
                  <a:lnTo>
                    <a:pt x="1367" y="1280"/>
                  </a:lnTo>
                  <a:lnTo>
                    <a:pt x="1366" y="1279"/>
                  </a:lnTo>
                  <a:lnTo>
                    <a:pt x="1366" y="1278"/>
                  </a:lnTo>
                  <a:lnTo>
                    <a:pt x="1366" y="1275"/>
                  </a:lnTo>
                  <a:lnTo>
                    <a:pt x="1365" y="1274"/>
                  </a:lnTo>
                  <a:lnTo>
                    <a:pt x="1365" y="1273"/>
                  </a:lnTo>
                  <a:lnTo>
                    <a:pt x="1365" y="1272"/>
                  </a:lnTo>
                  <a:lnTo>
                    <a:pt x="1365" y="1271"/>
                  </a:lnTo>
                  <a:lnTo>
                    <a:pt x="1364" y="1268"/>
                  </a:lnTo>
                  <a:lnTo>
                    <a:pt x="1363" y="1266"/>
                  </a:lnTo>
                  <a:lnTo>
                    <a:pt x="1362" y="1264"/>
                  </a:lnTo>
                  <a:lnTo>
                    <a:pt x="1362" y="1263"/>
                  </a:lnTo>
                  <a:lnTo>
                    <a:pt x="1362" y="1264"/>
                  </a:lnTo>
                  <a:lnTo>
                    <a:pt x="1360" y="1264"/>
                  </a:lnTo>
                  <a:lnTo>
                    <a:pt x="1360" y="1265"/>
                  </a:lnTo>
                  <a:lnTo>
                    <a:pt x="1359" y="1266"/>
                  </a:lnTo>
                  <a:lnTo>
                    <a:pt x="1358" y="1266"/>
                  </a:lnTo>
                  <a:lnTo>
                    <a:pt x="1358" y="1267"/>
                  </a:lnTo>
                  <a:lnTo>
                    <a:pt x="1357" y="1268"/>
                  </a:lnTo>
                  <a:lnTo>
                    <a:pt x="1356" y="1270"/>
                  </a:lnTo>
                  <a:lnTo>
                    <a:pt x="1355" y="1270"/>
                  </a:lnTo>
                  <a:lnTo>
                    <a:pt x="1354" y="1270"/>
                  </a:lnTo>
                  <a:lnTo>
                    <a:pt x="1352" y="1270"/>
                  </a:lnTo>
                  <a:lnTo>
                    <a:pt x="1352" y="1271"/>
                  </a:lnTo>
                  <a:lnTo>
                    <a:pt x="1351" y="1271"/>
                  </a:lnTo>
                  <a:lnTo>
                    <a:pt x="1351" y="1272"/>
                  </a:lnTo>
                  <a:lnTo>
                    <a:pt x="1350" y="1273"/>
                  </a:lnTo>
                  <a:lnTo>
                    <a:pt x="1350" y="1274"/>
                  </a:lnTo>
                  <a:lnTo>
                    <a:pt x="1349" y="1274"/>
                  </a:lnTo>
                  <a:lnTo>
                    <a:pt x="1348" y="1275"/>
                  </a:lnTo>
                  <a:lnTo>
                    <a:pt x="1348" y="1277"/>
                  </a:lnTo>
                  <a:lnTo>
                    <a:pt x="1347" y="1277"/>
                  </a:lnTo>
                  <a:lnTo>
                    <a:pt x="1347" y="1278"/>
                  </a:lnTo>
                  <a:lnTo>
                    <a:pt x="1344" y="1279"/>
                  </a:lnTo>
                  <a:lnTo>
                    <a:pt x="1343" y="1280"/>
                  </a:lnTo>
                  <a:lnTo>
                    <a:pt x="1342" y="1280"/>
                  </a:lnTo>
                  <a:lnTo>
                    <a:pt x="1342" y="1281"/>
                  </a:lnTo>
                  <a:lnTo>
                    <a:pt x="1341" y="1281"/>
                  </a:lnTo>
                  <a:lnTo>
                    <a:pt x="1340" y="1282"/>
                  </a:lnTo>
                  <a:lnTo>
                    <a:pt x="1339" y="1283"/>
                  </a:lnTo>
                  <a:lnTo>
                    <a:pt x="1337" y="1285"/>
                  </a:lnTo>
                  <a:lnTo>
                    <a:pt x="1336" y="1286"/>
                  </a:lnTo>
                  <a:lnTo>
                    <a:pt x="1335" y="1287"/>
                  </a:lnTo>
                  <a:lnTo>
                    <a:pt x="1334" y="1288"/>
                  </a:lnTo>
                  <a:lnTo>
                    <a:pt x="1333" y="1288"/>
                  </a:lnTo>
                  <a:lnTo>
                    <a:pt x="1332" y="1288"/>
                  </a:lnTo>
                  <a:lnTo>
                    <a:pt x="1330" y="1289"/>
                  </a:lnTo>
                  <a:lnTo>
                    <a:pt x="1329" y="1290"/>
                  </a:lnTo>
                  <a:lnTo>
                    <a:pt x="1328" y="1290"/>
                  </a:lnTo>
                  <a:lnTo>
                    <a:pt x="1327" y="1290"/>
                  </a:lnTo>
                  <a:lnTo>
                    <a:pt x="1326" y="1290"/>
                  </a:lnTo>
                  <a:lnTo>
                    <a:pt x="1325" y="1290"/>
                  </a:lnTo>
                  <a:lnTo>
                    <a:pt x="1324" y="1290"/>
                  </a:lnTo>
                  <a:lnTo>
                    <a:pt x="1322" y="1290"/>
                  </a:lnTo>
                  <a:lnTo>
                    <a:pt x="1321" y="1292"/>
                  </a:lnTo>
                  <a:lnTo>
                    <a:pt x="1319" y="1292"/>
                  </a:lnTo>
                  <a:lnTo>
                    <a:pt x="1318" y="1293"/>
                  </a:lnTo>
                  <a:lnTo>
                    <a:pt x="1317" y="1293"/>
                  </a:lnTo>
                  <a:lnTo>
                    <a:pt x="1315" y="1293"/>
                  </a:lnTo>
                  <a:lnTo>
                    <a:pt x="1314" y="1293"/>
                  </a:lnTo>
                  <a:lnTo>
                    <a:pt x="1313" y="1294"/>
                  </a:lnTo>
                  <a:lnTo>
                    <a:pt x="1313" y="1293"/>
                  </a:lnTo>
                  <a:lnTo>
                    <a:pt x="1312" y="1292"/>
                  </a:lnTo>
                  <a:lnTo>
                    <a:pt x="1312" y="1290"/>
                  </a:lnTo>
                  <a:lnTo>
                    <a:pt x="1312" y="1289"/>
                  </a:lnTo>
                  <a:lnTo>
                    <a:pt x="1312" y="1288"/>
                  </a:lnTo>
                  <a:lnTo>
                    <a:pt x="1311" y="1288"/>
                  </a:lnTo>
                  <a:lnTo>
                    <a:pt x="1311" y="1287"/>
                  </a:lnTo>
                  <a:lnTo>
                    <a:pt x="1311" y="1286"/>
                  </a:lnTo>
                  <a:lnTo>
                    <a:pt x="1311" y="1285"/>
                  </a:lnTo>
                  <a:lnTo>
                    <a:pt x="1311" y="1283"/>
                  </a:lnTo>
                  <a:lnTo>
                    <a:pt x="1311" y="1282"/>
                  </a:lnTo>
                  <a:lnTo>
                    <a:pt x="1311" y="1281"/>
                  </a:lnTo>
                  <a:lnTo>
                    <a:pt x="1312" y="1280"/>
                  </a:lnTo>
                  <a:lnTo>
                    <a:pt x="1313" y="1279"/>
                  </a:lnTo>
                  <a:lnTo>
                    <a:pt x="1314" y="1278"/>
                  </a:lnTo>
                  <a:lnTo>
                    <a:pt x="1315" y="1277"/>
                  </a:lnTo>
                  <a:lnTo>
                    <a:pt x="1317" y="1275"/>
                  </a:lnTo>
                  <a:lnTo>
                    <a:pt x="1317" y="1274"/>
                  </a:lnTo>
                  <a:lnTo>
                    <a:pt x="1315" y="1273"/>
                  </a:lnTo>
                  <a:lnTo>
                    <a:pt x="1315" y="1272"/>
                  </a:lnTo>
                  <a:lnTo>
                    <a:pt x="1314" y="1272"/>
                  </a:lnTo>
                  <a:lnTo>
                    <a:pt x="1313" y="1271"/>
                  </a:lnTo>
                  <a:lnTo>
                    <a:pt x="1312" y="1270"/>
                  </a:lnTo>
                  <a:lnTo>
                    <a:pt x="1312" y="1268"/>
                  </a:lnTo>
                  <a:lnTo>
                    <a:pt x="1311" y="1268"/>
                  </a:lnTo>
                  <a:lnTo>
                    <a:pt x="1310" y="1267"/>
                  </a:lnTo>
                  <a:lnTo>
                    <a:pt x="1309" y="1266"/>
                  </a:lnTo>
                  <a:lnTo>
                    <a:pt x="1307" y="1265"/>
                  </a:lnTo>
                  <a:lnTo>
                    <a:pt x="1306" y="1264"/>
                  </a:lnTo>
                  <a:lnTo>
                    <a:pt x="1306" y="1263"/>
                  </a:lnTo>
                  <a:lnTo>
                    <a:pt x="1305" y="1262"/>
                  </a:lnTo>
                  <a:lnTo>
                    <a:pt x="1305" y="1260"/>
                  </a:lnTo>
                  <a:lnTo>
                    <a:pt x="1304" y="1260"/>
                  </a:lnTo>
                  <a:lnTo>
                    <a:pt x="1303" y="1259"/>
                  </a:lnTo>
                  <a:lnTo>
                    <a:pt x="1302" y="1258"/>
                  </a:lnTo>
                  <a:lnTo>
                    <a:pt x="1300" y="1258"/>
                  </a:lnTo>
                  <a:lnTo>
                    <a:pt x="1299" y="1257"/>
                  </a:lnTo>
                  <a:lnTo>
                    <a:pt x="1299" y="1256"/>
                  </a:lnTo>
                  <a:lnTo>
                    <a:pt x="1298" y="1255"/>
                  </a:lnTo>
                  <a:lnTo>
                    <a:pt x="1298" y="1253"/>
                  </a:lnTo>
                  <a:lnTo>
                    <a:pt x="1298" y="1252"/>
                  </a:lnTo>
                  <a:lnTo>
                    <a:pt x="1298" y="1251"/>
                  </a:lnTo>
                  <a:lnTo>
                    <a:pt x="1298" y="1250"/>
                  </a:lnTo>
                  <a:lnTo>
                    <a:pt x="1298" y="1248"/>
                  </a:lnTo>
                  <a:lnTo>
                    <a:pt x="1298" y="1247"/>
                  </a:lnTo>
                  <a:lnTo>
                    <a:pt x="1298" y="1245"/>
                  </a:lnTo>
                  <a:lnTo>
                    <a:pt x="1297" y="1244"/>
                  </a:lnTo>
                  <a:lnTo>
                    <a:pt x="1297" y="1243"/>
                  </a:lnTo>
                  <a:lnTo>
                    <a:pt x="1297" y="1242"/>
                  </a:lnTo>
                  <a:lnTo>
                    <a:pt x="1297" y="1241"/>
                  </a:lnTo>
                  <a:lnTo>
                    <a:pt x="1296" y="1240"/>
                  </a:lnTo>
                  <a:lnTo>
                    <a:pt x="1295" y="1240"/>
                  </a:lnTo>
                  <a:lnTo>
                    <a:pt x="1295" y="1238"/>
                  </a:lnTo>
                  <a:lnTo>
                    <a:pt x="1294" y="1238"/>
                  </a:lnTo>
                  <a:lnTo>
                    <a:pt x="1292" y="1237"/>
                  </a:lnTo>
                  <a:lnTo>
                    <a:pt x="1292" y="1236"/>
                  </a:lnTo>
                  <a:lnTo>
                    <a:pt x="1291" y="1236"/>
                  </a:lnTo>
                  <a:lnTo>
                    <a:pt x="1290" y="1236"/>
                  </a:lnTo>
                  <a:lnTo>
                    <a:pt x="1289" y="1236"/>
                  </a:lnTo>
                  <a:lnTo>
                    <a:pt x="1289" y="1235"/>
                  </a:lnTo>
                  <a:lnTo>
                    <a:pt x="1288" y="1235"/>
                  </a:lnTo>
                  <a:lnTo>
                    <a:pt x="1287" y="1236"/>
                  </a:lnTo>
                  <a:lnTo>
                    <a:pt x="1285" y="1236"/>
                  </a:lnTo>
                  <a:lnTo>
                    <a:pt x="1284" y="1236"/>
                  </a:lnTo>
                  <a:lnTo>
                    <a:pt x="1283" y="1236"/>
                  </a:lnTo>
                  <a:lnTo>
                    <a:pt x="1283" y="1237"/>
                  </a:lnTo>
                  <a:lnTo>
                    <a:pt x="1282" y="1237"/>
                  </a:lnTo>
                  <a:lnTo>
                    <a:pt x="1282" y="1238"/>
                  </a:lnTo>
                  <a:lnTo>
                    <a:pt x="1281" y="1238"/>
                  </a:lnTo>
                  <a:lnTo>
                    <a:pt x="1281" y="1240"/>
                  </a:lnTo>
                  <a:lnTo>
                    <a:pt x="1280" y="1241"/>
                  </a:lnTo>
                  <a:lnTo>
                    <a:pt x="1279" y="1242"/>
                  </a:lnTo>
                  <a:lnTo>
                    <a:pt x="1279" y="1243"/>
                  </a:lnTo>
                  <a:lnTo>
                    <a:pt x="1279" y="1244"/>
                  </a:lnTo>
                  <a:lnTo>
                    <a:pt x="1277" y="1244"/>
                  </a:lnTo>
                  <a:lnTo>
                    <a:pt x="1277" y="1245"/>
                  </a:lnTo>
                  <a:lnTo>
                    <a:pt x="1277" y="1247"/>
                  </a:lnTo>
                  <a:lnTo>
                    <a:pt x="1277" y="1248"/>
                  </a:lnTo>
                  <a:lnTo>
                    <a:pt x="1279" y="1249"/>
                  </a:lnTo>
                  <a:lnTo>
                    <a:pt x="1279" y="1250"/>
                  </a:lnTo>
                  <a:lnTo>
                    <a:pt x="1280" y="1250"/>
                  </a:lnTo>
                  <a:lnTo>
                    <a:pt x="1280" y="1251"/>
                  </a:lnTo>
                  <a:lnTo>
                    <a:pt x="1281" y="1252"/>
                  </a:lnTo>
                  <a:lnTo>
                    <a:pt x="1282" y="1253"/>
                  </a:lnTo>
                  <a:lnTo>
                    <a:pt x="1282" y="1255"/>
                  </a:lnTo>
                  <a:lnTo>
                    <a:pt x="1282" y="1256"/>
                  </a:lnTo>
                  <a:lnTo>
                    <a:pt x="1281" y="1257"/>
                  </a:lnTo>
                  <a:lnTo>
                    <a:pt x="1280" y="1257"/>
                  </a:lnTo>
                  <a:lnTo>
                    <a:pt x="1280" y="1258"/>
                  </a:lnTo>
                  <a:lnTo>
                    <a:pt x="1279" y="1258"/>
                  </a:lnTo>
                  <a:lnTo>
                    <a:pt x="1277" y="1259"/>
                  </a:lnTo>
                  <a:lnTo>
                    <a:pt x="1276" y="1259"/>
                  </a:lnTo>
                  <a:lnTo>
                    <a:pt x="1276" y="1260"/>
                  </a:lnTo>
                  <a:lnTo>
                    <a:pt x="1275" y="1260"/>
                  </a:lnTo>
                  <a:lnTo>
                    <a:pt x="1274" y="1262"/>
                  </a:lnTo>
                  <a:lnTo>
                    <a:pt x="1273" y="1263"/>
                  </a:lnTo>
                  <a:lnTo>
                    <a:pt x="1272" y="1264"/>
                  </a:lnTo>
                  <a:lnTo>
                    <a:pt x="1270" y="1265"/>
                  </a:lnTo>
                  <a:lnTo>
                    <a:pt x="1268" y="1266"/>
                  </a:lnTo>
                  <a:lnTo>
                    <a:pt x="1267" y="1268"/>
                  </a:lnTo>
                  <a:lnTo>
                    <a:pt x="1266" y="1270"/>
                  </a:lnTo>
                  <a:lnTo>
                    <a:pt x="1266" y="1271"/>
                  </a:lnTo>
                  <a:lnTo>
                    <a:pt x="1266" y="1272"/>
                  </a:lnTo>
                  <a:lnTo>
                    <a:pt x="1266" y="1273"/>
                  </a:lnTo>
                  <a:lnTo>
                    <a:pt x="1266" y="1274"/>
                  </a:lnTo>
                  <a:lnTo>
                    <a:pt x="1266" y="1275"/>
                  </a:lnTo>
                  <a:lnTo>
                    <a:pt x="1267" y="1278"/>
                  </a:lnTo>
                  <a:lnTo>
                    <a:pt x="1267" y="1279"/>
                  </a:lnTo>
                  <a:lnTo>
                    <a:pt x="1267" y="1280"/>
                  </a:lnTo>
                  <a:lnTo>
                    <a:pt x="1267" y="1281"/>
                  </a:lnTo>
                  <a:lnTo>
                    <a:pt x="1266" y="1282"/>
                  </a:lnTo>
                  <a:lnTo>
                    <a:pt x="1265" y="1283"/>
                  </a:lnTo>
                  <a:lnTo>
                    <a:pt x="1265" y="1285"/>
                  </a:lnTo>
                  <a:lnTo>
                    <a:pt x="1263" y="1286"/>
                  </a:lnTo>
                  <a:lnTo>
                    <a:pt x="1263" y="1287"/>
                  </a:lnTo>
                  <a:lnTo>
                    <a:pt x="1262" y="1288"/>
                  </a:lnTo>
                  <a:lnTo>
                    <a:pt x="1261" y="1289"/>
                  </a:lnTo>
                  <a:lnTo>
                    <a:pt x="1260" y="1289"/>
                  </a:lnTo>
                  <a:lnTo>
                    <a:pt x="1259" y="1290"/>
                  </a:lnTo>
                  <a:lnTo>
                    <a:pt x="1259" y="1292"/>
                  </a:lnTo>
                  <a:lnTo>
                    <a:pt x="1257" y="1293"/>
                  </a:lnTo>
                  <a:lnTo>
                    <a:pt x="1254" y="1294"/>
                  </a:lnTo>
                  <a:lnTo>
                    <a:pt x="1253" y="1295"/>
                  </a:lnTo>
                  <a:lnTo>
                    <a:pt x="1252" y="1295"/>
                  </a:lnTo>
                  <a:lnTo>
                    <a:pt x="1250" y="1295"/>
                  </a:lnTo>
                  <a:lnTo>
                    <a:pt x="1247" y="1295"/>
                  </a:lnTo>
                  <a:lnTo>
                    <a:pt x="1244" y="1295"/>
                  </a:lnTo>
                  <a:lnTo>
                    <a:pt x="1243" y="1295"/>
                  </a:lnTo>
                  <a:lnTo>
                    <a:pt x="1240" y="1295"/>
                  </a:lnTo>
                  <a:lnTo>
                    <a:pt x="1238" y="1295"/>
                  </a:lnTo>
                  <a:lnTo>
                    <a:pt x="1237" y="1295"/>
                  </a:lnTo>
                  <a:lnTo>
                    <a:pt x="1236" y="1296"/>
                  </a:lnTo>
                  <a:lnTo>
                    <a:pt x="1235" y="1296"/>
                  </a:lnTo>
                  <a:lnTo>
                    <a:pt x="1232" y="1295"/>
                  </a:lnTo>
                  <a:lnTo>
                    <a:pt x="1230" y="1295"/>
                  </a:lnTo>
                  <a:lnTo>
                    <a:pt x="1228" y="1296"/>
                  </a:lnTo>
                  <a:lnTo>
                    <a:pt x="1227" y="1296"/>
                  </a:lnTo>
                  <a:lnTo>
                    <a:pt x="1225" y="1296"/>
                  </a:lnTo>
                  <a:lnTo>
                    <a:pt x="1224" y="1295"/>
                  </a:lnTo>
                  <a:lnTo>
                    <a:pt x="1223" y="1295"/>
                  </a:lnTo>
                  <a:lnTo>
                    <a:pt x="1222" y="1294"/>
                  </a:lnTo>
                  <a:lnTo>
                    <a:pt x="1220" y="1293"/>
                  </a:lnTo>
                  <a:lnTo>
                    <a:pt x="1218" y="1292"/>
                  </a:lnTo>
                  <a:lnTo>
                    <a:pt x="1217" y="1292"/>
                  </a:lnTo>
                  <a:lnTo>
                    <a:pt x="1216" y="1290"/>
                  </a:lnTo>
                  <a:lnTo>
                    <a:pt x="1215" y="1290"/>
                  </a:lnTo>
                  <a:lnTo>
                    <a:pt x="1213" y="1290"/>
                  </a:lnTo>
                  <a:lnTo>
                    <a:pt x="1210" y="1289"/>
                  </a:lnTo>
                  <a:lnTo>
                    <a:pt x="1209" y="1289"/>
                  </a:lnTo>
                  <a:lnTo>
                    <a:pt x="1207" y="1289"/>
                  </a:lnTo>
                  <a:lnTo>
                    <a:pt x="1206" y="1288"/>
                  </a:lnTo>
                  <a:lnTo>
                    <a:pt x="1203" y="1287"/>
                  </a:lnTo>
                  <a:lnTo>
                    <a:pt x="1201" y="1286"/>
                  </a:lnTo>
                  <a:lnTo>
                    <a:pt x="1199" y="1286"/>
                  </a:lnTo>
                  <a:lnTo>
                    <a:pt x="1200" y="1285"/>
                  </a:lnTo>
                  <a:lnTo>
                    <a:pt x="1200" y="1283"/>
                  </a:lnTo>
                  <a:lnTo>
                    <a:pt x="1200" y="1282"/>
                  </a:lnTo>
                  <a:lnTo>
                    <a:pt x="1201" y="1280"/>
                  </a:lnTo>
                  <a:lnTo>
                    <a:pt x="1201" y="1279"/>
                  </a:lnTo>
                  <a:lnTo>
                    <a:pt x="1202" y="1278"/>
                  </a:lnTo>
                  <a:lnTo>
                    <a:pt x="1203" y="1277"/>
                  </a:lnTo>
                  <a:lnTo>
                    <a:pt x="1202" y="1275"/>
                  </a:lnTo>
                  <a:lnTo>
                    <a:pt x="1202" y="1274"/>
                  </a:lnTo>
                  <a:lnTo>
                    <a:pt x="1201" y="1273"/>
                  </a:lnTo>
                  <a:lnTo>
                    <a:pt x="1201" y="1271"/>
                  </a:lnTo>
                  <a:lnTo>
                    <a:pt x="1201" y="1268"/>
                  </a:lnTo>
                  <a:lnTo>
                    <a:pt x="1201" y="1267"/>
                  </a:lnTo>
                  <a:lnTo>
                    <a:pt x="1201" y="1266"/>
                  </a:lnTo>
                  <a:lnTo>
                    <a:pt x="1201" y="1265"/>
                  </a:lnTo>
                  <a:lnTo>
                    <a:pt x="1202" y="1264"/>
                  </a:lnTo>
                  <a:lnTo>
                    <a:pt x="1203" y="1259"/>
                  </a:lnTo>
                  <a:lnTo>
                    <a:pt x="1202" y="1258"/>
                  </a:lnTo>
                  <a:lnTo>
                    <a:pt x="1202" y="1257"/>
                  </a:lnTo>
                  <a:lnTo>
                    <a:pt x="1200" y="1258"/>
                  </a:lnTo>
                  <a:lnTo>
                    <a:pt x="1199" y="1259"/>
                  </a:lnTo>
                  <a:lnTo>
                    <a:pt x="1198" y="1259"/>
                  </a:lnTo>
                  <a:lnTo>
                    <a:pt x="1199" y="1259"/>
                  </a:lnTo>
                  <a:lnTo>
                    <a:pt x="1198" y="1260"/>
                  </a:lnTo>
                  <a:lnTo>
                    <a:pt x="1197" y="1260"/>
                  </a:lnTo>
                  <a:lnTo>
                    <a:pt x="1197" y="1262"/>
                  </a:lnTo>
                  <a:lnTo>
                    <a:pt x="1195" y="1262"/>
                  </a:lnTo>
                  <a:lnTo>
                    <a:pt x="1195" y="1263"/>
                  </a:lnTo>
                  <a:lnTo>
                    <a:pt x="1194" y="1263"/>
                  </a:lnTo>
                  <a:lnTo>
                    <a:pt x="1193" y="1263"/>
                  </a:lnTo>
                  <a:lnTo>
                    <a:pt x="1192" y="1263"/>
                  </a:lnTo>
                  <a:lnTo>
                    <a:pt x="1191" y="1264"/>
                  </a:lnTo>
                  <a:lnTo>
                    <a:pt x="1190" y="1264"/>
                  </a:lnTo>
                  <a:lnTo>
                    <a:pt x="1190" y="1265"/>
                  </a:lnTo>
                  <a:lnTo>
                    <a:pt x="1188" y="1266"/>
                  </a:lnTo>
                  <a:lnTo>
                    <a:pt x="1187" y="1267"/>
                  </a:lnTo>
                  <a:lnTo>
                    <a:pt x="1186" y="1268"/>
                  </a:lnTo>
                  <a:lnTo>
                    <a:pt x="1185" y="1270"/>
                  </a:lnTo>
                  <a:lnTo>
                    <a:pt x="1184" y="1270"/>
                  </a:lnTo>
                  <a:lnTo>
                    <a:pt x="1184" y="1271"/>
                  </a:lnTo>
                  <a:lnTo>
                    <a:pt x="1183" y="1272"/>
                  </a:lnTo>
                  <a:lnTo>
                    <a:pt x="1183" y="1273"/>
                  </a:lnTo>
                  <a:lnTo>
                    <a:pt x="1183" y="1274"/>
                  </a:lnTo>
                  <a:lnTo>
                    <a:pt x="1183" y="1275"/>
                  </a:lnTo>
                  <a:lnTo>
                    <a:pt x="1183" y="1277"/>
                  </a:lnTo>
                  <a:lnTo>
                    <a:pt x="1183" y="1278"/>
                  </a:lnTo>
                  <a:lnTo>
                    <a:pt x="1182" y="1279"/>
                  </a:lnTo>
                  <a:lnTo>
                    <a:pt x="1180" y="1280"/>
                  </a:lnTo>
                  <a:lnTo>
                    <a:pt x="1179" y="1280"/>
                  </a:lnTo>
                  <a:lnTo>
                    <a:pt x="1179" y="1281"/>
                  </a:lnTo>
                  <a:lnTo>
                    <a:pt x="1178" y="1282"/>
                  </a:lnTo>
                  <a:lnTo>
                    <a:pt x="1178" y="1283"/>
                  </a:lnTo>
                  <a:lnTo>
                    <a:pt x="1178" y="1285"/>
                  </a:lnTo>
                  <a:lnTo>
                    <a:pt x="1178" y="1286"/>
                  </a:lnTo>
                  <a:lnTo>
                    <a:pt x="1177" y="1287"/>
                  </a:lnTo>
                  <a:lnTo>
                    <a:pt x="1176" y="1287"/>
                  </a:lnTo>
                  <a:lnTo>
                    <a:pt x="1177" y="1288"/>
                  </a:lnTo>
                  <a:lnTo>
                    <a:pt x="1178" y="1289"/>
                  </a:lnTo>
                  <a:lnTo>
                    <a:pt x="1178" y="1290"/>
                  </a:lnTo>
                  <a:lnTo>
                    <a:pt x="1178" y="1292"/>
                  </a:lnTo>
                  <a:lnTo>
                    <a:pt x="1178" y="1293"/>
                  </a:lnTo>
                  <a:lnTo>
                    <a:pt x="1178" y="1294"/>
                  </a:lnTo>
                  <a:lnTo>
                    <a:pt x="1178" y="1295"/>
                  </a:lnTo>
                  <a:lnTo>
                    <a:pt x="1177" y="1295"/>
                  </a:lnTo>
                  <a:lnTo>
                    <a:pt x="1176" y="1296"/>
                  </a:lnTo>
                  <a:lnTo>
                    <a:pt x="1176" y="1297"/>
                  </a:lnTo>
                  <a:lnTo>
                    <a:pt x="1175" y="1297"/>
                  </a:lnTo>
                  <a:lnTo>
                    <a:pt x="1173" y="1298"/>
                  </a:lnTo>
                  <a:lnTo>
                    <a:pt x="1172" y="1298"/>
                  </a:lnTo>
                  <a:lnTo>
                    <a:pt x="1172" y="1300"/>
                  </a:lnTo>
                  <a:lnTo>
                    <a:pt x="1171" y="1300"/>
                  </a:lnTo>
                  <a:lnTo>
                    <a:pt x="1171" y="1301"/>
                  </a:lnTo>
                  <a:lnTo>
                    <a:pt x="1170" y="1301"/>
                  </a:lnTo>
                  <a:lnTo>
                    <a:pt x="1170" y="1302"/>
                  </a:lnTo>
                  <a:lnTo>
                    <a:pt x="1169" y="1302"/>
                  </a:lnTo>
                  <a:lnTo>
                    <a:pt x="1168" y="1302"/>
                  </a:lnTo>
                  <a:lnTo>
                    <a:pt x="1166" y="1302"/>
                  </a:lnTo>
                  <a:lnTo>
                    <a:pt x="1165" y="1303"/>
                  </a:lnTo>
                  <a:lnTo>
                    <a:pt x="1165" y="1304"/>
                  </a:lnTo>
                  <a:lnTo>
                    <a:pt x="1164" y="1304"/>
                  </a:lnTo>
                  <a:lnTo>
                    <a:pt x="1164" y="1305"/>
                  </a:lnTo>
                  <a:lnTo>
                    <a:pt x="1163" y="1307"/>
                  </a:lnTo>
                  <a:lnTo>
                    <a:pt x="1161" y="1307"/>
                  </a:lnTo>
                  <a:lnTo>
                    <a:pt x="1160" y="1308"/>
                  </a:lnTo>
                  <a:lnTo>
                    <a:pt x="1158" y="1308"/>
                  </a:lnTo>
                  <a:lnTo>
                    <a:pt x="1158" y="1309"/>
                  </a:lnTo>
                  <a:lnTo>
                    <a:pt x="1157" y="1310"/>
                  </a:lnTo>
                  <a:lnTo>
                    <a:pt x="1157" y="1311"/>
                  </a:lnTo>
                  <a:lnTo>
                    <a:pt x="1156" y="1312"/>
                  </a:lnTo>
                  <a:lnTo>
                    <a:pt x="1155" y="1313"/>
                  </a:lnTo>
                  <a:lnTo>
                    <a:pt x="1154" y="1313"/>
                  </a:lnTo>
                  <a:lnTo>
                    <a:pt x="1151" y="1316"/>
                  </a:lnTo>
                  <a:lnTo>
                    <a:pt x="1150" y="1315"/>
                  </a:lnTo>
                  <a:lnTo>
                    <a:pt x="1149" y="1315"/>
                  </a:lnTo>
                  <a:lnTo>
                    <a:pt x="1147" y="1313"/>
                  </a:lnTo>
                  <a:lnTo>
                    <a:pt x="1146" y="1312"/>
                  </a:lnTo>
                  <a:lnTo>
                    <a:pt x="1145" y="1311"/>
                  </a:lnTo>
                  <a:lnTo>
                    <a:pt x="1143" y="1310"/>
                  </a:lnTo>
                  <a:lnTo>
                    <a:pt x="1142" y="1309"/>
                  </a:lnTo>
                  <a:lnTo>
                    <a:pt x="1141" y="1308"/>
                  </a:lnTo>
                  <a:lnTo>
                    <a:pt x="1140" y="1305"/>
                  </a:lnTo>
                  <a:lnTo>
                    <a:pt x="1138" y="1304"/>
                  </a:lnTo>
                  <a:lnTo>
                    <a:pt x="1136" y="1303"/>
                  </a:lnTo>
                  <a:lnTo>
                    <a:pt x="1135" y="1302"/>
                  </a:lnTo>
                  <a:lnTo>
                    <a:pt x="1134" y="1302"/>
                  </a:lnTo>
                  <a:lnTo>
                    <a:pt x="1133" y="1301"/>
                  </a:lnTo>
                  <a:lnTo>
                    <a:pt x="1132" y="1300"/>
                  </a:lnTo>
                  <a:lnTo>
                    <a:pt x="1131" y="1298"/>
                  </a:lnTo>
                  <a:lnTo>
                    <a:pt x="1130" y="1297"/>
                  </a:lnTo>
                  <a:lnTo>
                    <a:pt x="1130" y="1296"/>
                  </a:lnTo>
                  <a:lnTo>
                    <a:pt x="1130" y="1295"/>
                  </a:lnTo>
                  <a:lnTo>
                    <a:pt x="1128" y="1294"/>
                  </a:lnTo>
                  <a:lnTo>
                    <a:pt x="1128" y="1293"/>
                  </a:lnTo>
                  <a:lnTo>
                    <a:pt x="1127" y="1293"/>
                  </a:lnTo>
                  <a:lnTo>
                    <a:pt x="1127" y="1292"/>
                  </a:lnTo>
                  <a:lnTo>
                    <a:pt x="1126" y="1290"/>
                  </a:lnTo>
                  <a:lnTo>
                    <a:pt x="1126" y="1289"/>
                  </a:lnTo>
                  <a:lnTo>
                    <a:pt x="1125" y="1289"/>
                  </a:lnTo>
                  <a:lnTo>
                    <a:pt x="1125" y="1288"/>
                  </a:lnTo>
                  <a:lnTo>
                    <a:pt x="1124" y="1292"/>
                  </a:lnTo>
                  <a:lnTo>
                    <a:pt x="1123" y="1292"/>
                  </a:lnTo>
                  <a:lnTo>
                    <a:pt x="1123" y="1293"/>
                  </a:lnTo>
                  <a:lnTo>
                    <a:pt x="1121" y="1294"/>
                  </a:lnTo>
                  <a:lnTo>
                    <a:pt x="1120" y="1295"/>
                  </a:lnTo>
                  <a:lnTo>
                    <a:pt x="1119" y="1296"/>
                  </a:lnTo>
                  <a:lnTo>
                    <a:pt x="1118" y="1297"/>
                  </a:lnTo>
                  <a:lnTo>
                    <a:pt x="1117" y="1297"/>
                  </a:lnTo>
                  <a:lnTo>
                    <a:pt x="1116" y="1297"/>
                  </a:lnTo>
                  <a:lnTo>
                    <a:pt x="1116" y="1298"/>
                  </a:lnTo>
                  <a:lnTo>
                    <a:pt x="1116" y="1300"/>
                  </a:lnTo>
                  <a:lnTo>
                    <a:pt x="1116" y="1301"/>
                  </a:lnTo>
                  <a:lnTo>
                    <a:pt x="1115" y="1301"/>
                  </a:lnTo>
                  <a:lnTo>
                    <a:pt x="1115" y="1300"/>
                  </a:lnTo>
                  <a:lnTo>
                    <a:pt x="1113" y="1300"/>
                  </a:lnTo>
                  <a:lnTo>
                    <a:pt x="1112" y="1300"/>
                  </a:lnTo>
                  <a:lnTo>
                    <a:pt x="1112" y="1301"/>
                  </a:lnTo>
                  <a:lnTo>
                    <a:pt x="1112" y="1302"/>
                  </a:lnTo>
                  <a:lnTo>
                    <a:pt x="1111" y="1302"/>
                  </a:lnTo>
                  <a:lnTo>
                    <a:pt x="1110" y="1303"/>
                  </a:lnTo>
                  <a:lnTo>
                    <a:pt x="1109" y="1304"/>
                  </a:lnTo>
                  <a:lnTo>
                    <a:pt x="1108" y="1304"/>
                  </a:lnTo>
                  <a:lnTo>
                    <a:pt x="1106" y="1304"/>
                  </a:lnTo>
                  <a:lnTo>
                    <a:pt x="1105" y="1304"/>
                  </a:lnTo>
                  <a:lnTo>
                    <a:pt x="1104" y="1304"/>
                  </a:lnTo>
                  <a:lnTo>
                    <a:pt x="1104" y="1305"/>
                  </a:lnTo>
                  <a:lnTo>
                    <a:pt x="1103" y="1305"/>
                  </a:lnTo>
                  <a:lnTo>
                    <a:pt x="1102" y="1307"/>
                  </a:lnTo>
                  <a:lnTo>
                    <a:pt x="1101" y="1308"/>
                  </a:lnTo>
                  <a:lnTo>
                    <a:pt x="1100" y="1308"/>
                  </a:lnTo>
                  <a:lnTo>
                    <a:pt x="1098" y="1309"/>
                  </a:lnTo>
                  <a:lnTo>
                    <a:pt x="1098" y="1310"/>
                  </a:lnTo>
                  <a:lnTo>
                    <a:pt x="1097" y="1310"/>
                  </a:lnTo>
                  <a:lnTo>
                    <a:pt x="1096" y="1310"/>
                  </a:lnTo>
                  <a:lnTo>
                    <a:pt x="1095" y="1310"/>
                  </a:lnTo>
                  <a:lnTo>
                    <a:pt x="1094" y="1310"/>
                  </a:lnTo>
                  <a:lnTo>
                    <a:pt x="1093" y="1311"/>
                  </a:lnTo>
                  <a:lnTo>
                    <a:pt x="1091" y="1310"/>
                  </a:lnTo>
                  <a:lnTo>
                    <a:pt x="1090" y="1310"/>
                  </a:lnTo>
                  <a:lnTo>
                    <a:pt x="1089" y="1311"/>
                  </a:lnTo>
                  <a:lnTo>
                    <a:pt x="1088" y="1312"/>
                  </a:lnTo>
                  <a:lnTo>
                    <a:pt x="1087" y="1313"/>
                  </a:lnTo>
                  <a:lnTo>
                    <a:pt x="1086" y="1315"/>
                  </a:lnTo>
                  <a:lnTo>
                    <a:pt x="1084" y="1315"/>
                  </a:lnTo>
                  <a:lnTo>
                    <a:pt x="1083" y="1315"/>
                  </a:lnTo>
                  <a:lnTo>
                    <a:pt x="1082" y="1315"/>
                  </a:lnTo>
                  <a:lnTo>
                    <a:pt x="1081" y="1315"/>
                  </a:lnTo>
                  <a:lnTo>
                    <a:pt x="1080" y="1315"/>
                  </a:lnTo>
                  <a:lnTo>
                    <a:pt x="1078" y="1315"/>
                  </a:lnTo>
                  <a:lnTo>
                    <a:pt x="1076" y="1315"/>
                  </a:lnTo>
                  <a:lnTo>
                    <a:pt x="1075" y="1313"/>
                  </a:lnTo>
                  <a:lnTo>
                    <a:pt x="1074" y="1313"/>
                  </a:lnTo>
                  <a:lnTo>
                    <a:pt x="1073" y="1313"/>
                  </a:lnTo>
                  <a:lnTo>
                    <a:pt x="1072" y="1313"/>
                  </a:lnTo>
                  <a:lnTo>
                    <a:pt x="1072" y="1315"/>
                  </a:lnTo>
                  <a:lnTo>
                    <a:pt x="1071" y="1317"/>
                  </a:lnTo>
                  <a:lnTo>
                    <a:pt x="1069" y="1317"/>
                  </a:lnTo>
                  <a:lnTo>
                    <a:pt x="1069" y="1316"/>
                  </a:lnTo>
                  <a:lnTo>
                    <a:pt x="1068" y="1315"/>
                  </a:lnTo>
                  <a:lnTo>
                    <a:pt x="1067" y="1315"/>
                  </a:lnTo>
                  <a:lnTo>
                    <a:pt x="1067" y="1313"/>
                  </a:lnTo>
                  <a:lnTo>
                    <a:pt x="1066" y="1313"/>
                  </a:lnTo>
                  <a:lnTo>
                    <a:pt x="1065" y="1312"/>
                  </a:lnTo>
                  <a:lnTo>
                    <a:pt x="1065" y="1311"/>
                  </a:lnTo>
                  <a:lnTo>
                    <a:pt x="1064" y="1310"/>
                  </a:lnTo>
                  <a:lnTo>
                    <a:pt x="1063" y="1310"/>
                  </a:lnTo>
                  <a:lnTo>
                    <a:pt x="1061" y="1309"/>
                  </a:lnTo>
                  <a:lnTo>
                    <a:pt x="1060" y="1308"/>
                  </a:lnTo>
                  <a:lnTo>
                    <a:pt x="1059" y="1308"/>
                  </a:lnTo>
                  <a:lnTo>
                    <a:pt x="1058" y="1309"/>
                  </a:lnTo>
                  <a:lnTo>
                    <a:pt x="1057" y="1310"/>
                  </a:lnTo>
                  <a:lnTo>
                    <a:pt x="1057" y="1311"/>
                  </a:lnTo>
                  <a:lnTo>
                    <a:pt x="1056" y="1312"/>
                  </a:lnTo>
                  <a:lnTo>
                    <a:pt x="1054" y="1312"/>
                  </a:lnTo>
                  <a:lnTo>
                    <a:pt x="1053" y="1312"/>
                  </a:lnTo>
                  <a:lnTo>
                    <a:pt x="1052" y="1312"/>
                  </a:lnTo>
                  <a:lnTo>
                    <a:pt x="1051" y="1312"/>
                  </a:lnTo>
                  <a:lnTo>
                    <a:pt x="1050" y="1312"/>
                  </a:lnTo>
                  <a:lnTo>
                    <a:pt x="1049" y="1312"/>
                  </a:lnTo>
                  <a:lnTo>
                    <a:pt x="1048" y="1312"/>
                  </a:lnTo>
                  <a:lnTo>
                    <a:pt x="1046" y="1312"/>
                  </a:lnTo>
                  <a:lnTo>
                    <a:pt x="1045" y="1313"/>
                  </a:lnTo>
                  <a:lnTo>
                    <a:pt x="1045" y="1315"/>
                  </a:lnTo>
                  <a:lnTo>
                    <a:pt x="1044" y="1316"/>
                  </a:lnTo>
                  <a:lnTo>
                    <a:pt x="1044" y="1317"/>
                  </a:lnTo>
                  <a:lnTo>
                    <a:pt x="1043" y="1317"/>
                  </a:lnTo>
                  <a:lnTo>
                    <a:pt x="1042" y="1317"/>
                  </a:lnTo>
                  <a:lnTo>
                    <a:pt x="1039" y="1318"/>
                  </a:lnTo>
                  <a:lnTo>
                    <a:pt x="1038" y="1318"/>
                  </a:lnTo>
                  <a:lnTo>
                    <a:pt x="1036" y="1318"/>
                  </a:lnTo>
                  <a:lnTo>
                    <a:pt x="1035" y="1318"/>
                  </a:lnTo>
                  <a:lnTo>
                    <a:pt x="1034" y="1319"/>
                  </a:lnTo>
                  <a:lnTo>
                    <a:pt x="1031" y="1319"/>
                  </a:lnTo>
                  <a:lnTo>
                    <a:pt x="1030" y="1319"/>
                  </a:lnTo>
                  <a:lnTo>
                    <a:pt x="1029" y="1319"/>
                  </a:lnTo>
                  <a:lnTo>
                    <a:pt x="1028" y="1319"/>
                  </a:lnTo>
                  <a:lnTo>
                    <a:pt x="1027" y="1318"/>
                  </a:lnTo>
                  <a:lnTo>
                    <a:pt x="1027" y="1317"/>
                  </a:lnTo>
                  <a:lnTo>
                    <a:pt x="1027" y="1316"/>
                  </a:lnTo>
                  <a:lnTo>
                    <a:pt x="1026" y="1316"/>
                  </a:lnTo>
                  <a:lnTo>
                    <a:pt x="1026" y="1315"/>
                  </a:lnTo>
                  <a:lnTo>
                    <a:pt x="1024" y="1315"/>
                  </a:lnTo>
                  <a:lnTo>
                    <a:pt x="1023" y="1313"/>
                  </a:lnTo>
                  <a:lnTo>
                    <a:pt x="1022" y="1313"/>
                  </a:lnTo>
                  <a:lnTo>
                    <a:pt x="1021" y="1313"/>
                  </a:lnTo>
                  <a:lnTo>
                    <a:pt x="1020" y="1312"/>
                  </a:lnTo>
                  <a:lnTo>
                    <a:pt x="1018" y="1312"/>
                  </a:lnTo>
                  <a:lnTo>
                    <a:pt x="1016" y="1312"/>
                  </a:lnTo>
                  <a:lnTo>
                    <a:pt x="1015" y="1311"/>
                  </a:lnTo>
                  <a:lnTo>
                    <a:pt x="1014" y="1311"/>
                  </a:lnTo>
                  <a:lnTo>
                    <a:pt x="1013" y="1312"/>
                  </a:lnTo>
                  <a:lnTo>
                    <a:pt x="1009" y="1312"/>
                  </a:lnTo>
                  <a:lnTo>
                    <a:pt x="1007" y="1313"/>
                  </a:lnTo>
                  <a:lnTo>
                    <a:pt x="1005" y="1313"/>
                  </a:lnTo>
                  <a:lnTo>
                    <a:pt x="1004" y="1315"/>
                  </a:lnTo>
                  <a:lnTo>
                    <a:pt x="1001" y="1316"/>
                  </a:lnTo>
                  <a:lnTo>
                    <a:pt x="999" y="1317"/>
                  </a:lnTo>
                  <a:lnTo>
                    <a:pt x="997" y="1318"/>
                  </a:lnTo>
                  <a:lnTo>
                    <a:pt x="994" y="1320"/>
                  </a:lnTo>
                  <a:lnTo>
                    <a:pt x="992" y="1322"/>
                  </a:lnTo>
                  <a:lnTo>
                    <a:pt x="990" y="1323"/>
                  </a:lnTo>
                  <a:lnTo>
                    <a:pt x="987" y="1324"/>
                  </a:lnTo>
                  <a:lnTo>
                    <a:pt x="985" y="1325"/>
                  </a:lnTo>
                  <a:lnTo>
                    <a:pt x="984" y="1326"/>
                  </a:lnTo>
                  <a:lnTo>
                    <a:pt x="983" y="1327"/>
                  </a:lnTo>
                  <a:lnTo>
                    <a:pt x="982" y="1328"/>
                  </a:lnTo>
                  <a:lnTo>
                    <a:pt x="982" y="1330"/>
                  </a:lnTo>
                  <a:lnTo>
                    <a:pt x="981" y="1331"/>
                  </a:lnTo>
                  <a:lnTo>
                    <a:pt x="979" y="1332"/>
                  </a:lnTo>
                  <a:lnTo>
                    <a:pt x="978" y="1333"/>
                  </a:lnTo>
                  <a:lnTo>
                    <a:pt x="978" y="1334"/>
                  </a:lnTo>
                  <a:lnTo>
                    <a:pt x="977" y="1334"/>
                  </a:lnTo>
                  <a:lnTo>
                    <a:pt x="976" y="1335"/>
                  </a:lnTo>
                  <a:lnTo>
                    <a:pt x="975" y="1335"/>
                  </a:lnTo>
                  <a:lnTo>
                    <a:pt x="974" y="1335"/>
                  </a:lnTo>
                  <a:lnTo>
                    <a:pt x="971" y="1337"/>
                  </a:lnTo>
                  <a:lnTo>
                    <a:pt x="970" y="1337"/>
                  </a:lnTo>
                  <a:lnTo>
                    <a:pt x="969" y="1337"/>
                  </a:lnTo>
                  <a:lnTo>
                    <a:pt x="968" y="1337"/>
                  </a:lnTo>
                  <a:lnTo>
                    <a:pt x="967" y="1337"/>
                  </a:lnTo>
                  <a:lnTo>
                    <a:pt x="966" y="1335"/>
                  </a:lnTo>
                  <a:lnTo>
                    <a:pt x="964" y="1334"/>
                  </a:lnTo>
                  <a:lnTo>
                    <a:pt x="964" y="1333"/>
                  </a:lnTo>
                  <a:lnTo>
                    <a:pt x="963" y="1332"/>
                  </a:lnTo>
                  <a:lnTo>
                    <a:pt x="962" y="1331"/>
                  </a:lnTo>
                  <a:lnTo>
                    <a:pt x="961" y="1330"/>
                  </a:lnTo>
                  <a:lnTo>
                    <a:pt x="960" y="1328"/>
                  </a:lnTo>
                  <a:lnTo>
                    <a:pt x="959" y="1328"/>
                  </a:lnTo>
                  <a:lnTo>
                    <a:pt x="956" y="1328"/>
                  </a:lnTo>
                  <a:lnTo>
                    <a:pt x="955" y="1328"/>
                  </a:lnTo>
                  <a:lnTo>
                    <a:pt x="952" y="1326"/>
                  </a:lnTo>
                  <a:lnTo>
                    <a:pt x="949" y="1324"/>
                  </a:lnTo>
                  <a:lnTo>
                    <a:pt x="948" y="1324"/>
                  </a:lnTo>
                  <a:lnTo>
                    <a:pt x="947" y="1324"/>
                  </a:lnTo>
                  <a:lnTo>
                    <a:pt x="946" y="1323"/>
                  </a:lnTo>
                  <a:lnTo>
                    <a:pt x="945" y="1323"/>
                  </a:lnTo>
                  <a:lnTo>
                    <a:pt x="944" y="1323"/>
                  </a:lnTo>
                  <a:lnTo>
                    <a:pt x="944" y="1322"/>
                  </a:lnTo>
                  <a:lnTo>
                    <a:pt x="941" y="1322"/>
                  </a:lnTo>
                  <a:lnTo>
                    <a:pt x="940" y="1322"/>
                  </a:lnTo>
                  <a:lnTo>
                    <a:pt x="938" y="1322"/>
                  </a:lnTo>
                  <a:lnTo>
                    <a:pt x="937" y="1322"/>
                  </a:lnTo>
                  <a:lnTo>
                    <a:pt x="936" y="1322"/>
                  </a:lnTo>
                  <a:lnTo>
                    <a:pt x="933" y="1320"/>
                  </a:lnTo>
                  <a:lnTo>
                    <a:pt x="931" y="1320"/>
                  </a:lnTo>
                  <a:lnTo>
                    <a:pt x="930" y="1322"/>
                  </a:lnTo>
                  <a:lnTo>
                    <a:pt x="930" y="1323"/>
                  </a:lnTo>
                  <a:lnTo>
                    <a:pt x="929" y="1324"/>
                  </a:lnTo>
                  <a:lnTo>
                    <a:pt x="927" y="1324"/>
                  </a:lnTo>
                  <a:lnTo>
                    <a:pt x="927" y="1325"/>
                  </a:lnTo>
                  <a:lnTo>
                    <a:pt x="926" y="1326"/>
                  </a:lnTo>
                  <a:lnTo>
                    <a:pt x="926" y="1327"/>
                  </a:lnTo>
                  <a:lnTo>
                    <a:pt x="925" y="1327"/>
                  </a:lnTo>
                  <a:lnTo>
                    <a:pt x="924" y="1330"/>
                  </a:lnTo>
                  <a:lnTo>
                    <a:pt x="923" y="1331"/>
                  </a:lnTo>
                  <a:lnTo>
                    <a:pt x="921" y="1333"/>
                  </a:lnTo>
                  <a:lnTo>
                    <a:pt x="921" y="1334"/>
                  </a:lnTo>
                  <a:lnTo>
                    <a:pt x="918" y="1335"/>
                  </a:lnTo>
                  <a:lnTo>
                    <a:pt x="918" y="1337"/>
                  </a:lnTo>
                  <a:lnTo>
                    <a:pt x="917" y="1337"/>
                  </a:lnTo>
                  <a:lnTo>
                    <a:pt x="917" y="1338"/>
                  </a:lnTo>
                  <a:lnTo>
                    <a:pt x="917" y="1339"/>
                  </a:lnTo>
                  <a:lnTo>
                    <a:pt x="916" y="1339"/>
                  </a:lnTo>
                  <a:lnTo>
                    <a:pt x="915" y="1338"/>
                  </a:lnTo>
                  <a:lnTo>
                    <a:pt x="912" y="1338"/>
                  </a:lnTo>
                  <a:lnTo>
                    <a:pt x="911" y="1337"/>
                  </a:lnTo>
                  <a:lnTo>
                    <a:pt x="910" y="1337"/>
                  </a:lnTo>
                  <a:lnTo>
                    <a:pt x="909" y="1335"/>
                  </a:lnTo>
                  <a:lnTo>
                    <a:pt x="908" y="1337"/>
                  </a:lnTo>
                  <a:lnTo>
                    <a:pt x="907" y="1337"/>
                  </a:lnTo>
                  <a:lnTo>
                    <a:pt x="906" y="1338"/>
                  </a:lnTo>
                  <a:lnTo>
                    <a:pt x="904" y="1340"/>
                  </a:lnTo>
                  <a:lnTo>
                    <a:pt x="903" y="1341"/>
                  </a:lnTo>
                  <a:lnTo>
                    <a:pt x="902" y="1342"/>
                  </a:lnTo>
                  <a:lnTo>
                    <a:pt x="901" y="1342"/>
                  </a:lnTo>
                  <a:lnTo>
                    <a:pt x="899" y="1341"/>
                  </a:lnTo>
                  <a:lnTo>
                    <a:pt x="897" y="1341"/>
                  </a:lnTo>
                  <a:lnTo>
                    <a:pt x="896" y="1341"/>
                  </a:lnTo>
                  <a:lnTo>
                    <a:pt x="895" y="1341"/>
                  </a:lnTo>
                  <a:lnTo>
                    <a:pt x="894" y="1341"/>
                  </a:lnTo>
                  <a:lnTo>
                    <a:pt x="893" y="1341"/>
                  </a:lnTo>
                  <a:lnTo>
                    <a:pt x="892" y="1341"/>
                  </a:lnTo>
                  <a:lnTo>
                    <a:pt x="890" y="1341"/>
                  </a:lnTo>
                  <a:lnTo>
                    <a:pt x="889" y="1341"/>
                  </a:lnTo>
                  <a:lnTo>
                    <a:pt x="888" y="1341"/>
                  </a:lnTo>
                  <a:lnTo>
                    <a:pt x="886" y="1342"/>
                  </a:lnTo>
                  <a:lnTo>
                    <a:pt x="885" y="1342"/>
                  </a:lnTo>
                  <a:lnTo>
                    <a:pt x="882" y="1341"/>
                  </a:lnTo>
                  <a:lnTo>
                    <a:pt x="880" y="1342"/>
                  </a:lnTo>
                  <a:lnTo>
                    <a:pt x="879" y="1341"/>
                  </a:lnTo>
                  <a:lnTo>
                    <a:pt x="879" y="1340"/>
                  </a:lnTo>
                  <a:lnTo>
                    <a:pt x="878" y="1340"/>
                  </a:lnTo>
                  <a:lnTo>
                    <a:pt x="878" y="1339"/>
                  </a:lnTo>
                  <a:lnTo>
                    <a:pt x="878" y="1338"/>
                  </a:lnTo>
                  <a:lnTo>
                    <a:pt x="878" y="1335"/>
                  </a:lnTo>
                  <a:lnTo>
                    <a:pt x="878" y="1334"/>
                  </a:lnTo>
                  <a:lnTo>
                    <a:pt x="878" y="1333"/>
                  </a:lnTo>
                  <a:lnTo>
                    <a:pt x="879" y="1333"/>
                  </a:lnTo>
                  <a:lnTo>
                    <a:pt x="879" y="1332"/>
                  </a:lnTo>
                  <a:lnTo>
                    <a:pt x="880" y="1328"/>
                  </a:lnTo>
                  <a:lnTo>
                    <a:pt x="881" y="1326"/>
                  </a:lnTo>
                  <a:lnTo>
                    <a:pt x="882" y="1325"/>
                  </a:lnTo>
                  <a:lnTo>
                    <a:pt x="882" y="1324"/>
                  </a:lnTo>
                  <a:lnTo>
                    <a:pt x="881" y="1322"/>
                  </a:lnTo>
                  <a:lnTo>
                    <a:pt x="881" y="1320"/>
                  </a:lnTo>
                  <a:lnTo>
                    <a:pt x="880" y="1319"/>
                  </a:lnTo>
                  <a:lnTo>
                    <a:pt x="880" y="1318"/>
                  </a:lnTo>
                  <a:lnTo>
                    <a:pt x="880" y="1317"/>
                  </a:lnTo>
                  <a:lnTo>
                    <a:pt x="879" y="1316"/>
                  </a:lnTo>
                  <a:lnTo>
                    <a:pt x="879" y="1315"/>
                  </a:lnTo>
                  <a:lnTo>
                    <a:pt x="879" y="1313"/>
                  </a:lnTo>
                  <a:lnTo>
                    <a:pt x="879" y="1312"/>
                  </a:lnTo>
                  <a:lnTo>
                    <a:pt x="880" y="1311"/>
                  </a:lnTo>
                  <a:lnTo>
                    <a:pt x="881" y="1310"/>
                  </a:lnTo>
                  <a:lnTo>
                    <a:pt x="882" y="1309"/>
                  </a:lnTo>
                  <a:lnTo>
                    <a:pt x="884" y="1308"/>
                  </a:lnTo>
                  <a:lnTo>
                    <a:pt x="884" y="1307"/>
                  </a:lnTo>
                  <a:lnTo>
                    <a:pt x="885" y="1307"/>
                  </a:lnTo>
                  <a:lnTo>
                    <a:pt x="885" y="1304"/>
                  </a:lnTo>
                  <a:lnTo>
                    <a:pt x="885" y="1303"/>
                  </a:lnTo>
                  <a:lnTo>
                    <a:pt x="885" y="1302"/>
                  </a:lnTo>
                  <a:lnTo>
                    <a:pt x="884" y="1302"/>
                  </a:lnTo>
                  <a:lnTo>
                    <a:pt x="885" y="1301"/>
                  </a:lnTo>
                  <a:lnTo>
                    <a:pt x="885" y="1300"/>
                  </a:lnTo>
                  <a:lnTo>
                    <a:pt x="886" y="1298"/>
                  </a:lnTo>
                  <a:lnTo>
                    <a:pt x="885" y="1298"/>
                  </a:lnTo>
                  <a:lnTo>
                    <a:pt x="885" y="1296"/>
                  </a:lnTo>
                  <a:lnTo>
                    <a:pt x="884" y="1293"/>
                  </a:lnTo>
                  <a:lnTo>
                    <a:pt x="882" y="1290"/>
                  </a:lnTo>
                  <a:lnTo>
                    <a:pt x="882" y="1289"/>
                  </a:lnTo>
                  <a:lnTo>
                    <a:pt x="881" y="1288"/>
                  </a:lnTo>
                  <a:lnTo>
                    <a:pt x="882" y="1287"/>
                  </a:lnTo>
                  <a:lnTo>
                    <a:pt x="884" y="1286"/>
                  </a:lnTo>
                  <a:lnTo>
                    <a:pt x="884" y="1283"/>
                  </a:lnTo>
                  <a:lnTo>
                    <a:pt x="884" y="1282"/>
                  </a:lnTo>
                  <a:lnTo>
                    <a:pt x="885" y="1282"/>
                  </a:lnTo>
                  <a:lnTo>
                    <a:pt x="886" y="1281"/>
                  </a:lnTo>
                  <a:lnTo>
                    <a:pt x="887" y="1281"/>
                  </a:lnTo>
                  <a:lnTo>
                    <a:pt x="887" y="1280"/>
                  </a:lnTo>
                  <a:lnTo>
                    <a:pt x="887" y="1279"/>
                  </a:lnTo>
                  <a:lnTo>
                    <a:pt x="887" y="1277"/>
                  </a:lnTo>
                  <a:lnTo>
                    <a:pt x="887" y="1275"/>
                  </a:lnTo>
                  <a:lnTo>
                    <a:pt x="886" y="1273"/>
                  </a:lnTo>
                  <a:lnTo>
                    <a:pt x="886" y="1272"/>
                  </a:lnTo>
                  <a:lnTo>
                    <a:pt x="885" y="1271"/>
                  </a:lnTo>
                  <a:lnTo>
                    <a:pt x="885" y="1270"/>
                  </a:lnTo>
                  <a:lnTo>
                    <a:pt x="884" y="1268"/>
                  </a:lnTo>
                  <a:lnTo>
                    <a:pt x="882" y="1267"/>
                  </a:lnTo>
                  <a:lnTo>
                    <a:pt x="881" y="1267"/>
                  </a:lnTo>
                  <a:lnTo>
                    <a:pt x="880" y="1266"/>
                  </a:lnTo>
                  <a:lnTo>
                    <a:pt x="880" y="1265"/>
                  </a:lnTo>
                  <a:lnTo>
                    <a:pt x="879" y="1264"/>
                  </a:lnTo>
                  <a:lnTo>
                    <a:pt x="878" y="1264"/>
                  </a:lnTo>
                  <a:lnTo>
                    <a:pt x="877" y="1263"/>
                  </a:lnTo>
                  <a:lnTo>
                    <a:pt x="875" y="1262"/>
                  </a:lnTo>
                  <a:lnTo>
                    <a:pt x="874" y="1262"/>
                  </a:lnTo>
                  <a:lnTo>
                    <a:pt x="873" y="1260"/>
                  </a:lnTo>
                  <a:lnTo>
                    <a:pt x="872" y="1260"/>
                  </a:lnTo>
                  <a:lnTo>
                    <a:pt x="871" y="1259"/>
                  </a:lnTo>
                  <a:lnTo>
                    <a:pt x="870" y="1259"/>
                  </a:lnTo>
                  <a:lnTo>
                    <a:pt x="867" y="1257"/>
                  </a:lnTo>
                  <a:lnTo>
                    <a:pt x="866" y="1256"/>
                  </a:lnTo>
                  <a:lnTo>
                    <a:pt x="865" y="1256"/>
                  </a:lnTo>
                  <a:lnTo>
                    <a:pt x="863" y="1255"/>
                  </a:lnTo>
                  <a:lnTo>
                    <a:pt x="863" y="1253"/>
                  </a:lnTo>
                  <a:lnTo>
                    <a:pt x="862" y="1252"/>
                  </a:lnTo>
                  <a:lnTo>
                    <a:pt x="862" y="1251"/>
                  </a:lnTo>
                  <a:lnTo>
                    <a:pt x="862" y="1250"/>
                  </a:lnTo>
                  <a:lnTo>
                    <a:pt x="862" y="1249"/>
                  </a:lnTo>
                  <a:lnTo>
                    <a:pt x="860" y="1248"/>
                  </a:lnTo>
                  <a:lnTo>
                    <a:pt x="860" y="1247"/>
                  </a:lnTo>
                  <a:lnTo>
                    <a:pt x="860" y="1244"/>
                  </a:lnTo>
                  <a:lnTo>
                    <a:pt x="859" y="1243"/>
                  </a:lnTo>
                  <a:lnTo>
                    <a:pt x="859" y="1241"/>
                  </a:lnTo>
                  <a:lnTo>
                    <a:pt x="858" y="1238"/>
                  </a:lnTo>
                  <a:lnTo>
                    <a:pt x="858" y="1237"/>
                  </a:lnTo>
                  <a:lnTo>
                    <a:pt x="858" y="1236"/>
                  </a:lnTo>
                  <a:lnTo>
                    <a:pt x="858" y="1235"/>
                  </a:lnTo>
                  <a:lnTo>
                    <a:pt x="858" y="1233"/>
                  </a:lnTo>
                  <a:lnTo>
                    <a:pt x="858" y="1230"/>
                  </a:lnTo>
                  <a:lnTo>
                    <a:pt x="858" y="1229"/>
                  </a:lnTo>
                  <a:lnTo>
                    <a:pt x="857" y="1229"/>
                  </a:lnTo>
                  <a:lnTo>
                    <a:pt x="857" y="1228"/>
                  </a:lnTo>
                  <a:lnTo>
                    <a:pt x="856" y="1228"/>
                  </a:lnTo>
                  <a:lnTo>
                    <a:pt x="856" y="1229"/>
                  </a:lnTo>
                  <a:lnTo>
                    <a:pt x="855" y="1229"/>
                  </a:lnTo>
                  <a:lnTo>
                    <a:pt x="854" y="1229"/>
                  </a:lnTo>
                  <a:lnTo>
                    <a:pt x="852" y="1229"/>
                  </a:lnTo>
                  <a:lnTo>
                    <a:pt x="851" y="1229"/>
                  </a:lnTo>
                  <a:lnTo>
                    <a:pt x="850" y="1229"/>
                  </a:lnTo>
                  <a:lnTo>
                    <a:pt x="849" y="1229"/>
                  </a:lnTo>
                  <a:lnTo>
                    <a:pt x="849" y="1230"/>
                  </a:lnTo>
                  <a:lnTo>
                    <a:pt x="848" y="1230"/>
                  </a:lnTo>
                  <a:lnTo>
                    <a:pt x="848" y="1232"/>
                  </a:lnTo>
                  <a:lnTo>
                    <a:pt x="847" y="1233"/>
                  </a:lnTo>
                  <a:lnTo>
                    <a:pt x="847" y="1234"/>
                  </a:lnTo>
                  <a:lnTo>
                    <a:pt x="845" y="1235"/>
                  </a:lnTo>
                  <a:lnTo>
                    <a:pt x="845" y="1236"/>
                  </a:lnTo>
                  <a:lnTo>
                    <a:pt x="845" y="1237"/>
                  </a:lnTo>
                  <a:lnTo>
                    <a:pt x="844" y="1238"/>
                  </a:lnTo>
                  <a:lnTo>
                    <a:pt x="844" y="1240"/>
                  </a:lnTo>
                  <a:lnTo>
                    <a:pt x="844" y="1241"/>
                  </a:lnTo>
                  <a:lnTo>
                    <a:pt x="843" y="1242"/>
                  </a:lnTo>
                  <a:lnTo>
                    <a:pt x="843" y="1243"/>
                  </a:lnTo>
                  <a:lnTo>
                    <a:pt x="842" y="1244"/>
                  </a:lnTo>
                  <a:lnTo>
                    <a:pt x="841" y="1244"/>
                  </a:lnTo>
                  <a:lnTo>
                    <a:pt x="840" y="1245"/>
                  </a:lnTo>
                  <a:lnTo>
                    <a:pt x="839" y="1245"/>
                  </a:lnTo>
                  <a:lnTo>
                    <a:pt x="837" y="1247"/>
                  </a:lnTo>
                  <a:lnTo>
                    <a:pt x="836" y="1247"/>
                  </a:lnTo>
                  <a:lnTo>
                    <a:pt x="835" y="1247"/>
                  </a:lnTo>
                  <a:lnTo>
                    <a:pt x="834" y="1248"/>
                  </a:lnTo>
                  <a:lnTo>
                    <a:pt x="832" y="1249"/>
                  </a:lnTo>
                  <a:lnTo>
                    <a:pt x="829" y="1250"/>
                  </a:lnTo>
                  <a:lnTo>
                    <a:pt x="828" y="1251"/>
                  </a:lnTo>
                  <a:lnTo>
                    <a:pt x="827" y="1252"/>
                  </a:lnTo>
                  <a:lnTo>
                    <a:pt x="825" y="1253"/>
                  </a:lnTo>
                  <a:lnTo>
                    <a:pt x="824" y="1255"/>
                  </a:lnTo>
                  <a:lnTo>
                    <a:pt x="824" y="1256"/>
                  </a:lnTo>
                  <a:lnTo>
                    <a:pt x="822" y="1256"/>
                  </a:lnTo>
                  <a:lnTo>
                    <a:pt x="821" y="1256"/>
                  </a:lnTo>
                  <a:lnTo>
                    <a:pt x="820" y="1257"/>
                  </a:lnTo>
                  <a:lnTo>
                    <a:pt x="819" y="1257"/>
                  </a:lnTo>
                  <a:lnTo>
                    <a:pt x="818" y="1257"/>
                  </a:lnTo>
                  <a:lnTo>
                    <a:pt x="818" y="1258"/>
                  </a:lnTo>
                  <a:lnTo>
                    <a:pt x="817" y="1258"/>
                  </a:lnTo>
                  <a:lnTo>
                    <a:pt x="815" y="1258"/>
                  </a:lnTo>
                  <a:lnTo>
                    <a:pt x="814" y="1258"/>
                  </a:lnTo>
                  <a:lnTo>
                    <a:pt x="813" y="1258"/>
                  </a:lnTo>
                  <a:lnTo>
                    <a:pt x="812" y="1259"/>
                  </a:lnTo>
                  <a:lnTo>
                    <a:pt x="811" y="1259"/>
                  </a:lnTo>
                  <a:lnTo>
                    <a:pt x="811" y="1260"/>
                  </a:lnTo>
                  <a:lnTo>
                    <a:pt x="810" y="1260"/>
                  </a:lnTo>
                  <a:lnTo>
                    <a:pt x="807" y="1262"/>
                  </a:lnTo>
                  <a:lnTo>
                    <a:pt x="806" y="1262"/>
                  </a:lnTo>
                  <a:lnTo>
                    <a:pt x="805" y="1263"/>
                  </a:lnTo>
                  <a:lnTo>
                    <a:pt x="805" y="1264"/>
                  </a:lnTo>
                  <a:lnTo>
                    <a:pt x="804" y="1265"/>
                  </a:lnTo>
                  <a:lnTo>
                    <a:pt x="802" y="1267"/>
                  </a:lnTo>
                  <a:lnTo>
                    <a:pt x="800" y="1270"/>
                  </a:lnTo>
                  <a:lnTo>
                    <a:pt x="798" y="1272"/>
                  </a:lnTo>
                  <a:lnTo>
                    <a:pt x="797" y="1274"/>
                  </a:lnTo>
                  <a:lnTo>
                    <a:pt x="796" y="1274"/>
                  </a:lnTo>
                  <a:lnTo>
                    <a:pt x="795" y="1277"/>
                  </a:lnTo>
                  <a:lnTo>
                    <a:pt x="795" y="1279"/>
                  </a:lnTo>
                  <a:lnTo>
                    <a:pt x="792" y="1281"/>
                  </a:lnTo>
                  <a:lnTo>
                    <a:pt x="791" y="1283"/>
                  </a:lnTo>
                  <a:lnTo>
                    <a:pt x="791" y="1285"/>
                  </a:lnTo>
                  <a:lnTo>
                    <a:pt x="790" y="1285"/>
                  </a:lnTo>
                  <a:lnTo>
                    <a:pt x="790" y="1286"/>
                  </a:lnTo>
                  <a:lnTo>
                    <a:pt x="789" y="1287"/>
                  </a:lnTo>
                  <a:lnTo>
                    <a:pt x="788" y="1287"/>
                  </a:lnTo>
                  <a:lnTo>
                    <a:pt x="787" y="1288"/>
                  </a:lnTo>
                  <a:lnTo>
                    <a:pt x="785" y="1288"/>
                  </a:lnTo>
                  <a:lnTo>
                    <a:pt x="783" y="1289"/>
                  </a:lnTo>
                  <a:lnTo>
                    <a:pt x="782" y="1289"/>
                  </a:lnTo>
                  <a:lnTo>
                    <a:pt x="781" y="1290"/>
                  </a:lnTo>
                  <a:lnTo>
                    <a:pt x="780" y="1290"/>
                  </a:lnTo>
                  <a:lnTo>
                    <a:pt x="780" y="1292"/>
                  </a:lnTo>
                  <a:lnTo>
                    <a:pt x="778" y="1293"/>
                  </a:lnTo>
                  <a:lnTo>
                    <a:pt x="775" y="1294"/>
                  </a:lnTo>
                  <a:lnTo>
                    <a:pt x="774" y="1294"/>
                  </a:lnTo>
                  <a:lnTo>
                    <a:pt x="773" y="1295"/>
                  </a:lnTo>
                  <a:lnTo>
                    <a:pt x="772" y="1295"/>
                  </a:lnTo>
                  <a:lnTo>
                    <a:pt x="772" y="1294"/>
                  </a:lnTo>
                  <a:lnTo>
                    <a:pt x="772" y="1293"/>
                  </a:lnTo>
                  <a:lnTo>
                    <a:pt x="772" y="1294"/>
                  </a:lnTo>
                  <a:lnTo>
                    <a:pt x="770" y="1294"/>
                  </a:lnTo>
                  <a:lnTo>
                    <a:pt x="770" y="1295"/>
                  </a:lnTo>
                  <a:lnTo>
                    <a:pt x="772" y="1295"/>
                  </a:lnTo>
                  <a:lnTo>
                    <a:pt x="772" y="1296"/>
                  </a:lnTo>
                  <a:lnTo>
                    <a:pt x="772" y="1297"/>
                  </a:lnTo>
                  <a:lnTo>
                    <a:pt x="770" y="1297"/>
                  </a:lnTo>
                  <a:lnTo>
                    <a:pt x="769" y="1297"/>
                  </a:lnTo>
                  <a:lnTo>
                    <a:pt x="769" y="1296"/>
                  </a:lnTo>
                  <a:lnTo>
                    <a:pt x="768" y="1296"/>
                  </a:lnTo>
                  <a:lnTo>
                    <a:pt x="768" y="1295"/>
                  </a:lnTo>
                  <a:lnTo>
                    <a:pt x="767" y="1294"/>
                  </a:lnTo>
                  <a:lnTo>
                    <a:pt x="766" y="1294"/>
                  </a:lnTo>
                  <a:lnTo>
                    <a:pt x="766" y="1293"/>
                  </a:lnTo>
                  <a:lnTo>
                    <a:pt x="765" y="1292"/>
                  </a:lnTo>
                  <a:lnTo>
                    <a:pt x="765" y="1290"/>
                  </a:lnTo>
                  <a:lnTo>
                    <a:pt x="765" y="1289"/>
                  </a:lnTo>
                  <a:lnTo>
                    <a:pt x="763" y="1289"/>
                  </a:lnTo>
                  <a:lnTo>
                    <a:pt x="762" y="1288"/>
                  </a:lnTo>
                  <a:lnTo>
                    <a:pt x="761" y="1288"/>
                  </a:lnTo>
                  <a:lnTo>
                    <a:pt x="759" y="1287"/>
                  </a:lnTo>
                  <a:lnTo>
                    <a:pt x="758" y="1287"/>
                  </a:lnTo>
                  <a:lnTo>
                    <a:pt x="758" y="1286"/>
                  </a:lnTo>
                  <a:lnTo>
                    <a:pt x="757" y="1286"/>
                  </a:lnTo>
                  <a:lnTo>
                    <a:pt x="755" y="1285"/>
                  </a:lnTo>
                  <a:lnTo>
                    <a:pt x="754" y="1285"/>
                  </a:lnTo>
                  <a:lnTo>
                    <a:pt x="753" y="1285"/>
                  </a:lnTo>
                  <a:lnTo>
                    <a:pt x="753" y="1283"/>
                  </a:lnTo>
                  <a:lnTo>
                    <a:pt x="752" y="1282"/>
                  </a:lnTo>
                  <a:lnTo>
                    <a:pt x="752" y="1281"/>
                  </a:lnTo>
                  <a:lnTo>
                    <a:pt x="752" y="1280"/>
                  </a:lnTo>
                  <a:lnTo>
                    <a:pt x="751" y="1280"/>
                  </a:lnTo>
                  <a:lnTo>
                    <a:pt x="750" y="1280"/>
                  </a:lnTo>
                  <a:lnTo>
                    <a:pt x="750" y="1279"/>
                  </a:lnTo>
                  <a:lnTo>
                    <a:pt x="750" y="1278"/>
                  </a:lnTo>
                  <a:lnTo>
                    <a:pt x="748" y="1278"/>
                  </a:lnTo>
                  <a:lnTo>
                    <a:pt x="748" y="1277"/>
                  </a:lnTo>
                  <a:lnTo>
                    <a:pt x="748" y="1275"/>
                  </a:lnTo>
                  <a:lnTo>
                    <a:pt x="747" y="1275"/>
                  </a:lnTo>
                  <a:lnTo>
                    <a:pt x="746" y="1274"/>
                  </a:lnTo>
                  <a:lnTo>
                    <a:pt x="746" y="1273"/>
                  </a:lnTo>
                  <a:lnTo>
                    <a:pt x="745" y="1273"/>
                  </a:lnTo>
                  <a:lnTo>
                    <a:pt x="744" y="1273"/>
                  </a:lnTo>
                  <a:lnTo>
                    <a:pt x="743" y="1273"/>
                  </a:lnTo>
                  <a:lnTo>
                    <a:pt x="742" y="1274"/>
                  </a:lnTo>
                  <a:lnTo>
                    <a:pt x="742" y="1273"/>
                  </a:lnTo>
                  <a:lnTo>
                    <a:pt x="740" y="1273"/>
                  </a:lnTo>
                  <a:lnTo>
                    <a:pt x="739" y="1273"/>
                  </a:lnTo>
                  <a:lnTo>
                    <a:pt x="738" y="1272"/>
                  </a:lnTo>
                  <a:lnTo>
                    <a:pt x="737" y="1272"/>
                  </a:lnTo>
                  <a:lnTo>
                    <a:pt x="737" y="1271"/>
                  </a:lnTo>
                  <a:lnTo>
                    <a:pt x="736" y="1270"/>
                  </a:lnTo>
                  <a:lnTo>
                    <a:pt x="735" y="1270"/>
                  </a:lnTo>
                  <a:lnTo>
                    <a:pt x="733" y="1268"/>
                  </a:lnTo>
                  <a:lnTo>
                    <a:pt x="732" y="1268"/>
                  </a:lnTo>
                  <a:lnTo>
                    <a:pt x="731" y="1267"/>
                  </a:lnTo>
                  <a:lnTo>
                    <a:pt x="730" y="1267"/>
                  </a:lnTo>
                  <a:lnTo>
                    <a:pt x="730" y="1266"/>
                  </a:lnTo>
                  <a:lnTo>
                    <a:pt x="729" y="1266"/>
                  </a:lnTo>
                  <a:lnTo>
                    <a:pt x="729" y="1267"/>
                  </a:lnTo>
                  <a:lnTo>
                    <a:pt x="728" y="1267"/>
                  </a:lnTo>
                  <a:lnTo>
                    <a:pt x="728" y="1266"/>
                  </a:lnTo>
                  <a:lnTo>
                    <a:pt x="728" y="1265"/>
                  </a:lnTo>
                  <a:lnTo>
                    <a:pt x="727" y="1265"/>
                  </a:lnTo>
                  <a:lnTo>
                    <a:pt x="725" y="1266"/>
                  </a:lnTo>
                  <a:lnTo>
                    <a:pt x="724" y="1265"/>
                  </a:lnTo>
                  <a:lnTo>
                    <a:pt x="724" y="1264"/>
                  </a:lnTo>
                  <a:lnTo>
                    <a:pt x="723" y="1264"/>
                  </a:lnTo>
                  <a:lnTo>
                    <a:pt x="722" y="1264"/>
                  </a:lnTo>
                  <a:lnTo>
                    <a:pt x="721" y="1264"/>
                  </a:lnTo>
                  <a:lnTo>
                    <a:pt x="721" y="1265"/>
                  </a:lnTo>
                  <a:lnTo>
                    <a:pt x="720" y="1265"/>
                  </a:lnTo>
                  <a:lnTo>
                    <a:pt x="718" y="1265"/>
                  </a:lnTo>
                  <a:lnTo>
                    <a:pt x="717" y="1265"/>
                  </a:lnTo>
                  <a:lnTo>
                    <a:pt x="717" y="1264"/>
                  </a:lnTo>
                  <a:lnTo>
                    <a:pt x="716" y="1263"/>
                  </a:lnTo>
                  <a:lnTo>
                    <a:pt x="715" y="1263"/>
                  </a:lnTo>
                  <a:lnTo>
                    <a:pt x="714" y="1263"/>
                  </a:lnTo>
                  <a:lnTo>
                    <a:pt x="713" y="1263"/>
                  </a:lnTo>
                  <a:lnTo>
                    <a:pt x="711" y="1263"/>
                  </a:lnTo>
                  <a:lnTo>
                    <a:pt x="710" y="1263"/>
                  </a:lnTo>
                  <a:lnTo>
                    <a:pt x="709" y="1262"/>
                  </a:lnTo>
                  <a:lnTo>
                    <a:pt x="708" y="1262"/>
                  </a:lnTo>
                  <a:lnTo>
                    <a:pt x="707" y="1262"/>
                  </a:lnTo>
                  <a:lnTo>
                    <a:pt x="706" y="1262"/>
                  </a:lnTo>
                  <a:lnTo>
                    <a:pt x="703" y="1262"/>
                  </a:lnTo>
                  <a:lnTo>
                    <a:pt x="702" y="1262"/>
                  </a:lnTo>
                  <a:lnTo>
                    <a:pt x="702" y="1263"/>
                  </a:lnTo>
                  <a:lnTo>
                    <a:pt x="701" y="1263"/>
                  </a:lnTo>
                  <a:lnTo>
                    <a:pt x="700" y="1263"/>
                  </a:lnTo>
                  <a:lnTo>
                    <a:pt x="699" y="1263"/>
                  </a:lnTo>
                  <a:lnTo>
                    <a:pt x="698" y="1263"/>
                  </a:lnTo>
                  <a:lnTo>
                    <a:pt x="696" y="1263"/>
                  </a:lnTo>
                  <a:lnTo>
                    <a:pt x="695" y="1264"/>
                  </a:lnTo>
                  <a:lnTo>
                    <a:pt x="694" y="1265"/>
                  </a:lnTo>
                  <a:lnTo>
                    <a:pt x="693" y="1266"/>
                  </a:lnTo>
                  <a:lnTo>
                    <a:pt x="692" y="1266"/>
                  </a:lnTo>
                  <a:lnTo>
                    <a:pt x="692" y="1267"/>
                  </a:lnTo>
                  <a:lnTo>
                    <a:pt x="691" y="1267"/>
                  </a:lnTo>
                  <a:lnTo>
                    <a:pt x="690" y="1267"/>
                  </a:lnTo>
                  <a:lnTo>
                    <a:pt x="688" y="1268"/>
                  </a:lnTo>
                  <a:lnTo>
                    <a:pt x="687" y="1268"/>
                  </a:lnTo>
                  <a:lnTo>
                    <a:pt x="686" y="1270"/>
                  </a:lnTo>
                  <a:lnTo>
                    <a:pt x="685" y="1270"/>
                  </a:lnTo>
                  <a:lnTo>
                    <a:pt x="684" y="1271"/>
                  </a:lnTo>
                  <a:lnTo>
                    <a:pt x="681" y="1271"/>
                  </a:lnTo>
                  <a:lnTo>
                    <a:pt x="680" y="1272"/>
                  </a:lnTo>
                  <a:lnTo>
                    <a:pt x="679" y="1272"/>
                  </a:lnTo>
                  <a:lnTo>
                    <a:pt x="677" y="1273"/>
                  </a:lnTo>
                  <a:lnTo>
                    <a:pt x="676" y="1273"/>
                  </a:lnTo>
                  <a:lnTo>
                    <a:pt x="673" y="1274"/>
                  </a:lnTo>
                  <a:lnTo>
                    <a:pt x="672" y="1275"/>
                  </a:lnTo>
                  <a:lnTo>
                    <a:pt x="671" y="1275"/>
                  </a:lnTo>
                  <a:lnTo>
                    <a:pt x="669" y="1275"/>
                  </a:lnTo>
                  <a:lnTo>
                    <a:pt x="668" y="1275"/>
                  </a:lnTo>
                  <a:lnTo>
                    <a:pt x="666" y="1275"/>
                  </a:lnTo>
                  <a:lnTo>
                    <a:pt x="665" y="1275"/>
                  </a:lnTo>
                  <a:lnTo>
                    <a:pt x="665" y="1277"/>
                  </a:lnTo>
                  <a:lnTo>
                    <a:pt x="664" y="1277"/>
                  </a:lnTo>
                  <a:lnTo>
                    <a:pt x="663" y="1277"/>
                  </a:lnTo>
                  <a:lnTo>
                    <a:pt x="662" y="1277"/>
                  </a:lnTo>
                  <a:lnTo>
                    <a:pt x="661" y="1278"/>
                  </a:lnTo>
                  <a:lnTo>
                    <a:pt x="658" y="1278"/>
                  </a:lnTo>
                  <a:lnTo>
                    <a:pt x="656" y="1278"/>
                  </a:lnTo>
                  <a:lnTo>
                    <a:pt x="654" y="1279"/>
                  </a:lnTo>
                  <a:lnTo>
                    <a:pt x="651" y="1280"/>
                  </a:lnTo>
                  <a:lnTo>
                    <a:pt x="649" y="1280"/>
                  </a:lnTo>
                  <a:lnTo>
                    <a:pt x="647" y="1280"/>
                  </a:lnTo>
                  <a:lnTo>
                    <a:pt x="646" y="1281"/>
                  </a:lnTo>
                  <a:lnTo>
                    <a:pt x="643" y="1281"/>
                  </a:lnTo>
                  <a:lnTo>
                    <a:pt x="641" y="1282"/>
                  </a:lnTo>
                  <a:lnTo>
                    <a:pt x="639" y="1282"/>
                  </a:lnTo>
                  <a:lnTo>
                    <a:pt x="638" y="1283"/>
                  </a:lnTo>
                  <a:lnTo>
                    <a:pt x="635" y="1283"/>
                  </a:lnTo>
                  <a:lnTo>
                    <a:pt x="634" y="1283"/>
                  </a:lnTo>
                  <a:lnTo>
                    <a:pt x="633" y="1285"/>
                  </a:lnTo>
                  <a:lnTo>
                    <a:pt x="632" y="1285"/>
                  </a:lnTo>
                  <a:lnTo>
                    <a:pt x="629" y="1285"/>
                  </a:lnTo>
                  <a:lnTo>
                    <a:pt x="628" y="1286"/>
                  </a:lnTo>
                  <a:lnTo>
                    <a:pt x="627" y="1286"/>
                  </a:lnTo>
                  <a:lnTo>
                    <a:pt x="626" y="1286"/>
                  </a:lnTo>
                  <a:lnTo>
                    <a:pt x="625" y="1287"/>
                  </a:lnTo>
                  <a:lnTo>
                    <a:pt x="624" y="1287"/>
                  </a:lnTo>
                  <a:lnTo>
                    <a:pt x="623" y="1287"/>
                  </a:lnTo>
                  <a:lnTo>
                    <a:pt x="621" y="1287"/>
                  </a:lnTo>
                  <a:lnTo>
                    <a:pt x="620" y="1288"/>
                  </a:lnTo>
                  <a:lnTo>
                    <a:pt x="619" y="1288"/>
                  </a:lnTo>
                  <a:lnTo>
                    <a:pt x="618" y="1288"/>
                  </a:lnTo>
                  <a:lnTo>
                    <a:pt x="617" y="1288"/>
                  </a:lnTo>
                  <a:lnTo>
                    <a:pt x="616" y="1288"/>
                  </a:lnTo>
                  <a:lnTo>
                    <a:pt x="614" y="1289"/>
                  </a:lnTo>
                  <a:lnTo>
                    <a:pt x="613" y="1289"/>
                  </a:lnTo>
                  <a:lnTo>
                    <a:pt x="612" y="1289"/>
                  </a:lnTo>
                  <a:lnTo>
                    <a:pt x="611" y="1289"/>
                  </a:lnTo>
                  <a:lnTo>
                    <a:pt x="610" y="1289"/>
                  </a:lnTo>
                  <a:lnTo>
                    <a:pt x="610" y="1288"/>
                  </a:lnTo>
                  <a:lnTo>
                    <a:pt x="609" y="1288"/>
                  </a:lnTo>
                  <a:lnTo>
                    <a:pt x="608" y="1288"/>
                  </a:lnTo>
                  <a:lnTo>
                    <a:pt x="606" y="1289"/>
                  </a:lnTo>
                  <a:lnTo>
                    <a:pt x="606" y="1290"/>
                  </a:lnTo>
                  <a:lnTo>
                    <a:pt x="605" y="1290"/>
                  </a:lnTo>
                  <a:lnTo>
                    <a:pt x="604" y="1290"/>
                  </a:lnTo>
                  <a:lnTo>
                    <a:pt x="604" y="1289"/>
                  </a:lnTo>
                  <a:lnTo>
                    <a:pt x="603" y="1289"/>
                  </a:lnTo>
                  <a:lnTo>
                    <a:pt x="602" y="1289"/>
                  </a:lnTo>
                  <a:lnTo>
                    <a:pt x="602" y="1290"/>
                  </a:lnTo>
                  <a:lnTo>
                    <a:pt x="601" y="1290"/>
                  </a:lnTo>
                  <a:lnTo>
                    <a:pt x="599" y="1290"/>
                  </a:lnTo>
                  <a:lnTo>
                    <a:pt x="598" y="1292"/>
                  </a:lnTo>
                  <a:lnTo>
                    <a:pt x="597" y="1292"/>
                  </a:lnTo>
                  <a:lnTo>
                    <a:pt x="596" y="1292"/>
                  </a:lnTo>
                  <a:lnTo>
                    <a:pt x="595" y="1292"/>
                  </a:lnTo>
                  <a:lnTo>
                    <a:pt x="593" y="1293"/>
                  </a:lnTo>
                  <a:lnTo>
                    <a:pt x="590" y="1293"/>
                  </a:lnTo>
                  <a:lnTo>
                    <a:pt x="589" y="1293"/>
                  </a:lnTo>
                  <a:lnTo>
                    <a:pt x="588" y="1293"/>
                  </a:lnTo>
                  <a:lnTo>
                    <a:pt x="587" y="1294"/>
                  </a:lnTo>
                  <a:lnTo>
                    <a:pt x="587" y="1295"/>
                  </a:lnTo>
                  <a:lnTo>
                    <a:pt x="587" y="1296"/>
                  </a:lnTo>
                  <a:lnTo>
                    <a:pt x="586" y="1296"/>
                  </a:lnTo>
                  <a:lnTo>
                    <a:pt x="584" y="1295"/>
                  </a:lnTo>
                  <a:lnTo>
                    <a:pt x="583" y="1296"/>
                  </a:lnTo>
                  <a:lnTo>
                    <a:pt x="582" y="1295"/>
                  </a:lnTo>
                  <a:lnTo>
                    <a:pt x="581" y="1295"/>
                  </a:lnTo>
                  <a:lnTo>
                    <a:pt x="581" y="1294"/>
                  </a:lnTo>
                  <a:lnTo>
                    <a:pt x="580" y="1294"/>
                  </a:lnTo>
                  <a:lnTo>
                    <a:pt x="580" y="1293"/>
                  </a:lnTo>
                  <a:lnTo>
                    <a:pt x="579" y="1293"/>
                  </a:lnTo>
                  <a:lnTo>
                    <a:pt x="579" y="1292"/>
                  </a:lnTo>
                  <a:lnTo>
                    <a:pt x="578" y="1292"/>
                  </a:lnTo>
                  <a:lnTo>
                    <a:pt x="578" y="1293"/>
                  </a:lnTo>
                  <a:lnTo>
                    <a:pt x="576" y="1293"/>
                  </a:lnTo>
                  <a:lnTo>
                    <a:pt x="576" y="1294"/>
                  </a:lnTo>
                  <a:lnTo>
                    <a:pt x="575" y="1294"/>
                  </a:lnTo>
                  <a:lnTo>
                    <a:pt x="574" y="1293"/>
                  </a:lnTo>
                  <a:lnTo>
                    <a:pt x="573" y="1293"/>
                  </a:lnTo>
                  <a:lnTo>
                    <a:pt x="573" y="1292"/>
                  </a:lnTo>
                  <a:lnTo>
                    <a:pt x="572" y="1292"/>
                  </a:lnTo>
                  <a:lnTo>
                    <a:pt x="571" y="1292"/>
                  </a:lnTo>
                  <a:lnTo>
                    <a:pt x="569" y="1292"/>
                  </a:lnTo>
                  <a:lnTo>
                    <a:pt x="568" y="1293"/>
                  </a:lnTo>
                  <a:lnTo>
                    <a:pt x="566" y="1294"/>
                  </a:lnTo>
                  <a:lnTo>
                    <a:pt x="565" y="1295"/>
                  </a:lnTo>
                  <a:lnTo>
                    <a:pt x="564" y="1295"/>
                  </a:lnTo>
                  <a:lnTo>
                    <a:pt x="564" y="1296"/>
                  </a:lnTo>
                  <a:lnTo>
                    <a:pt x="563" y="1297"/>
                  </a:lnTo>
                  <a:lnTo>
                    <a:pt x="561" y="1297"/>
                  </a:lnTo>
                  <a:lnTo>
                    <a:pt x="560" y="1298"/>
                  </a:lnTo>
                  <a:lnTo>
                    <a:pt x="559" y="1298"/>
                  </a:lnTo>
                  <a:lnTo>
                    <a:pt x="558" y="1300"/>
                  </a:lnTo>
                  <a:lnTo>
                    <a:pt x="558" y="1301"/>
                  </a:lnTo>
                  <a:lnTo>
                    <a:pt x="557" y="1301"/>
                  </a:lnTo>
                  <a:lnTo>
                    <a:pt x="556" y="1301"/>
                  </a:lnTo>
                  <a:lnTo>
                    <a:pt x="556" y="1302"/>
                  </a:lnTo>
                  <a:lnTo>
                    <a:pt x="554" y="1302"/>
                  </a:lnTo>
                  <a:lnTo>
                    <a:pt x="553" y="1302"/>
                  </a:lnTo>
                  <a:lnTo>
                    <a:pt x="552" y="1302"/>
                  </a:lnTo>
                  <a:lnTo>
                    <a:pt x="551" y="1302"/>
                  </a:lnTo>
                  <a:lnTo>
                    <a:pt x="549" y="1303"/>
                  </a:lnTo>
                  <a:lnTo>
                    <a:pt x="548" y="1303"/>
                  </a:lnTo>
                  <a:lnTo>
                    <a:pt x="546" y="1303"/>
                  </a:lnTo>
                  <a:lnTo>
                    <a:pt x="545" y="1303"/>
                  </a:lnTo>
                  <a:lnTo>
                    <a:pt x="544" y="1303"/>
                  </a:lnTo>
                  <a:lnTo>
                    <a:pt x="543" y="1303"/>
                  </a:lnTo>
                  <a:lnTo>
                    <a:pt x="542" y="1303"/>
                  </a:lnTo>
                  <a:lnTo>
                    <a:pt x="541" y="1303"/>
                  </a:lnTo>
                  <a:lnTo>
                    <a:pt x="539" y="1304"/>
                  </a:lnTo>
                  <a:lnTo>
                    <a:pt x="537" y="1305"/>
                  </a:lnTo>
                  <a:lnTo>
                    <a:pt x="536" y="1305"/>
                  </a:lnTo>
                  <a:lnTo>
                    <a:pt x="535" y="1305"/>
                  </a:lnTo>
                  <a:lnTo>
                    <a:pt x="535" y="1307"/>
                  </a:lnTo>
                  <a:lnTo>
                    <a:pt x="532" y="1307"/>
                  </a:lnTo>
                  <a:lnTo>
                    <a:pt x="531" y="1307"/>
                  </a:lnTo>
                  <a:lnTo>
                    <a:pt x="530" y="1307"/>
                  </a:lnTo>
                  <a:lnTo>
                    <a:pt x="529" y="1308"/>
                  </a:lnTo>
                  <a:lnTo>
                    <a:pt x="528" y="1308"/>
                  </a:lnTo>
                  <a:lnTo>
                    <a:pt x="527" y="1308"/>
                  </a:lnTo>
                  <a:lnTo>
                    <a:pt x="526" y="1308"/>
                  </a:lnTo>
                  <a:lnTo>
                    <a:pt x="524" y="1307"/>
                  </a:lnTo>
                  <a:lnTo>
                    <a:pt x="522" y="1307"/>
                  </a:lnTo>
                  <a:lnTo>
                    <a:pt x="521" y="1307"/>
                  </a:lnTo>
                  <a:lnTo>
                    <a:pt x="520" y="1307"/>
                  </a:lnTo>
                  <a:lnTo>
                    <a:pt x="519" y="1308"/>
                  </a:lnTo>
                  <a:lnTo>
                    <a:pt x="517" y="1308"/>
                  </a:lnTo>
                  <a:lnTo>
                    <a:pt x="516" y="1308"/>
                  </a:lnTo>
                  <a:lnTo>
                    <a:pt x="515" y="1308"/>
                  </a:lnTo>
                  <a:lnTo>
                    <a:pt x="514" y="1309"/>
                  </a:lnTo>
                  <a:lnTo>
                    <a:pt x="513" y="1309"/>
                  </a:lnTo>
                  <a:lnTo>
                    <a:pt x="512" y="1309"/>
                  </a:lnTo>
                  <a:lnTo>
                    <a:pt x="512" y="1310"/>
                  </a:lnTo>
                  <a:lnTo>
                    <a:pt x="511" y="1310"/>
                  </a:lnTo>
                  <a:lnTo>
                    <a:pt x="509" y="1310"/>
                  </a:lnTo>
                  <a:lnTo>
                    <a:pt x="508" y="1310"/>
                  </a:lnTo>
                  <a:lnTo>
                    <a:pt x="507" y="1310"/>
                  </a:lnTo>
                  <a:lnTo>
                    <a:pt x="507" y="1311"/>
                  </a:lnTo>
                  <a:lnTo>
                    <a:pt x="506" y="1311"/>
                  </a:lnTo>
                  <a:lnTo>
                    <a:pt x="506" y="1312"/>
                  </a:lnTo>
                  <a:lnTo>
                    <a:pt x="505" y="1312"/>
                  </a:lnTo>
                  <a:lnTo>
                    <a:pt x="505" y="1313"/>
                  </a:lnTo>
                  <a:lnTo>
                    <a:pt x="504" y="1313"/>
                  </a:lnTo>
                  <a:lnTo>
                    <a:pt x="502" y="1313"/>
                  </a:lnTo>
                  <a:lnTo>
                    <a:pt x="501" y="1313"/>
                  </a:lnTo>
                  <a:lnTo>
                    <a:pt x="500" y="1312"/>
                  </a:lnTo>
                  <a:lnTo>
                    <a:pt x="499" y="1312"/>
                  </a:lnTo>
                  <a:lnTo>
                    <a:pt x="498" y="1313"/>
                  </a:lnTo>
                  <a:lnTo>
                    <a:pt x="497" y="1315"/>
                  </a:lnTo>
                  <a:lnTo>
                    <a:pt x="496" y="1316"/>
                  </a:lnTo>
                  <a:lnTo>
                    <a:pt x="494" y="1317"/>
                  </a:lnTo>
                  <a:lnTo>
                    <a:pt x="493" y="1317"/>
                  </a:lnTo>
                  <a:lnTo>
                    <a:pt x="492" y="1318"/>
                  </a:lnTo>
                  <a:lnTo>
                    <a:pt x="490" y="1318"/>
                  </a:lnTo>
                  <a:lnTo>
                    <a:pt x="489" y="1318"/>
                  </a:lnTo>
                  <a:lnTo>
                    <a:pt x="487" y="1318"/>
                  </a:lnTo>
                  <a:lnTo>
                    <a:pt x="486" y="1319"/>
                  </a:lnTo>
                  <a:lnTo>
                    <a:pt x="485" y="1319"/>
                  </a:lnTo>
                  <a:lnTo>
                    <a:pt x="485" y="1320"/>
                  </a:lnTo>
                  <a:lnTo>
                    <a:pt x="484" y="1320"/>
                  </a:lnTo>
                  <a:lnTo>
                    <a:pt x="483" y="1320"/>
                  </a:lnTo>
                  <a:lnTo>
                    <a:pt x="483" y="1322"/>
                  </a:lnTo>
                  <a:lnTo>
                    <a:pt x="482" y="1322"/>
                  </a:lnTo>
                  <a:lnTo>
                    <a:pt x="481" y="1322"/>
                  </a:lnTo>
                  <a:lnTo>
                    <a:pt x="479" y="1322"/>
                  </a:lnTo>
                  <a:lnTo>
                    <a:pt x="478" y="1322"/>
                  </a:lnTo>
                  <a:lnTo>
                    <a:pt x="478" y="1323"/>
                  </a:lnTo>
                  <a:lnTo>
                    <a:pt x="477" y="1323"/>
                  </a:lnTo>
                  <a:lnTo>
                    <a:pt x="477" y="1324"/>
                  </a:lnTo>
                  <a:lnTo>
                    <a:pt x="476" y="1324"/>
                  </a:lnTo>
                  <a:lnTo>
                    <a:pt x="475" y="1324"/>
                  </a:lnTo>
                  <a:lnTo>
                    <a:pt x="474" y="1323"/>
                  </a:lnTo>
                  <a:lnTo>
                    <a:pt x="471" y="1323"/>
                  </a:lnTo>
                  <a:lnTo>
                    <a:pt x="470" y="1323"/>
                  </a:lnTo>
                  <a:lnTo>
                    <a:pt x="470" y="1324"/>
                  </a:lnTo>
                  <a:lnTo>
                    <a:pt x="469" y="1324"/>
                  </a:lnTo>
                  <a:lnTo>
                    <a:pt x="467" y="1325"/>
                  </a:lnTo>
                  <a:lnTo>
                    <a:pt x="466" y="1325"/>
                  </a:lnTo>
                  <a:lnTo>
                    <a:pt x="464" y="1325"/>
                  </a:lnTo>
                  <a:lnTo>
                    <a:pt x="463" y="1325"/>
                  </a:lnTo>
                  <a:lnTo>
                    <a:pt x="462" y="1324"/>
                  </a:lnTo>
                  <a:lnTo>
                    <a:pt x="461" y="1323"/>
                  </a:lnTo>
                  <a:lnTo>
                    <a:pt x="461" y="1322"/>
                  </a:lnTo>
                  <a:lnTo>
                    <a:pt x="460" y="1320"/>
                  </a:lnTo>
                  <a:lnTo>
                    <a:pt x="457" y="1319"/>
                  </a:lnTo>
                  <a:lnTo>
                    <a:pt x="454" y="1318"/>
                  </a:lnTo>
                  <a:lnTo>
                    <a:pt x="453" y="1317"/>
                  </a:lnTo>
                  <a:lnTo>
                    <a:pt x="452" y="1317"/>
                  </a:lnTo>
                  <a:lnTo>
                    <a:pt x="451" y="1317"/>
                  </a:lnTo>
                  <a:lnTo>
                    <a:pt x="449" y="1316"/>
                  </a:lnTo>
                  <a:lnTo>
                    <a:pt x="447" y="1316"/>
                  </a:lnTo>
                  <a:lnTo>
                    <a:pt x="447" y="1315"/>
                  </a:lnTo>
                  <a:lnTo>
                    <a:pt x="446" y="1315"/>
                  </a:lnTo>
                  <a:lnTo>
                    <a:pt x="445" y="1315"/>
                  </a:lnTo>
                  <a:lnTo>
                    <a:pt x="445" y="1313"/>
                  </a:lnTo>
                  <a:lnTo>
                    <a:pt x="444" y="1313"/>
                  </a:lnTo>
                  <a:lnTo>
                    <a:pt x="442" y="1313"/>
                  </a:lnTo>
                  <a:lnTo>
                    <a:pt x="442" y="1312"/>
                  </a:lnTo>
                  <a:lnTo>
                    <a:pt x="441" y="1312"/>
                  </a:lnTo>
                  <a:lnTo>
                    <a:pt x="440" y="1313"/>
                  </a:lnTo>
                  <a:lnTo>
                    <a:pt x="439" y="1313"/>
                  </a:lnTo>
                  <a:lnTo>
                    <a:pt x="438" y="1313"/>
                  </a:lnTo>
                  <a:lnTo>
                    <a:pt x="437" y="1313"/>
                  </a:lnTo>
                  <a:lnTo>
                    <a:pt x="437" y="1315"/>
                  </a:lnTo>
                  <a:lnTo>
                    <a:pt x="435" y="1313"/>
                  </a:lnTo>
                  <a:lnTo>
                    <a:pt x="434" y="1313"/>
                  </a:lnTo>
                  <a:lnTo>
                    <a:pt x="433" y="1313"/>
                  </a:lnTo>
                  <a:lnTo>
                    <a:pt x="432" y="1313"/>
                  </a:lnTo>
                  <a:lnTo>
                    <a:pt x="432" y="1312"/>
                  </a:lnTo>
                  <a:lnTo>
                    <a:pt x="431" y="1311"/>
                  </a:lnTo>
                  <a:lnTo>
                    <a:pt x="431" y="1310"/>
                  </a:lnTo>
                  <a:lnTo>
                    <a:pt x="430" y="1309"/>
                  </a:lnTo>
                  <a:lnTo>
                    <a:pt x="430" y="1310"/>
                  </a:lnTo>
                  <a:lnTo>
                    <a:pt x="430" y="1311"/>
                  </a:lnTo>
                  <a:lnTo>
                    <a:pt x="429" y="1311"/>
                  </a:lnTo>
                  <a:lnTo>
                    <a:pt x="427" y="1311"/>
                  </a:lnTo>
                  <a:lnTo>
                    <a:pt x="427" y="1310"/>
                  </a:lnTo>
                  <a:lnTo>
                    <a:pt x="426" y="1310"/>
                  </a:lnTo>
                  <a:lnTo>
                    <a:pt x="424" y="1310"/>
                  </a:lnTo>
                  <a:lnTo>
                    <a:pt x="423" y="1310"/>
                  </a:lnTo>
                  <a:lnTo>
                    <a:pt x="422" y="1310"/>
                  </a:lnTo>
                  <a:lnTo>
                    <a:pt x="420" y="1310"/>
                  </a:lnTo>
                  <a:lnTo>
                    <a:pt x="419" y="1310"/>
                  </a:lnTo>
                  <a:lnTo>
                    <a:pt x="418" y="1310"/>
                  </a:lnTo>
                  <a:lnTo>
                    <a:pt x="417" y="1310"/>
                  </a:lnTo>
                  <a:lnTo>
                    <a:pt x="416" y="1310"/>
                  </a:lnTo>
                  <a:lnTo>
                    <a:pt x="415" y="1310"/>
                  </a:lnTo>
                  <a:lnTo>
                    <a:pt x="414" y="1310"/>
                  </a:lnTo>
                  <a:lnTo>
                    <a:pt x="412" y="1309"/>
                  </a:lnTo>
                  <a:lnTo>
                    <a:pt x="410" y="1308"/>
                  </a:lnTo>
                  <a:lnTo>
                    <a:pt x="409" y="1307"/>
                  </a:lnTo>
                  <a:lnTo>
                    <a:pt x="408" y="1305"/>
                  </a:lnTo>
                  <a:lnTo>
                    <a:pt x="407" y="1305"/>
                  </a:lnTo>
                  <a:lnTo>
                    <a:pt x="407" y="1304"/>
                  </a:lnTo>
                  <a:lnTo>
                    <a:pt x="405" y="1304"/>
                  </a:lnTo>
                  <a:lnTo>
                    <a:pt x="404" y="1303"/>
                  </a:lnTo>
                  <a:lnTo>
                    <a:pt x="403" y="1303"/>
                  </a:lnTo>
                  <a:lnTo>
                    <a:pt x="402" y="1303"/>
                  </a:lnTo>
                  <a:lnTo>
                    <a:pt x="402" y="1302"/>
                  </a:lnTo>
                  <a:lnTo>
                    <a:pt x="401" y="1302"/>
                  </a:lnTo>
                  <a:lnTo>
                    <a:pt x="400" y="1302"/>
                  </a:lnTo>
                  <a:lnTo>
                    <a:pt x="399" y="1301"/>
                  </a:lnTo>
                  <a:lnTo>
                    <a:pt x="397" y="1301"/>
                  </a:lnTo>
                  <a:lnTo>
                    <a:pt x="397" y="1300"/>
                  </a:lnTo>
                  <a:lnTo>
                    <a:pt x="396" y="1300"/>
                  </a:lnTo>
                  <a:lnTo>
                    <a:pt x="395" y="1298"/>
                  </a:lnTo>
                  <a:lnTo>
                    <a:pt x="394" y="1298"/>
                  </a:lnTo>
                  <a:lnTo>
                    <a:pt x="394" y="1297"/>
                  </a:lnTo>
                  <a:lnTo>
                    <a:pt x="393" y="1297"/>
                  </a:lnTo>
                  <a:lnTo>
                    <a:pt x="392" y="1296"/>
                  </a:lnTo>
                  <a:lnTo>
                    <a:pt x="392" y="1295"/>
                  </a:lnTo>
                  <a:lnTo>
                    <a:pt x="390" y="1295"/>
                  </a:lnTo>
                  <a:lnTo>
                    <a:pt x="389" y="1294"/>
                  </a:lnTo>
                  <a:lnTo>
                    <a:pt x="388" y="1294"/>
                  </a:lnTo>
                  <a:lnTo>
                    <a:pt x="387" y="1294"/>
                  </a:lnTo>
                  <a:lnTo>
                    <a:pt x="386" y="1294"/>
                  </a:lnTo>
                  <a:lnTo>
                    <a:pt x="385" y="1294"/>
                  </a:lnTo>
                  <a:lnTo>
                    <a:pt x="384" y="1293"/>
                  </a:lnTo>
                  <a:lnTo>
                    <a:pt x="382" y="1293"/>
                  </a:lnTo>
                  <a:lnTo>
                    <a:pt x="381" y="1293"/>
                  </a:lnTo>
                  <a:lnTo>
                    <a:pt x="380" y="1294"/>
                  </a:lnTo>
                  <a:lnTo>
                    <a:pt x="379" y="1294"/>
                  </a:lnTo>
                  <a:lnTo>
                    <a:pt x="378" y="1293"/>
                  </a:lnTo>
                  <a:lnTo>
                    <a:pt x="377" y="1293"/>
                  </a:lnTo>
                  <a:lnTo>
                    <a:pt x="375" y="1293"/>
                  </a:lnTo>
                  <a:lnTo>
                    <a:pt x="374" y="1293"/>
                  </a:lnTo>
                  <a:lnTo>
                    <a:pt x="373" y="1293"/>
                  </a:lnTo>
                  <a:lnTo>
                    <a:pt x="372" y="1293"/>
                  </a:lnTo>
                  <a:lnTo>
                    <a:pt x="371" y="1293"/>
                  </a:lnTo>
                  <a:lnTo>
                    <a:pt x="370" y="1293"/>
                  </a:lnTo>
                  <a:lnTo>
                    <a:pt x="370" y="1292"/>
                  </a:lnTo>
                  <a:lnTo>
                    <a:pt x="369" y="1290"/>
                  </a:lnTo>
                  <a:lnTo>
                    <a:pt x="367" y="1289"/>
                  </a:lnTo>
                  <a:lnTo>
                    <a:pt x="367" y="1288"/>
                  </a:lnTo>
                  <a:lnTo>
                    <a:pt x="366" y="1287"/>
                  </a:lnTo>
                  <a:lnTo>
                    <a:pt x="365" y="1286"/>
                  </a:lnTo>
                  <a:lnTo>
                    <a:pt x="364" y="1286"/>
                  </a:lnTo>
                  <a:lnTo>
                    <a:pt x="364" y="1285"/>
                  </a:lnTo>
                  <a:lnTo>
                    <a:pt x="363" y="1283"/>
                  </a:lnTo>
                  <a:lnTo>
                    <a:pt x="363" y="1282"/>
                  </a:lnTo>
                  <a:lnTo>
                    <a:pt x="362" y="1281"/>
                  </a:lnTo>
                  <a:lnTo>
                    <a:pt x="362" y="1280"/>
                  </a:lnTo>
                  <a:lnTo>
                    <a:pt x="362" y="1279"/>
                  </a:lnTo>
                  <a:lnTo>
                    <a:pt x="360" y="1278"/>
                  </a:lnTo>
                  <a:lnTo>
                    <a:pt x="360" y="1277"/>
                  </a:lnTo>
                  <a:lnTo>
                    <a:pt x="362" y="1277"/>
                  </a:lnTo>
                  <a:lnTo>
                    <a:pt x="362" y="1275"/>
                  </a:lnTo>
                  <a:lnTo>
                    <a:pt x="363" y="1275"/>
                  </a:lnTo>
                  <a:lnTo>
                    <a:pt x="364" y="1275"/>
                  </a:lnTo>
                  <a:lnTo>
                    <a:pt x="365" y="1275"/>
                  </a:lnTo>
                  <a:lnTo>
                    <a:pt x="365" y="1274"/>
                  </a:lnTo>
                  <a:lnTo>
                    <a:pt x="364" y="1274"/>
                  </a:lnTo>
                  <a:lnTo>
                    <a:pt x="364" y="1273"/>
                  </a:lnTo>
                  <a:lnTo>
                    <a:pt x="364" y="1272"/>
                  </a:lnTo>
                  <a:lnTo>
                    <a:pt x="363" y="1271"/>
                  </a:lnTo>
                  <a:lnTo>
                    <a:pt x="363" y="1270"/>
                  </a:lnTo>
                  <a:lnTo>
                    <a:pt x="362" y="1270"/>
                  </a:lnTo>
                  <a:lnTo>
                    <a:pt x="360" y="1270"/>
                  </a:lnTo>
                  <a:lnTo>
                    <a:pt x="360" y="1268"/>
                  </a:lnTo>
                  <a:lnTo>
                    <a:pt x="360" y="1267"/>
                  </a:lnTo>
                  <a:lnTo>
                    <a:pt x="359" y="1267"/>
                  </a:lnTo>
                  <a:lnTo>
                    <a:pt x="359" y="1266"/>
                  </a:lnTo>
                  <a:lnTo>
                    <a:pt x="358" y="1266"/>
                  </a:lnTo>
                  <a:lnTo>
                    <a:pt x="357" y="1266"/>
                  </a:lnTo>
                  <a:lnTo>
                    <a:pt x="356" y="1266"/>
                  </a:lnTo>
                  <a:lnTo>
                    <a:pt x="355" y="1266"/>
                  </a:lnTo>
                  <a:lnTo>
                    <a:pt x="353" y="1267"/>
                  </a:lnTo>
                  <a:lnTo>
                    <a:pt x="352" y="1267"/>
                  </a:lnTo>
                  <a:lnTo>
                    <a:pt x="351" y="1267"/>
                  </a:lnTo>
                  <a:lnTo>
                    <a:pt x="351" y="1266"/>
                  </a:lnTo>
                  <a:lnTo>
                    <a:pt x="350" y="1267"/>
                  </a:lnTo>
                  <a:lnTo>
                    <a:pt x="349" y="1268"/>
                  </a:lnTo>
                  <a:lnTo>
                    <a:pt x="349" y="1270"/>
                  </a:lnTo>
                  <a:lnTo>
                    <a:pt x="348" y="1271"/>
                  </a:lnTo>
                  <a:lnTo>
                    <a:pt x="347" y="1272"/>
                  </a:lnTo>
                  <a:lnTo>
                    <a:pt x="345" y="1273"/>
                  </a:lnTo>
                  <a:lnTo>
                    <a:pt x="345" y="1274"/>
                  </a:lnTo>
                  <a:lnTo>
                    <a:pt x="345" y="1275"/>
                  </a:lnTo>
                  <a:lnTo>
                    <a:pt x="345" y="1277"/>
                  </a:lnTo>
                  <a:lnTo>
                    <a:pt x="344" y="1278"/>
                  </a:lnTo>
                  <a:lnTo>
                    <a:pt x="344" y="1279"/>
                  </a:lnTo>
                  <a:lnTo>
                    <a:pt x="343" y="1280"/>
                  </a:lnTo>
                  <a:lnTo>
                    <a:pt x="343" y="1281"/>
                  </a:lnTo>
                  <a:lnTo>
                    <a:pt x="343" y="1282"/>
                  </a:lnTo>
                  <a:lnTo>
                    <a:pt x="343" y="1283"/>
                  </a:lnTo>
                  <a:lnTo>
                    <a:pt x="344" y="1283"/>
                  </a:lnTo>
                  <a:lnTo>
                    <a:pt x="344" y="1285"/>
                  </a:lnTo>
                  <a:lnTo>
                    <a:pt x="345" y="1286"/>
                  </a:lnTo>
                  <a:lnTo>
                    <a:pt x="345" y="1287"/>
                  </a:lnTo>
                  <a:lnTo>
                    <a:pt x="347" y="1288"/>
                  </a:lnTo>
                  <a:lnTo>
                    <a:pt x="347" y="1289"/>
                  </a:lnTo>
                  <a:lnTo>
                    <a:pt x="347" y="1290"/>
                  </a:lnTo>
                  <a:lnTo>
                    <a:pt x="345" y="1292"/>
                  </a:lnTo>
                  <a:lnTo>
                    <a:pt x="345" y="1293"/>
                  </a:lnTo>
                  <a:lnTo>
                    <a:pt x="344" y="1294"/>
                  </a:lnTo>
                  <a:lnTo>
                    <a:pt x="344" y="1296"/>
                  </a:lnTo>
                  <a:lnTo>
                    <a:pt x="344" y="1297"/>
                  </a:lnTo>
                  <a:lnTo>
                    <a:pt x="343" y="1300"/>
                  </a:lnTo>
                  <a:lnTo>
                    <a:pt x="343" y="1301"/>
                  </a:lnTo>
                  <a:lnTo>
                    <a:pt x="342" y="1303"/>
                  </a:lnTo>
                  <a:lnTo>
                    <a:pt x="342" y="1304"/>
                  </a:lnTo>
                  <a:lnTo>
                    <a:pt x="342" y="1305"/>
                  </a:lnTo>
                  <a:lnTo>
                    <a:pt x="342" y="1307"/>
                  </a:lnTo>
                  <a:lnTo>
                    <a:pt x="342" y="1308"/>
                  </a:lnTo>
                  <a:lnTo>
                    <a:pt x="342" y="1309"/>
                  </a:lnTo>
                  <a:lnTo>
                    <a:pt x="343" y="1310"/>
                  </a:lnTo>
                  <a:lnTo>
                    <a:pt x="343" y="1311"/>
                  </a:lnTo>
                  <a:lnTo>
                    <a:pt x="344" y="1312"/>
                  </a:lnTo>
                  <a:lnTo>
                    <a:pt x="344" y="1313"/>
                  </a:lnTo>
                  <a:lnTo>
                    <a:pt x="344" y="1315"/>
                  </a:lnTo>
                  <a:lnTo>
                    <a:pt x="345" y="1316"/>
                  </a:lnTo>
                  <a:lnTo>
                    <a:pt x="345" y="1317"/>
                  </a:lnTo>
                  <a:lnTo>
                    <a:pt x="347" y="1318"/>
                  </a:lnTo>
                  <a:lnTo>
                    <a:pt x="347" y="1319"/>
                  </a:lnTo>
                  <a:lnTo>
                    <a:pt x="348" y="1320"/>
                  </a:lnTo>
                  <a:lnTo>
                    <a:pt x="349" y="1322"/>
                  </a:lnTo>
                  <a:lnTo>
                    <a:pt x="349" y="1323"/>
                  </a:lnTo>
                  <a:lnTo>
                    <a:pt x="350" y="1324"/>
                  </a:lnTo>
                  <a:lnTo>
                    <a:pt x="350" y="1325"/>
                  </a:lnTo>
                  <a:lnTo>
                    <a:pt x="350" y="1326"/>
                  </a:lnTo>
                  <a:lnTo>
                    <a:pt x="351" y="1327"/>
                  </a:lnTo>
                  <a:lnTo>
                    <a:pt x="352" y="1328"/>
                  </a:lnTo>
                  <a:lnTo>
                    <a:pt x="352" y="1330"/>
                  </a:lnTo>
                  <a:lnTo>
                    <a:pt x="352" y="1331"/>
                  </a:lnTo>
                  <a:lnTo>
                    <a:pt x="353" y="1332"/>
                  </a:lnTo>
                  <a:lnTo>
                    <a:pt x="353" y="1333"/>
                  </a:lnTo>
                  <a:lnTo>
                    <a:pt x="355" y="1334"/>
                  </a:lnTo>
                  <a:lnTo>
                    <a:pt x="355" y="1335"/>
                  </a:lnTo>
                  <a:lnTo>
                    <a:pt x="355" y="1337"/>
                  </a:lnTo>
                  <a:lnTo>
                    <a:pt x="355" y="1338"/>
                  </a:lnTo>
                  <a:lnTo>
                    <a:pt x="355" y="1339"/>
                  </a:lnTo>
                  <a:lnTo>
                    <a:pt x="355" y="1340"/>
                  </a:lnTo>
                  <a:lnTo>
                    <a:pt x="355" y="1341"/>
                  </a:lnTo>
                  <a:lnTo>
                    <a:pt x="355" y="1342"/>
                  </a:lnTo>
                  <a:lnTo>
                    <a:pt x="355" y="1345"/>
                  </a:lnTo>
                  <a:lnTo>
                    <a:pt x="355" y="1346"/>
                  </a:lnTo>
                  <a:lnTo>
                    <a:pt x="355" y="1347"/>
                  </a:lnTo>
                  <a:lnTo>
                    <a:pt x="355" y="1348"/>
                  </a:lnTo>
                  <a:lnTo>
                    <a:pt x="355" y="1349"/>
                  </a:lnTo>
                  <a:lnTo>
                    <a:pt x="355" y="1350"/>
                  </a:lnTo>
                  <a:lnTo>
                    <a:pt x="353" y="1352"/>
                  </a:lnTo>
                  <a:lnTo>
                    <a:pt x="353" y="1353"/>
                  </a:lnTo>
                  <a:lnTo>
                    <a:pt x="353" y="1354"/>
                  </a:lnTo>
                  <a:lnTo>
                    <a:pt x="352" y="1354"/>
                  </a:lnTo>
                  <a:lnTo>
                    <a:pt x="352" y="1355"/>
                  </a:lnTo>
                  <a:lnTo>
                    <a:pt x="352" y="1356"/>
                  </a:lnTo>
                  <a:lnTo>
                    <a:pt x="352" y="1357"/>
                  </a:lnTo>
                  <a:lnTo>
                    <a:pt x="351" y="1357"/>
                  </a:lnTo>
                  <a:lnTo>
                    <a:pt x="351" y="1358"/>
                  </a:lnTo>
                  <a:lnTo>
                    <a:pt x="351" y="1360"/>
                  </a:lnTo>
                  <a:lnTo>
                    <a:pt x="350" y="1361"/>
                  </a:lnTo>
                  <a:lnTo>
                    <a:pt x="350" y="1362"/>
                  </a:lnTo>
                  <a:lnTo>
                    <a:pt x="349" y="1362"/>
                  </a:lnTo>
                  <a:lnTo>
                    <a:pt x="349" y="1363"/>
                  </a:lnTo>
                  <a:lnTo>
                    <a:pt x="348" y="1363"/>
                  </a:lnTo>
                  <a:lnTo>
                    <a:pt x="347" y="1364"/>
                  </a:lnTo>
                  <a:lnTo>
                    <a:pt x="345" y="1364"/>
                  </a:lnTo>
                  <a:lnTo>
                    <a:pt x="345" y="1365"/>
                  </a:lnTo>
                  <a:lnTo>
                    <a:pt x="345" y="1367"/>
                  </a:lnTo>
                  <a:lnTo>
                    <a:pt x="344" y="1368"/>
                  </a:lnTo>
                  <a:lnTo>
                    <a:pt x="344" y="1369"/>
                  </a:lnTo>
                  <a:lnTo>
                    <a:pt x="344" y="1370"/>
                  </a:lnTo>
                  <a:lnTo>
                    <a:pt x="345" y="1372"/>
                  </a:lnTo>
                  <a:lnTo>
                    <a:pt x="345" y="1374"/>
                  </a:lnTo>
                  <a:lnTo>
                    <a:pt x="345" y="1375"/>
                  </a:lnTo>
                  <a:lnTo>
                    <a:pt x="345" y="1376"/>
                  </a:lnTo>
                  <a:lnTo>
                    <a:pt x="345" y="1377"/>
                  </a:lnTo>
                  <a:lnTo>
                    <a:pt x="345" y="1378"/>
                  </a:lnTo>
                  <a:lnTo>
                    <a:pt x="344" y="1378"/>
                  </a:lnTo>
                  <a:lnTo>
                    <a:pt x="343" y="1379"/>
                  </a:lnTo>
                  <a:lnTo>
                    <a:pt x="342" y="1379"/>
                  </a:lnTo>
                  <a:lnTo>
                    <a:pt x="341" y="1380"/>
                  </a:lnTo>
                  <a:lnTo>
                    <a:pt x="340" y="1382"/>
                  </a:lnTo>
                  <a:lnTo>
                    <a:pt x="338" y="1383"/>
                  </a:lnTo>
                  <a:lnTo>
                    <a:pt x="338" y="1384"/>
                  </a:lnTo>
                  <a:lnTo>
                    <a:pt x="337" y="1384"/>
                  </a:lnTo>
                  <a:lnTo>
                    <a:pt x="336" y="1385"/>
                  </a:lnTo>
                  <a:lnTo>
                    <a:pt x="335" y="1386"/>
                  </a:lnTo>
                  <a:lnTo>
                    <a:pt x="335" y="1387"/>
                  </a:lnTo>
                  <a:lnTo>
                    <a:pt x="336" y="1389"/>
                  </a:lnTo>
                  <a:lnTo>
                    <a:pt x="336" y="1390"/>
                  </a:lnTo>
                  <a:lnTo>
                    <a:pt x="335" y="1390"/>
                  </a:lnTo>
                  <a:lnTo>
                    <a:pt x="335" y="1391"/>
                  </a:lnTo>
                  <a:lnTo>
                    <a:pt x="334" y="1391"/>
                  </a:lnTo>
                  <a:lnTo>
                    <a:pt x="334" y="1392"/>
                  </a:lnTo>
                  <a:lnTo>
                    <a:pt x="333" y="1393"/>
                  </a:lnTo>
                  <a:lnTo>
                    <a:pt x="333" y="1392"/>
                  </a:lnTo>
                  <a:lnTo>
                    <a:pt x="332" y="1392"/>
                  </a:lnTo>
                  <a:lnTo>
                    <a:pt x="330" y="1392"/>
                  </a:lnTo>
                  <a:lnTo>
                    <a:pt x="329" y="1392"/>
                  </a:lnTo>
                  <a:lnTo>
                    <a:pt x="328" y="1393"/>
                  </a:lnTo>
                  <a:lnTo>
                    <a:pt x="327" y="1393"/>
                  </a:lnTo>
                  <a:lnTo>
                    <a:pt x="326" y="1394"/>
                  </a:lnTo>
                  <a:lnTo>
                    <a:pt x="325" y="1394"/>
                  </a:lnTo>
                  <a:lnTo>
                    <a:pt x="323" y="1394"/>
                  </a:lnTo>
                  <a:lnTo>
                    <a:pt x="322" y="1394"/>
                  </a:lnTo>
                  <a:lnTo>
                    <a:pt x="321" y="1394"/>
                  </a:lnTo>
                  <a:lnTo>
                    <a:pt x="320" y="1394"/>
                  </a:lnTo>
                  <a:lnTo>
                    <a:pt x="319" y="1394"/>
                  </a:lnTo>
                  <a:lnTo>
                    <a:pt x="318" y="1397"/>
                  </a:lnTo>
                  <a:lnTo>
                    <a:pt x="318" y="1398"/>
                  </a:lnTo>
                  <a:lnTo>
                    <a:pt x="318" y="1399"/>
                  </a:lnTo>
                  <a:lnTo>
                    <a:pt x="318" y="1400"/>
                  </a:lnTo>
                  <a:lnTo>
                    <a:pt x="317" y="1401"/>
                  </a:lnTo>
                  <a:lnTo>
                    <a:pt x="317" y="1402"/>
                  </a:lnTo>
                  <a:lnTo>
                    <a:pt x="317" y="1404"/>
                  </a:lnTo>
                  <a:lnTo>
                    <a:pt x="317" y="1405"/>
                  </a:lnTo>
                  <a:lnTo>
                    <a:pt x="317" y="1406"/>
                  </a:lnTo>
                  <a:lnTo>
                    <a:pt x="317" y="1407"/>
                  </a:lnTo>
                  <a:lnTo>
                    <a:pt x="317" y="1408"/>
                  </a:lnTo>
                  <a:lnTo>
                    <a:pt x="317" y="1409"/>
                  </a:lnTo>
                  <a:lnTo>
                    <a:pt x="315" y="1410"/>
                  </a:lnTo>
                  <a:lnTo>
                    <a:pt x="314" y="1412"/>
                  </a:lnTo>
                  <a:lnTo>
                    <a:pt x="313" y="1412"/>
                  </a:lnTo>
                  <a:lnTo>
                    <a:pt x="313" y="1413"/>
                  </a:lnTo>
                  <a:lnTo>
                    <a:pt x="312" y="1414"/>
                  </a:lnTo>
                  <a:lnTo>
                    <a:pt x="311" y="1414"/>
                  </a:lnTo>
                  <a:lnTo>
                    <a:pt x="311" y="1415"/>
                  </a:lnTo>
                  <a:lnTo>
                    <a:pt x="310" y="1415"/>
                  </a:lnTo>
                  <a:lnTo>
                    <a:pt x="310" y="1416"/>
                  </a:lnTo>
                  <a:lnTo>
                    <a:pt x="310" y="1417"/>
                  </a:lnTo>
                  <a:lnTo>
                    <a:pt x="310" y="1419"/>
                  </a:lnTo>
                  <a:lnTo>
                    <a:pt x="308" y="1419"/>
                  </a:lnTo>
                  <a:lnTo>
                    <a:pt x="308" y="1420"/>
                  </a:lnTo>
                  <a:lnTo>
                    <a:pt x="308" y="1421"/>
                  </a:lnTo>
                  <a:lnTo>
                    <a:pt x="310" y="1422"/>
                  </a:lnTo>
                  <a:lnTo>
                    <a:pt x="310" y="1423"/>
                  </a:lnTo>
                  <a:lnTo>
                    <a:pt x="310" y="1424"/>
                  </a:lnTo>
                  <a:lnTo>
                    <a:pt x="311" y="1425"/>
                  </a:lnTo>
                  <a:lnTo>
                    <a:pt x="312" y="1427"/>
                  </a:lnTo>
                  <a:lnTo>
                    <a:pt x="313" y="1427"/>
                  </a:lnTo>
                  <a:lnTo>
                    <a:pt x="314" y="1427"/>
                  </a:lnTo>
                  <a:lnTo>
                    <a:pt x="315" y="1427"/>
                  </a:lnTo>
                  <a:lnTo>
                    <a:pt x="315" y="1428"/>
                  </a:lnTo>
                  <a:lnTo>
                    <a:pt x="317" y="1428"/>
                  </a:lnTo>
                  <a:lnTo>
                    <a:pt x="317" y="1429"/>
                  </a:lnTo>
                  <a:lnTo>
                    <a:pt x="317" y="1430"/>
                  </a:lnTo>
                  <a:lnTo>
                    <a:pt x="317" y="1431"/>
                  </a:lnTo>
                  <a:lnTo>
                    <a:pt x="315" y="1432"/>
                  </a:lnTo>
                  <a:lnTo>
                    <a:pt x="314" y="1432"/>
                  </a:lnTo>
                  <a:lnTo>
                    <a:pt x="313" y="1432"/>
                  </a:lnTo>
                  <a:lnTo>
                    <a:pt x="312" y="1432"/>
                  </a:lnTo>
                  <a:lnTo>
                    <a:pt x="312" y="1434"/>
                  </a:lnTo>
                  <a:lnTo>
                    <a:pt x="311" y="1434"/>
                  </a:lnTo>
                  <a:lnTo>
                    <a:pt x="310" y="1434"/>
                  </a:lnTo>
                  <a:lnTo>
                    <a:pt x="308" y="1435"/>
                  </a:lnTo>
                  <a:lnTo>
                    <a:pt x="307" y="1435"/>
                  </a:lnTo>
                  <a:lnTo>
                    <a:pt x="306" y="1436"/>
                  </a:lnTo>
                  <a:lnTo>
                    <a:pt x="305" y="1436"/>
                  </a:lnTo>
                  <a:lnTo>
                    <a:pt x="305" y="1437"/>
                  </a:lnTo>
                  <a:lnTo>
                    <a:pt x="304" y="1437"/>
                  </a:lnTo>
                  <a:lnTo>
                    <a:pt x="303" y="1438"/>
                  </a:lnTo>
                  <a:lnTo>
                    <a:pt x="302" y="1438"/>
                  </a:lnTo>
                  <a:lnTo>
                    <a:pt x="300" y="1439"/>
                  </a:lnTo>
                  <a:lnTo>
                    <a:pt x="300" y="1440"/>
                  </a:lnTo>
                  <a:lnTo>
                    <a:pt x="300" y="1442"/>
                  </a:lnTo>
                  <a:lnTo>
                    <a:pt x="299" y="1443"/>
                  </a:lnTo>
                  <a:lnTo>
                    <a:pt x="298" y="1443"/>
                  </a:lnTo>
                  <a:lnTo>
                    <a:pt x="297" y="1442"/>
                  </a:lnTo>
                  <a:lnTo>
                    <a:pt x="297" y="1440"/>
                  </a:lnTo>
                  <a:lnTo>
                    <a:pt x="296" y="1439"/>
                  </a:lnTo>
                  <a:lnTo>
                    <a:pt x="295" y="1438"/>
                  </a:lnTo>
                  <a:lnTo>
                    <a:pt x="293" y="1437"/>
                  </a:lnTo>
                  <a:lnTo>
                    <a:pt x="293" y="1436"/>
                  </a:lnTo>
                  <a:lnTo>
                    <a:pt x="292" y="1435"/>
                  </a:lnTo>
                  <a:lnTo>
                    <a:pt x="292" y="1434"/>
                  </a:lnTo>
                  <a:lnTo>
                    <a:pt x="292" y="1432"/>
                  </a:lnTo>
                  <a:lnTo>
                    <a:pt x="292" y="1431"/>
                  </a:lnTo>
                  <a:lnTo>
                    <a:pt x="292" y="1430"/>
                  </a:lnTo>
                  <a:lnTo>
                    <a:pt x="291" y="1429"/>
                  </a:lnTo>
                  <a:lnTo>
                    <a:pt x="290" y="1429"/>
                  </a:lnTo>
                  <a:lnTo>
                    <a:pt x="289" y="1428"/>
                  </a:lnTo>
                  <a:lnTo>
                    <a:pt x="288" y="1428"/>
                  </a:lnTo>
                  <a:lnTo>
                    <a:pt x="288" y="1427"/>
                  </a:lnTo>
                  <a:lnTo>
                    <a:pt x="287" y="1427"/>
                  </a:lnTo>
                  <a:lnTo>
                    <a:pt x="285" y="1427"/>
                  </a:lnTo>
                  <a:lnTo>
                    <a:pt x="284" y="1428"/>
                  </a:lnTo>
                  <a:lnTo>
                    <a:pt x="283" y="1428"/>
                  </a:lnTo>
                  <a:lnTo>
                    <a:pt x="283" y="1429"/>
                  </a:lnTo>
                  <a:lnTo>
                    <a:pt x="282" y="1429"/>
                  </a:lnTo>
                  <a:lnTo>
                    <a:pt x="282" y="1428"/>
                  </a:lnTo>
                  <a:lnTo>
                    <a:pt x="281" y="1427"/>
                  </a:lnTo>
                  <a:lnTo>
                    <a:pt x="281" y="1425"/>
                  </a:lnTo>
                  <a:lnTo>
                    <a:pt x="282" y="1425"/>
                  </a:lnTo>
                  <a:lnTo>
                    <a:pt x="281" y="1424"/>
                  </a:lnTo>
                  <a:lnTo>
                    <a:pt x="280" y="1424"/>
                  </a:lnTo>
                  <a:lnTo>
                    <a:pt x="280" y="1423"/>
                  </a:lnTo>
                  <a:lnTo>
                    <a:pt x="278" y="1423"/>
                  </a:lnTo>
                  <a:lnTo>
                    <a:pt x="278" y="1422"/>
                  </a:lnTo>
                  <a:lnTo>
                    <a:pt x="277" y="1421"/>
                  </a:lnTo>
                  <a:lnTo>
                    <a:pt x="277" y="1420"/>
                  </a:lnTo>
                  <a:lnTo>
                    <a:pt x="276" y="1420"/>
                  </a:lnTo>
                  <a:lnTo>
                    <a:pt x="275" y="1420"/>
                  </a:lnTo>
                  <a:lnTo>
                    <a:pt x="275" y="1421"/>
                  </a:lnTo>
                  <a:lnTo>
                    <a:pt x="274" y="1421"/>
                  </a:lnTo>
                  <a:lnTo>
                    <a:pt x="274" y="1422"/>
                  </a:lnTo>
                  <a:lnTo>
                    <a:pt x="273" y="1421"/>
                  </a:lnTo>
                  <a:lnTo>
                    <a:pt x="272" y="1421"/>
                  </a:lnTo>
                  <a:lnTo>
                    <a:pt x="270" y="1420"/>
                  </a:lnTo>
                  <a:lnTo>
                    <a:pt x="269" y="1420"/>
                  </a:lnTo>
                  <a:lnTo>
                    <a:pt x="268" y="1420"/>
                  </a:lnTo>
                  <a:lnTo>
                    <a:pt x="267" y="1421"/>
                  </a:lnTo>
                  <a:lnTo>
                    <a:pt x="266" y="1422"/>
                  </a:lnTo>
                  <a:lnTo>
                    <a:pt x="265" y="1422"/>
                  </a:lnTo>
                  <a:lnTo>
                    <a:pt x="263" y="1422"/>
                  </a:lnTo>
                  <a:lnTo>
                    <a:pt x="263" y="1421"/>
                  </a:lnTo>
                  <a:lnTo>
                    <a:pt x="263" y="1420"/>
                  </a:lnTo>
                  <a:lnTo>
                    <a:pt x="263" y="1419"/>
                  </a:lnTo>
                  <a:lnTo>
                    <a:pt x="262" y="1419"/>
                  </a:lnTo>
                  <a:lnTo>
                    <a:pt x="262" y="1417"/>
                  </a:lnTo>
                  <a:lnTo>
                    <a:pt x="261" y="1416"/>
                  </a:lnTo>
                  <a:lnTo>
                    <a:pt x="262" y="1416"/>
                  </a:lnTo>
                  <a:lnTo>
                    <a:pt x="262" y="1415"/>
                  </a:lnTo>
                  <a:lnTo>
                    <a:pt x="261" y="1415"/>
                  </a:lnTo>
                  <a:lnTo>
                    <a:pt x="261" y="1414"/>
                  </a:lnTo>
                  <a:lnTo>
                    <a:pt x="260" y="1414"/>
                  </a:lnTo>
                  <a:lnTo>
                    <a:pt x="260" y="1413"/>
                  </a:lnTo>
                  <a:lnTo>
                    <a:pt x="259" y="1413"/>
                  </a:lnTo>
                  <a:lnTo>
                    <a:pt x="258" y="1413"/>
                  </a:lnTo>
                  <a:lnTo>
                    <a:pt x="256" y="1413"/>
                  </a:lnTo>
                  <a:lnTo>
                    <a:pt x="255" y="1413"/>
                  </a:lnTo>
                  <a:lnTo>
                    <a:pt x="254" y="1413"/>
                  </a:lnTo>
                  <a:lnTo>
                    <a:pt x="254" y="1412"/>
                  </a:lnTo>
                  <a:lnTo>
                    <a:pt x="254" y="1410"/>
                  </a:lnTo>
                  <a:lnTo>
                    <a:pt x="254" y="1409"/>
                  </a:lnTo>
                  <a:lnTo>
                    <a:pt x="254" y="1408"/>
                  </a:lnTo>
                  <a:lnTo>
                    <a:pt x="253" y="1407"/>
                  </a:lnTo>
                  <a:lnTo>
                    <a:pt x="252" y="1407"/>
                  </a:lnTo>
                  <a:lnTo>
                    <a:pt x="252" y="1408"/>
                  </a:lnTo>
                  <a:lnTo>
                    <a:pt x="251" y="1408"/>
                  </a:lnTo>
                  <a:lnTo>
                    <a:pt x="250" y="1408"/>
                  </a:lnTo>
                  <a:lnTo>
                    <a:pt x="248" y="1408"/>
                  </a:lnTo>
                  <a:lnTo>
                    <a:pt x="248" y="1407"/>
                  </a:lnTo>
                  <a:lnTo>
                    <a:pt x="248" y="1406"/>
                  </a:lnTo>
                  <a:lnTo>
                    <a:pt x="248" y="1405"/>
                  </a:lnTo>
                  <a:lnTo>
                    <a:pt x="250" y="1405"/>
                  </a:lnTo>
                  <a:lnTo>
                    <a:pt x="250" y="1404"/>
                  </a:lnTo>
                  <a:lnTo>
                    <a:pt x="250" y="1402"/>
                  </a:lnTo>
                  <a:lnTo>
                    <a:pt x="250" y="1401"/>
                  </a:lnTo>
                  <a:lnTo>
                    <a:pt x="250" y="1400"/>
                  </a:lnTo>
                  <a:lnTo>
                    <a:pt x="248" y="1400"/>
                  </a:lnTo>
                  <a:lnTo>
                    <a:pt x="247" y="1400"/>
                  </a:lnTo>
                  <a:lnTo>
                    <a:pt x="246" y="1399"/>
                  </a:lnTo>
                  <a:lnTo>
                    <a:pt x="245" y="1398"/>
                  </a:lnTo>
                  <a:lnTo>
                    <a:pt x="245" y="1397"/>
                  </a:lnTo>
                  <a:lnTo>
                    <a:pt x="246" y="1397"/>
                  </a:lnTo>
                  <a:lnTo>
                    <a:pt x="246" y="1395"/>
                  </a:lnTo>
                  <a:lnTo>
                    <a:pt x="245" y="1395"/>
                  </a:lnTo>
                  <a:lnTo>
                    <a:pt x="244" y="1394"/>
                  </a:lnTo>
                  <a:lnTo>
                    <a:pt x="243" y="1394"/>
                  </a:lnTo>
                  <a:lnTo>
                    <a:pt x="241" y="1394"/>
                  </a:lnTo>
                  <a:lnTo>
                    <a:pt x="241" y="1393"/>
                  </a:lnTo>
                  <a:lnTo>
                    <a:pt x="240" y="1392"/>
                  </a:lnTo>
                  <a:lnTo>
                    <a:pt x="240" y="1391"/>
                  </a:lnTo>
                  <a:lnTo>
                    <a:pt x="239" y="1391"/>
                  </a:lnTo>
                  <a:lnTo>
                    <a:pt x="239" y="1390"/>
                  </a:lnTo>
                  <a:lnTo>
                    <a:pt x="239" y="1389"/>
                  </a:lnTo>
                  <a:lnTo>
                    <a:pt x="239" y="1387"/>
                  </a:lnTo>
                  <a:lnTo>
                    <a:pt x="239" y="1386"/>
                  </a:lnTo>
                  <a:lnTo>
                    <a:pt x="239" y="1385"/>
                  </a:lnTo>
                  <a:lnTo>
                    <a:pt x="239" y="1384"/>
                  </a:lnTo>
                  <a:lnTo>
                    <a:pt x="238" y="1384"/>
                  </a:lnTo>
                  <a:lnTo>
                    <a:pt x="238" y="1383"/>
                  </a:lnTo>
                  <a:lnTo>
                    <a:pt x="237" y="1383"/>
                  </a:lnTo>
                  <a:lnTo>
                    <a:pt x="237" y="1382"/>
                  </a:lnTo>
                  <a:lnTo>
                    <a:pt x="237" y="1380"/>
                  </a:lnTo>
                  <a:lnTo>
                    <a:pt x="238" y="1380"/>
                  </a:lnTo>
                  <a:lnTo>
                    <a:pt x="237" y="1379"/>
                  </a:lnTo>
                  <a:lnTo>
                    <a:pt x="236" y="1379"/>
                  </a:lnTo>
                  <a:lnTo>
                    <a:pt x="235" y="1379"/>
                  </a:lnTo>
                  <a:lnTo>
                    <a:pt x="233" y="1379"/>
                  </a:lnTo>
                  <a:lnTo>
                    <a:pt x="232" y="1379"/>
                  </a:lnTo>
                  <a:lnTo>
                    <a:pt x="232" y="1378"/>
                  </a:lnTo>
                  <a:lnTo>
                    <a:pt x="231" y="1378"/>
                  </a:lnTo>
                  <a:lnTo>
                    <a:pt x="230" y="1377"/>
                  </a:lnTo>
                  <a:lnTo>
                    <a:pt x="229" y="1376"/>
                  </a:lnTo>
                  <a:lnTo>
                    <a:pt x="228" y="1376"/>
                  </a:lnTo>
                  <a:lnTo>
                    <a:pt x="226" y="1376"/>
                  </a:lnTo>
                  <a:lnTo>
                    <a:pt x="225" y="1375"/>
                  </a:lnTo>
                  <a:lnTo>
                    <a:pt x="225" y="1374"/>
                  </a:lnTo>
                  <a:lnTo>
                    <a:pt x="225" y="1372"/>
                  </a:lnTo>
                  <a:lnTo>
                    <a:pt x="225" y="1371"/>
                  </a:lnTo>
                  <a:lnTo>
                    <a:pt x="225" y="1370"/>
                  </a:lnTo>
                  <a:lnTo>
                    <a:pt x="224" y="1370"/>
                  </a:lnTo>
                  <a:lnTo>
                    <a:pt x="223" y="1371"/>
                  </a:lnTo>
                  <a:lnTo>
                    <a:pt x="222" y="1371"/>
                  </a:lnTo>
                  <a:lnTo>
                    <a:pt x="221" y="1370"/>
                  </a:lnTo>
                  <a:lnTo>
                    <a:pt x="220" y="1370"/>
                  </a:lnTo>
                  <a:lnTo>
                    <a:pt x="220" y="1369"/>
                  </a:lnTo>
                  <a:lnTo>
                    <a:pt x="220" y="1368"/>
                  </a:lnTo>
                  <a:lnTo>
                    <a:pt x="220" y="1367"/>
                  </a:lnTo>
                  <a:lnTo>
                    <a:pt x="220" y="1365"/>
                  </a:lnTo>
                  <a:lnTo>
                    <a:pt x="220" y="1364"/>
                  </a:lnTo>
                  <a:lnTo>
                    <a:pt x="218" y="1364"/>
                  </a:lnTo>
                  <a:lnTo>
                    <a:pt x="217" y="1365"/>
                  </a:lnTo>
                  <a:lnTo>
                    <a:pt x="216" y="1365"/>
                  </a:lnTo>
                  <a:lnTo>
                    <a:pt x="215" y="1367"/>
                  </a:lnTo>
                  <a:lnTo>
                    <a:pt x="215" y="1368"/>
                  </a:lnTo>
                  <a:lnTo>
                    <a:pt x="215" y="1369"/>
                  </a:lnTo>
                  <a:lnTo>
                    <a:pt x="215" y="1370"/>
                  </a:lnTo>
                  <a:lnTo>
                    <a:pt x="215" y="1371"/>
                  </a:lnTo>
                  <a:lnTo>
                    <a:pt x="215" y="1372"/>
                  </a:lnTo>
                  <a:lnTo>
                    <a:pt x="214" y="1375"/>
                  </a:lnTo>
                  <a:lnTo>
                    <a:pt x="213" y="1379"/>
                  </a:lnTo>
                  <a:lnTo>
                    <a:pt x="208" y="1387"/>
                  </a:lnTo>
                  <a:lnTo>
                    <a:pt x="206" y="1394"/>
                  </a:lnTo>
                  <a:lnTo>
                    <a:pt x="206" y="1395"/>
                  </a:lnTo>
                  <a:lnTo>
                    <a:pt x="205" y="1395"/>
                  </a:lnTo>
                  <a:lnTo>
                    <a:pt x="205" y="1397"/>
                  </a:lnTo>
                  <a:lnTo>
                    <a:pt x="203" y="1398"/>
                  </a:lnTo>
                  <a:lnTo>
                    <a:pt x="203" y="1399"/>
                  </a:lnTo>
                  <a:lnTo>
                    <a:pt x="202" y="1399"/>
                  </a:lnTo>
                  <a:lnTo>
                    <a:pt x="201" y="1400"/>
                  </a:lnTo>
                  <a:lnTo>
                    <a:pt x="201" y="1401"/>
                  </a:lnTo>
                  <a:lnTo>
                    <a:pt x="200" y="1402"/>
                  </a:lnTo>
                  <a:lnTo>
                    <a:pt x="199" y="1402"/>
                  </a:lnTo>
                  <a:lnTo>
                    <a:pt x="199" y="1404"/>
                  </a:lnTo>
                  <a:lnTo>
                    <a:pt x="198" y="1406"/>
                  </a:lnTo>
                  <a:lnTo>
                    <a:pt x="196" y="1407"/>
                  </a:lnTo>
                  <a:lnTo>
                    <a:pt x="195" y="1408"/>
                  </a:lnTo>
                  <a:lnTo>
                    <a:pt x="194" y="1409"/>
                  </a:lnTo>
                  <a:lnTo>
                    <a:pt x="193" y="1409"/>
                  </a:lnTo>
                  <a:lnTo>
                    <a:pt x="193" y="1408"/>
                  </a:lnTo>
                  <a:lnTo>
                    <a:pt x="192" y="1407"/>
                  </a:lnTo>
                  <a:lnTo>
                    <a:pt x="192" y="1406"/>
                  </a:lnTo>
                  <a:lnTo>
                    <a:pt x="192" y="1405"/>
                  </a:lnTo>
                  <a:lnTo>
                    <a:pt x="191" y="1405"/>
                  </a:lnTo>
                  <a:lnTo>
                    <a:pt x="191" y="1404"/>
                  </a:lnTo>
                  <a:lnTo>
                    <a:pt x="191" y="1402"/>
                  </a:lnTo>
                  <a:lnTo>
                    <a:pt x="190" y="1402"/>
                  </a:lnTo>
                  <a:lnTo>
                    <a:pt x="188" y="1401"/>
                  </a:lnTo>
                  <a:lnTo>
                    <a:pt x="187" y="1401"/>
                  </a:lnTo>
                  <a:lnTo>
                    <a:pt x="186" y="1401"/>
                  </a:lnTo>
                  <a:lnTo>
                    <a:pt x="185" y="1401"/>
                  </a:lnTo>
                  <a:lnTo>
                    <a:pt x="185" y="1400"/>
                  </a:lnTo>
                  <a:lnTo>
                    <a:pt x="184" y="1400"/>
                  </a:lnTo>
                  <a:lnTo>
                    <a:pt x="183" y="1400"/>
                  </a:lnTo>
                  <a:lnTo>
                    <a:pt x="181" y="1399"/>
                  </a:lnTo>
                  <a:lnTo>
                    <a:pt x="180" y="1399"/>
                  </a:lnTo>
                  <a:lnTo>
                    <a:pt x="179" y="1398"/>
                  </a:lnTo>
                  <a:lnTo>
                    <a:pt x="178" y="1398"/>
                  </a:lnTo>
                  <a:lnTo>
                    <a:pt x="177" y="1398"/>
                  </a:lnTo>
                  <a:lnTo>
                    <a:pt x="176" y="1398"/>
                  </a:lnTo>
                  <a:lnTo>
                    <a:pt x="175" y="1397"/>
                  </a:lnTo>
                  <a:lnTo>
                    <a:pt x="173" y="1397"/>
                  </a:lnTo>
                  <a:lnTo>
                    <a:pt x="172" y="1397"/>
                  </a:lnTo>
                  <a:lnTo>
                    <a:pt x="171" y="1397"/>
                  </a:lnTo>
                  <a:lnTo>
                    <a:pt x="170" y="1397"/>
                  </a:lnTo>
                  <a:lnTo>
                    <a:pt x="169" y="1397"/>
                  </a:lnTo>
                  <a:lnTo>
                    <a:pt x="168" y="1397"/>
                  </a:lnTo>
                  <a:lnTo>
                    <a:pt x="166" y="1397"/>
                  </a:lnTo>
                  <a:lnTo>
                    <a:pt x="165" y="1397"/>
                  </a:lnTo>
                  <a:lnTo>
                    <a:pt x="164" y="1397"/>
                  </a:lnTo>
                  <a:lnTo>
                    <a:pt x="163" y="1397"/>
                  </a:lnTo>
                  <a:lnTo>
                    <a:pt x="163" y="1395"/>
                  </a:lnTo>
                  <a:lnTo>
                    <a:pt x="162" y="1395"/>
                  </a:lnTo>
                  <a:lnTo>
                    <a:pt x="161" y="1395"/>
                  </a:lnTo>
                  <a:lnTo>
                    <a:pt x="161" y="1394"/>
                  </a:lnTo>
                  <a:lnTo>
                    <a:pt x="159" y="1394"/>
                  </a:lnTo>
                  <a:lnTo>
                    <a:pt x="159" y="1393"/>
                  </a:lnTo>
                  <a:lnTo>
                    <a:pt x="158" y="1393"/>
                  </a:lnTo>
                  <a:lnTo>
                    <a:pt x="157" y="1393"/>
                  </a:lnTo>
                  <a:lnTo>
                    <a:pt x="157" y="1392"/>
                  </a:lnTo>
                  <a:lnTo>
                    <a:pt x="156" y="1392"/>
                  </a:lnTo>
                  <a:lnTo>
                    <a:pt x="156" y="1391"/>
                  </a:lnTo>
                  <a:lnTo>
                    <a:pt x="155" y="1391"/>
                  </a:lnTo>
                  <a:lnTo>
                    <a:pt x="154" y="1390"/>
                  </a:lnTo>
                  <a:lnTo>
                    <a:pt x="154" y="1391"/>
                  </a:lnTo>
                  <a:lnTo>
                    <a:pt x="154" y="1392"/>
                  </a:lnTo>
                  <a:lnTo>
                    <a:pt x="155" y="1392"/>
                  </a:lnTo>
                  <a:lnTo>
                    <a:pt x="156" y="1393"/>
                  </a:lnTo>
                  <a:lnTo>
                    <a:pt x="156" y="1394"/>
                  </a:lnTo>
                  <a:lnTo>
                    <a:pt x="156" y="1395"/>
                  </a:lnTo>
                  <a:lnTo>
                    <a:pt x="155" y="1397"/>
                  </a:lnTo>
                  <a:lnTo>
                    <a:pt x="154" y="1398"/>
                  </a:lnTo>
                  <a:lnTo>
                    <a:pt x="155" y="1398"/>
                  </a:lnTo>
                  <a:lnTo>
                    <a:pt x="155" y="1399"/>
                  </a:lnTo>
                  <a:lnTo>
                    <a:pt x="155" y="1400"/>
                  </a:lnTo>
                  <a:lnTo>
                    <a:pt x="154" y="1401"/>
                  </a:lnTo>
                  <a:lnTo>
                    <a:pt x="154" y="1402"/>
                  </a:lnTo>
                  <a:lnTo>
                    <a:pt x="154" y="1404"/>
                  </a:lnTo>
                  <a:lnTo>
                    <a:pt x="153" y="1405"/>
                  </a:lnTo>
                  <a:lnTo>
                    <a:pt x="153" y="1406"/>
                  </a:lnTo>
                  <a:lnTo>
                    <a:pt x="151" y="1407"/>
                  </a:lnTo>
                  <a:lnTo>
                    <a:pt x="151" y="1408"/>
                  </a:lnTo>
                  <a:lnTo>
                    <a:pt x="150" y="1409"/>
                  </a:lnTo>
                  <a:lnTo>
                    <a:pt x="150" y="1410"/>
                  </a:lnTo>
                  <a:lnTo>
                    <a:pt x="149" y="1410"/>
                  </a:lnTo>
                  <a:lnTo>
                    <a:pt x="148" y="1410"/>
                  </a:lnTo>
                  <a:lnTo>
                    <a:pt x="148" y="1412"/>
                  </a:lnTo>
                  <a:lnTo>
                    <a:pt x="147" y="1412"/>
                  </a:lnTo>
                  <a:lnTo>
                    <a:pt x="146" y="1412"/>
                  </a:lnTo>
                  <a:lnTo>
                    <a:pt x="144" y="1412"/>
                  </a:lnTo>
                  <a:lnTo>
                    <a:pt x="143" y="1413"/>
                  </a:lnTo>
                  <a:lnTo>
                    <a:pt x="142" y="1413"/>
                  </a:lnTo>
                  <a:lnTo>
                    <a:pt x="142" y="1412"/>
                  </a:lnTo>
                  <a:lnTo>
                    <a:pt x="141" y="1412"/>
                  </a:lnTo>
                  <a:lnTo>
                    <a:pt x="141" y="1410"/>
                  </a:lnTo>
                  <a:lnTo>
                    <a:pt x="141" y="1409"/>
                  </a:lnTo>
                  <a:lnTo>
                    <a:pt x="140" y="1409"/>
                  </a:lnTo>
                  <a:lnTo>
                    <a:pt x="140" y="1408"/>
                  </a:lnTo>
                  <a:lnTo>
                    <a:pt x="139" y="1407"/>
                  </a:lnTo>
                  <a:lnTo>
                    <a:pt x="139" y="1406"/>
                  </a:lnTo>
                  <a:lnTo>
                    <a:pt x="138" y="1406"/>
                  </a:lnTo>
                  <a:lnTo>
                    <a:pt x="138" y="1405"/>
                  </a:lnTo>
                  <a:lnTo>
                    <a:pt x="136" y="1405"/>
                  </a:lnTo>
                  <a:lnTo>
                    <a:pt x="136" y="1404"/>
                  </a:lnTo>
                  <a:lnTo>
                    <a:pt x="136" y="1402"/>
                  </a:lnTo>
                  <a:lnTo>
                    <a:pt x="135" y="1402"/>
                  </a:lnTo>
                  <a:lnTo>
                    <a:pt x="135" y="1401"/>
                  </a:lnTo>
                  <a:lnTo>
                    <a:pt x="135" y="1400"/>
                  </a:lnTo>
                  <a:lnTo>
                    <a:pt x="134" y="1399"/>
                  </a:lnTo>
                  <a:lnTo>
                    <a:pt x="134" y="1398"/>
                  </a:lnTo>
                  <a:lnTo>
                    <a:pt x="134" y="1397"/>
                  </a:lnTo>
                  <a:lnTo>
                    <a:pt x="133" y="1395"/>
                  </a:lnTo>
                  <a:lnTo>
                    <a:pt x="133" y="1394"/>
                  </a:lnTo>
                  <a:lnTo>
                    <a:pt x="133" y="1393"/>
                  </a:lnTo>
                  <a:lnTo>
                    <a:pt x="132" y="1392"/>
                  </a:lnTo>
                  <a:lnTo>
                    <a:pt x="132" y="1391"/>
                  </a:lnTo>
                  <a:lnTo>
                    <a:pt x="132" y="1390"/>
                  </a:lnTo>
                  <a:lnTo>
                    <a:pt x="131" y="1390"/>
                  </a:lnTo>
                  <a:lnTo>
                    <a:pt x="131" y="1389"/>
                  </a:lnTo>
                  <a:lnTo>
                    <a:pt x="131" y="1387"/>
                  </a:lnTo>
                  <a:lnTo>
                    <a:pt x="131" y="1386"/>
                  </a:lnTo>
                  <a:lnTo>
                    <a:pt x="131" y="1385"/>
                  </a:lnTo>
                  <a:lnTo>
                    <a:pt x="129" y="1385"/>
                  </a:lnTo>
                  <a:lnTo>
                    <a:pt x="129" y="1384"/>
                  </a:lnTo>
                  <a:lnTo>
                    <a:pt x="129" y="1383"/>
                  </a:lnTo>
                  <a:lnTo>
                    <a:pt x="128" y="1382"/>
                  </a:lnTo>
                  <a:lnTo>
                    <a:pt x="128" y="1380"/>
                  </a:lnTo>
                  <a:lnTo>
                    <a:pt x="127" y="1379"/>
                  </a:lnTo>
                  <a:lnTo>
                    <a:pt x="127" y="1378"/>
                  </a:lnTo>
                  <a:lnTo>
                    <a:pt x="126" y="1377"/>
                  </a:lnTo>
                  <a:lnTo>
                    <a:pt x="126" y="1376"/>
                  </a:lnTo>
                  <a:lnTo>
                    <a:pt x="125" y="1375"/>
                  </a:lnTo>
                  <a:lnTo>
                    <a:pt x="125" y="1374"/>
                  </a:lnTo>
                  <a:lnTo>
                    <a:pt x="124" y="1372"/>
                  </a:lnTo>
                  <a:lnTo>
                    <a:pt x="124" y="1371"/>
                  </a:lnTo>
                  <a:lnTo>
                    <a:pt x="123" y="1371"/>
                  </a:lnTo>
                  <a:lnTo>
                    <a:pt x="123" y="1370"/>
                  </a:lnTo>
                  <a:lnTo>
                    <a:pt x="123" y="1369"/>
                  </a:lnTo>
                  <a:lnTo>
                    <a:pt x="123" y="1368"/>
                  </a:lnTo>
                  <a:lnTo>
                    <a:pt x="123" y="1367"/>
                  </a:lnTo>
                  <a:lnTo>
                    <a:pt x="123" y="1365"/>
                  </a:lnTo>
                  <a:lnTo>
                    <a:pt x="124" y="1365"/>
                  </a:lnTo>
                  <a:lnTo>
                    <a:pt x="123" y="1364"/>
                  </a:lnTo>
                  <a:lnTo>
                    <a:pt x="123" y="1363"/>
                  </a:lnTo>
                  <a:lnTo>
                    <a:pt x="121" y="1363"/>
                  </a:lnTo>
                  <a:lnTo>
                    <a:pt x="121" y="1362"/>
                  </a:lnTo>
                  <a:lnTo>
                    <a:pt x="120" y="1362"/>
                  </a:lnTo>
                  <a:lnTo>
                    <a:pt x="119" y="1362"/>
                  </a:lnTo>
                  <a:lnTo>
                    <a:pt x="118" y="1363"/>
                  </a:lnTo>
                  <a:lnTo>
                    <a:pt x="118" y="1364"/>
                  </a:lnTo>
                  <a:lnTo>
                    <a:pt x="117" y="1364"/>
                  </a:lnTo>
                  <a:lnTo>
                    <a:pt x="117" y="1363"/>
                  </a:lnTo>
                  <a:lnTo>
                    <a:pt x="117" y="1362"/>
                  </a:lnTo>
                  <a:lnTo>
                    <a:pt x="116" y="1362"/>
                  </a:lnTo>
                  <a:lnTo>
                    <a:pt x="116" y="1361"/>
                  </a:lnTo>
                  <a:lnTo>
                    <a:pt x="117" y="1360"/>
                  </a:lnTo>
                  <a:lnTo>
                    <a:pt x="117" y="1358"/>
                  </a:lnTo>
                  <a:lnTo>
                    <a:pt x="118" y="1358"/>
                  </a:lnTo>
                  <a:lnTo>
                    <a:pt x="117" y="1357"/>
                  </a:lnTo>
                  <a:lnTo>
                    <a:pt x="117" y="1356"/>
                  </a:lnTo>
                  <a:lnTo>
                    <a:pt x="116" y="1356"/>
                  </a:lnTo>
                  <a:lnTo>
                    <a:pt x="114" y="1356"/>
                  </a:lnTo>
                  <a:lnTo>
                    <a:pt x="113" y="1357"/>
                  </a:lnTo>
                  <a:lnTo>
                    <a:pt x="112" y="1357"/>
                  </a:lnTo>
                  <a:lnTo>
                    <a:pt x="112" y="1358"/>
                  </a:lnTo>
                  <a:lnTo>
                    <a:pt x="112" y="1360"/>
                  </a:lnTo>
                  <a:lnTo>
                    <a:pt x="112" y="1361"/>
                  </a:lnTo>
                  <a:lnTo>
                    <a:pt x="112" y="1362"/>
                  </a:lnTo>
                  <a:lnTo>
                    <a:pt x="111" y="1363"/>
                  </a:lnTo>
                  <a:lnTo>
                    <a:pt x="111" y="1364"/>
                  </a:lnTo>
                  <a:lnTo>
                    <a:pt x="110" y="1365"/>
                  </a:lnTo>
                  <a:lnTo>
                    <a:pt x="109" y="1365"/>
                  </a:lnTo>
                  <a:lnTo>
                    <a:pt x="108" y="1365"/>
                  </a:lnTo>
                  <a:lnTo>
                    <a:pt x="106" y="1365"/>
                  </a:lnTo>
                  <a:lnTo>
                    <a:pt x="106" y="1364"/>
                  </a:lnTo>
                  <a:lnTo>
                    <a:pt x="105" y="1364"/>
                  </a:lnTo>
                  <a:lnTo>
                    <a:pt x="105" y="1363"/>
                  </a:lnTo>
                  <a:lnTo>
                    <a:pt x="104" y="1363"/>
                  </a:lnTo>
                  <a:lnTo>
                    <a:pt x="103" y="1363"/>
                  </a:lnTo>
                  <a:lnTo>
                    <a:pt x="103" y="1362"/>
                  </a:lnTo>
                  <a:lnTo>
                    <a:pt x="102" y="1362"/>
                  </a:lnTo>
                  <a:lnTo>
                    <a:pt x="102" y="1361"/>
                  </a:lnTo>
                  <a:lnTo>
                    <a:pt x="101" y="1361"/>
                  </a:lnTo>
                  <a:lnTo>
                    <a:pt x="101" y="1360"/>
                  </a:lnTo>
                  <a:lnTo>
                    <a:pt x="101" y="1358"/>
                  </a:lnTo>
                  <a:lnTo>
                    <a:pt x="99" y="1358"/>
                  </a:lnTo>
                  <a:lnTo>
                    <a:pt x="99" y="1357"/>
                  </a:lnTo>
                  <a:lnTo>
                    <a:pt x="98" y="1357"/>
                  </a:lnTo>
                  <a:lnTo>
                    <a:pt x="98" y="1358"/>
                  </a:lnTo>
                  <a:lnTo>
                    <a:pt x="97" y="1358"/>
                  </a:lnTo>
                  <a:lnTo>
                    <a:pt x="96" y="1360"/>
                  </a:lnTo>
                  <a:lnTo>
                    <a:pt x="95" y="1360"/>
                  </a:lnTo>
                  <a:lnTo>
                    <a:pt x="94" y="1361"/>
                  </a:lnTo>
                  <a:lnTo>
                    <a:pt x="93" y="1361"/>
                  </a:lnTo>
                  <a:lnTo>
                    <a:pt x="91" y="1361"/>
                  </a:lnTo>
                  <a:lnTo>
                    <a:pt x="90" y="1360"/>
                  </a:lnTo>
                  <a:lnTo>
                    <a:pt x="89" y="1360"/>
                  </a:lnTo>
                  <a:lnTo>
                    <a:pt x="88" y="1358"/>
                  </a:lnTo>
                  <a:lnTo>
                    <a:pt x="88" y="1360"/>
                  </a:lnTo>
                  <a:lnTo>
                    <a:pt x="87" y="1360"/>
                  </a:lnTo>
                  <a:lnTo>
                    <a:pt x="86" y="1360"/>
                  </a:lnTo>
                  <a:lnTo>
                    <a:pt x="86" y="1361"/>
                  </a:lnTo>
                  <a:lnTo>
                    <a:pt x="84" y="1361"/>
                  </a:lnTo>
                  <a:lnTo>
                    <a:pt x="83" y="1361"/>
                  </a:lnTo>
                  <a:lnTo>
                    <a:pt x="82" y="1361"/>
                  </a:lnTo>
                  <a:lnTo>
                    <a:pt x="81" y="1361"/>
                  </a:lnTo>
                  <a:lnTo>
                    <a:pt x="80" y="1361"/>
                  </a:lnTo>
                  <a:lnTo>
                    <a:pt x="79" y="1361"/>
                  </a:lnTo>
                  <a:lnTo>
                    <a:pt x="79" y="1362"/>
                  </a:lnTo>
                  <a:lnTo>
                    <a:pt x="77" y="1361"/>
                  </a:lnTo>
                  <a:lnTo>
                    <a:pt x="76" y="1361"/>
                  </a:lnTo>
                  <a:lnTo>
                    <a:pt x="75" y="1361"/>
                  </a:lnTo>
                  <a:lnTo>
                    <a:pt x="75" y="1360"/>
                  </a:lnTo>
                  <a:lnTo>
                    <a:pt x="74" y="1360"/>
                  </a:lnTo>
                  <a:lnTo>
                    <a:pt x="73" y="1358"/>
                  </a:lnTo>
                  <a:lnTo>
                    <a:pt x="72" y="1358"/>
                  </a:lnTo>
                  <a:lnTo>
                    <a:pt x="72" y="1357"/>
                  </a:lnTo>
                  <a:lnTo>
                    <a:pt x="71" y="1357"/>
                  </a:lnTo>
                  <a:lnTo>
                    <a:pt x="69" y="1357"/>
                  </a:lnTo>
                  <a:lnTo>
                    <a:pt x="68" y="1357"/>
                  </a:lnTo>
                  <a:lnTo>
                    <a:pt x="67" y="1358"/>
                  </a:lnTo>
                  <a:lnTo>
                    <a:pt x="67" y="1357"/>
                  </a:lnTo>
                  <a:lnTo>
                    <a:pt x="66" y="1357"/>
                  </a:lnTo>
                  <a:lnTo>
                    <a:pt x="65" y="1357"/>
                  </a:lnTo>
                  <a:lnTo>
                    <a:pt x="65" y="1358"/>
                  </a:lnTo>
                  <a:lnTo>
                    <a:pt x="64" y="1358"/>
                  </a:lnTo>
                  <a:lnTo>
                    <a:pt x="62" y="1358"/>
                  </a:lnTo>
                  <a:lnTo>
                    <a:pt x="62" y="1357"/>
                  </a:lnTo>
                  <a:lnTo>
                    <a:pt x="61" y="1357"/>
                  </a:lnTo>
                  <a:lnTo>
                    <a:pt x="61" y="1356"/>
                  </a:lnTo>
                  <a:lnTo>
                    <a:pt x="61" y="1355"/>
                  </a:lnTo>
                  <a:lnTo>
                    <a:pt x="60" y="1355"/>
                  </a:lnTo>
                  <a:lnTo>
                    <a:pt x="59" y="1355"/>
                  </a:lnTo>
                  <a:lnTo>
                    <a:pt x="59" y="1356"/>
                  </a:lnTo>
                  <a:lnTo>
                    <a:pt x="58" y="1356"/>
                  </a:lnTo>
                  <a:lnTo>
                    <a:pt x="58" y="1355"/>
                  </a:lnTo>
                  <a:lnTo>
                    <a:pt x="57" y="1355"/>
                  </a:lnTo>
                  <a:lnTo>
                    <a:pt x="56" y="1355"/>
                  </a:lnTo>
                  <a:lnTo>
                    <a:pt x="54" y="1354"/>
                  </a:lnTo>
                  <a:lnTo>
                    <a:pt x="53" y="1354"/>
                  </a:lnTo>
                  <a:lnTo>
                    <a:pt x="53" y="1353"/>
                  </a:lnTo>
                  <a:lnTo>
                    <a:pt x="52" y="1353"/>
                  </a:lnTo>
                  <a:lnTo>
                    <a:pt x="51" y="1353"/>
                  </a:lnTo>
                  <a:lnTo>
                    <a:pt x="51" y="1352"/>
                  </a:lnTo>
                  <a:lnTo>
                    <a:pt x="50" y="1352"/>
                  </a:lnTo>
                  <a:lnTo>
                    <a:pt x="50" y="1350"/>
                  </a:lnTo>
                  <a:lnTo>
                    <a:pt x="49" y="1350"/>
                  </a:lnTo>
                  <a:lnTo>
                    <a:pt x="47" y="1350"/>
                  </a:lnTo>
                  <a:lnTo>
                    <a:pt x="47" y="1349"/>
                  </a:lnTo>
                  <a:lnTo>
                    <a:pt x="47" y="1348"/>
                  </a:lnTo>
                  <a:lnTo>
                    <a:pt x="46" y="1348"/>
                  </a:lnTo>
                  <a:lnTo>
                    <a:pt x="46" y="1347"/>
                  </a:lnTo>
                  <a:lnTo>
                    <a:pt x="45" y="1347"/>
                  </a:lnTo>
                  <a:lnTo>
                    <a:pt x="44" y="1346"/>
                  </a:lnTo>
                  <a:lnTo>
                    <a:pt x="43" y="1346"/>
                  </a:lnTo>
                  <a:lnTo>
                    <a:pt x="42" y="1346"/>
                  </a:lnTo>
                  <a:lnTo>
                    <a:pt x="41" y="1346"/>
                  </a:lnTo>
                  <a:lnTo>
                    <a:pt x="39" y="1346"/>
                  </a:lnTo>
                  <a:lnTo>
                    <a:pt x="38" y="1346"/>
                  </a:lnTo>
                  <a:lnTo>
                    <a:pt x="37" y="1346"/>
                  </a:lnTo>
                  <a:lnTo>
                    <a:pt x="37" y="1345"/>
                  </a:lnTo>
                  <a:lnTo>
                    <a:pt x="36" y="1343"/>
                  </a:lnTo>
                  <a:lnTo>
                    <a:pt x="36" y="1342"/>
                  </a:lnTo>
                  <a:lnTo>
                    <a:pt x="36" y="1341"/>
                  </a:lnTo>
                  <a:lnTo>
                    <a:pt x="35" y="1341"/>
                  </a:lnTo>
                  <a:lnTo>
                    <a:pt x="34" y="1341"/>
                  </a:lnTo>
                  <a:lnTo>
                    <a:pt x="32" y="1340"/>
                  </a:lnTo>
                  <a:lnTo>
                    <a:pt x="31" y="1339"/>
                  </a:lnTo>
                  <a:lnTo>
                    <a:pt x="30" y="1339"/>
                  </a:lnTo>
                  <a:lnTo>
                    <a:pt x="30" y="1340"/>
                  </a:lnTo>
                  <a:lnTo>
                    <a:pt x="29" y="1340"/>
                  </a:lnTo>
                  <a:lnTo>
                    <a:pt x="28" y="1339"/>
                  </a:lnTo>
                  <a:lnTo>
                    <a:pt x="27" y="1339"/>
                  </a:lnTo>
                  <a:lnTo>
                    <a:pt x="27" y="1338"/>
                  </a:lnTo>
                  <a:lnTo>
                    <a:pt x="26" y="1338"/>
                  </a:lnTo>
                  <a:lnTo>
                    <a:pt x="24" y="1338"/>
                  </a:lnTo>
                  <a:lnTo>
                    <a:pt x="26" y="1338"/>
                  </a:lnTo>
                  <a:lnTo>
                    <a:pt x="24" y="1338"/>
                  </a:lnTo>
                  <a:lnTo>
                    <a:pt x="23" y="1338"/>
                  </a:lnTo>
                  <a:lnTo>
                    <a:pt x="22" y="1338"/>
                  </a:lnTo>
                  <a:lnTo>
                    <a:pt x="22" y="1337"/>
                  </a:lnTo>
                  <a:lnTo>
                    <a:pt x="21" y="1338"/>
                  </a:lnTo>
                  <a:lnTo>
                    <a:pt x="20" y="1338"/>
                  </a:lnTo>
                  <a:lnTo>
                    <a:pt x="19" y="1338"/>
                  </a:lnTo>
                  <a:lnTo>
                    <a:pt x="17" y="1338"/>
                  </a:lnTo>
                  <a:lnTo>
                    <a:pt x="16" y="1338"/>
                  </a:lnTo>
                  <a:lnTo>
                    <a:pt x="16" y="1337"/>
                  </a:lnTo>
                  <a:lnTo>
                    <a:pt x="15" y="1335"/>
                  </a:lnTo>
                  <a:lnTo>
                    <a:pt x="15" y="1334"/>
                  </a:lnTo>
                  <a:lnTo>
                    <a:pt x="16" y="1334"/>
                  </a:lnTo>
                  <a:lnTo>
                    <a:pt x="15" y="1334"/>
                  </a:lnTo>
                  <a:lnTo>
                    <a:pt x="16" y="1333"/>
                  </a:lnTo>
                  <a:lnTo>
                    <a:pt x="17" y="1333"/>
                  </a:lnTo>
                  <a:lnTo>
                    <a:pt x="17" y="1332"/>
                  </a:lnTo>
                  <a:lnTo>
                    <a:pt x="16" y="1331"/>
                  </a:lnTo>
                  <a:lnTo>
                    <a:pt x="15" y="1331"/>
                  </a:lnTo>
                  <a:lnTo>
                    <a:pt x="14" y="1332"/>
                  </a:lnTo>
                  <a:lnTo>
                    <a:pt x="13" y="1332"/>
                  </a:lnTo>
                  <a:lnTo>
                    <a:pt x="12" y="1333"/>
                  </a:lnTo>
                  <a:lnTo>
                    <a:pt x="11" y="1334"/>
                  </a:lnTo>
                  <a:lnTo>
                    <a:pt x="9" y="1334"/>
                  </a:lnTo>
                  <a:lnTo>
                    <a:pt x="8" y="1334"/>
                  </a:lnTo>
                  <a:lnTo>
                    <a:pt x="7" y="1334"/>
                  </a:lnTo>
                  <a:lnTo>
                    <a:pt x="6" y="1334"/>
                  </a:lnTo>
                  <a:lnTo>
                    <a:pt x="5" y="1334"/>
                  </a:lnTo>
                  <a:lnTo>
                    <a:pt x="5" y="1333"/>
                  </a:lnTo>
                  <a:lnTo>
                    <a:pt x="4" y="1333"/>
                  </a:lnTo>
                  <a:lnTo>
                    <a:pt x="2" y="1333"/>
                  </a:lnTo>
                  <a:lnTo>
                    <a:pt x="2" y="1334"/>
                  </a:lnTo>
                  <a:lnTo>
                    <a:pt x="2" y="1333"/>
                  </a:lnTo>
                  <a:lnTo>
                    <a:pt x="1" y="1333"/>
                  </a:lnTo>
                  <a:lnTo>
                    <a:pt x="1" y="1334"/>
                  </a:lnTo>
                  <a:lnTo>
                    <a:pt x="0" y="1333"/>
                  </a:lnTo>
                  <a:lnTo>
                    <a:pt x="0" y="1332"/>
                  </a:lnTo>
                  <a:lnTo>
                    <a:pt x="0" y="1331"/>
                  </a:lnTo>
                  <a:lnTo>
                    <a:pt x="1" y="1330"/>
                  </a:lnTo>
                  <a:lnTo>
                    <a:pt x="0" y="1330"/>
                  </a:lnTo>
                  <a:lnTo>
                    <a:pt x="1" y="1328"/>
                  </a:lnTo>
                  <a:lnTo>
                    <a:pt x="1" y="1327"/>
                  </a:lnTo>
                  <a:lnTo>
                    <a:pt x="1" y="1326"/>
                  </a:lnTo>
                  <a:lnTo>
                    <a:pt x="1" y="1325"/>
                  </a:lnTo>
                  <a:lnTo>
                    <a:pt x="2" y="1325"/>
                  </a:lnTo>
                  <a:lnTo>
                    <a:pt x="4" y="1325"/>
                  </a:lnTo>
                  <a:lnTo>
                    <a:pt x="5" y="1325"/>
                  </a:lnTo>
                  <a:lnTo>
                    <a:pt x="6" y="1325"/>
                  </a:lnTo>
                  <a:lnTo>
                    <a:pt x="6" y="1326"/>
                  </a:lnTo>
                  <a:lnTo>
                    <a:pt x="7" y="1325"/>
                  </a:lnTo>
                  <a:lnTo>
                    <a:pt x="8" y="1325"/>
                  </a:lnTo>
                  <a:lnTo>
                    <a:pt x="8" y="1324"/>
                  </a:lnTo>
                  <a:lnTo>
                    <a:pt x="8" y="1323"/>
                  </a:lnTo>
                  <a:lnTo>
                    <a:pt x="9" y="1323"/>
                  </a:lnTo>
                  <a:lnTo>
                    <a:pt x="9" y="1322"/>
                  </a:lnTo>
                  <a:lnTo>
                    <a:pt x="9" y="1320"/>
                  </a:lnTo>
                  <a:lnTo>
                    <a:pt x="9" y="1319"/>
                  </a:lnTo>
                  <a:lnTo>
                    <a:pt x="8" y="1318"/>
                  </a:lnTo>
                  <a:lnTo>
                    <a:pt x="9" y="1318"/>
                  </a:lnTo>
                  <a:lnTo>
                    <a:pt x="9" y="1317"/>
                  </a:lnTo>
                  <a:lnTo>
                    <a:pt x="11" y="1316"/>
                  </a:lnTo>
                  <a:lnTo>
                    <a:pt x="12" y="1317"/>
                  </a:lnTo>
                  <a:lnTo>
                    <a:pt x="13" y="1318"/>
                  </a:lnTo>
                  <a:lnTo>
                    <a:pt x="14" y="1318"/>
                  </a:lnTo>
                  <a:lnTo>
                    <a:pt x="15" y="1318"/>
                  </a:lnTo>
                  <a:lnTo>
                    <a:pt x="16" y="1318"/>
                  </a:lnTo>
                  <a:lnTo>
                    <a:pt x="16" y="1317"/>
                  </a:lnTo>
                  <a:lnTo>
                    <a:pt x="17" y="1316"/>
                  </a:lnTo>
                  <a:lnTo>
                    <a:pt x="17" y="1315"/>
                  </a:lnTo>
                  <a:lnTo>
                    <a:pt x="17" y="1313"/>
                  </a:lnTo>
                  <a:lnTo>
                    <a:pt x="16" y="1313"/>
                  </a:lnTo>
                  <a:lnTo>
                    <a:pt x="16" y="1312"/>
                  </a:lnTo>
                  <a:lnTo>
                    <a:pt x="16" y="1311"/>
                  </a:lnTo>
                  <a:lnTo>
                    <a:pt x="17" y="1311"/>
                  </a:lnTo>
                  <a:lnTo>
                    <a:pt x="17" y="1310"/>
                  </a:lnTo>
                  <a:lnTo>
                    <a:pt x="19" y="1310"/>
                  </a:lnTo>
                  <a:lnTo>
                    <a:pt x="20" y="1311"/>
                  </a:lnTo>
                  <a:lnTo>
                    <a:pt x="20" y="1312"/>
                  </a:lnTo>
                  <a:lnTo>
                    <a:pt x="21" y="1312"/>
                  </a:lnTo>
                  <a:lnTo>
                    <a:pt x="22" y="1312"/>
                  </a:lnTo>
                  <a:lnTo>
                    <a:pt x="23" y="1312"/>
                  </a:lnTo>
                  <a:lnTo>
                    <a:pt x="23" y="1311"/>
                  </a:lnTo>
                  <a:lnTo>
                    <a:pt x="23" y="1310"/>
                  </a:lnTo>
                  <a:lnTo>
                    <a:pt x="24" y="1310"/>
                  </a:lnTo>
                  <a:lnTo>
                    <a:pt x="26" y="1309"/>
                  </a:lnTo>
                  <a:lnTo>
                    <a:pt x="27" y="1309"/>
                  </a:lnTo>
                  <a:lnTo>
                    <a:pt x="28" y="1309"/>
                  </a:lnTo>
                  <a:lnTo>
                    <a:pt x="29" y="1308"/>
                  </a:lnTo>
                  <a:lnTo>
                    <a:pt x="30" y="1307"/>
                  </a:lnTo>
                  <a:lnTo>
                    <a:pt x="29" y="1307"/>
                  </a:lnTo>
                  <a:lnTo>
                    <a:pt x="29" y="1305"/>
                  </a:lnTo>
                  <a:lnTo>
                    <a:pt x="30" y="1305"/>
                  </a:lnTo>
                  <a:lnTo>
                    <a:pt x="30" y="1304"/>
                  </a:lnTo>
                  <a:lnTo>
                    <a:pt x="30" y="1303"/>
                  </a:lnTo>
                  <a:lnTo>
                    <a:pt x="30" y="1302"/>
                  </a:lnTo>
                  <a:lnTo>
                    <a:pt x="31" y="1302"/>
                  </a:lnTo>
                  <a:lnTo>
                    <a:pt x="30" y="1301"/>
                  </a:lnTo>
                  <a:lnTo>
                    <a:pt x="31" y="1301"/>
                  </a:lnTo>
                  <a:lnTo>
                    <a:pt x="31" y="1300"/>
                  </a:lnTo>
                  <a:lnTo>
                    <a:pt x="32" y="1300"/>
                  </a:lnTo>
                  <a:lnTo>
                    <a:pt x="32" y="1301"/>
                  </a:lnTo>
                  <a:lnTo>
                    <a:pt x="34" y="1301"/>
                  </a:lnTo>
                  <a:lnTo>
                    <a:pt x="35" y="1301"/>
                  </a:lnTo>
                  <a:lnTo>
                    <a:pt x="35" y="1302"/>
                  </a:lnTo>
                  <a:lnTo>
                    <a:pt x="36" y="1302"/>
                  </a:lnTo>
                  <a:lnTo>
                    <a:pt x="37" y="1302"/>
                  </a:lnTo>
                  <a:lnTo>
                    <a:pt x="38" y="1302"/>
                  </a:lnTo>
                  <a:lnTo>
                    <a:pt x="38" y="1301"/>
                  </a:lnTo>
                  <a:lnTo>
                    <a:pt x="38" y="1300"/>
                  </a:lnTo>
                  <a:lnTo>
                    <a:pt x="39" y="1300"/>
                  </a:lnTo>
                  <a:lnTo>
                    <a:pt x="39" y="1298"/>
                  </a:lnTo>
                  <a:lnTo>
                    <a:pt x="39" y="1297"/>
                  </a:lnTo>
                  <a:lnTo>
                    <a:pt x="41" y="1297"/>
                  </a:lnTo>
                  <a:lnTo>
                    <a:pt x="41" y="1298"/>
                  </a:lnTo>
                  <a:lnTo>
                    <a:pt x="42" y="1298"/>
                  </a:lnTo>
                  <a:lnTo>
                    <a:pt x="42" y="1297"/>
                  </a:lnTo>
                  <a:lnTo>
                    <a:pt x="43" y="1297"/>
                  </a:lnTo>
                  <a:lnTo>
                    <a:pt x="43" y="1296"/>
                  </a:lnTo>
                  <a:lnTo>
                    <a:pt x="44" y="1296"/>
                  </a:lnTo>
                  <a:lnTo>
                    <a:pt x="45" y="1296"/>
                  </a:lnTo>
                  <a:lnTo>
                    <a:pt x="45" y="1295"/>
                  </a:lnTo>
                  <a:lnTo>
                    <a:pt x="46" y="1295"/>
                  </a:lnTo>
                  <a:lnTo>
                    <a:pt x="46" y="1294"/>
                  </a:lnTo>
                  <a:lnTo>
                    <a:pt x="47" y="1294"/>
                  </a:lnTo>
                  <a:lnTo>
                    <a:pt x="47" y="1293"/>
                  </a:lnTo>
                  <a:lnTo>
                    <a:pt x="49" y="1293"/>
                  </a:lnTo>
                  <a:lnTo>
                    <a:pt x="49" y="1294"/>
                  </a:lnTo>
                  <a:lnTo>
                    <a:pt x="49" y="1295"/>
                  </a:lnTo>
                  <a:lnTo>
                    <a:pt x="50" y="1295"/>
                  </a:lnTo>
                  <a:lnTo>
                    <a:pt x="50" y="1296"/>
                  </a:lnTo>
                  <a:lnTo>
                    <a:pt x="51" y="1296"/>
                  </a:lnTo>
                  <a:lnTo>
                    <a:pt x="51" y="1297"/>
                  </a:lnTo>
                  <a:lnTo>
                    <a:pt x="52" y="1297"/>
                  </a:lnTo>
                  <a:lnTo>
                    <a:pt x="52" y="1298"/>
                  </a:lnTo>
                  <a:lnTo>
                    <a:pt x="53" y="1298"/>
                  </a:lnTo>
                  <a:lnTo>
                    <a:pt x="54" y="1298"/>
                  </a:lnTo>
                  <a:lnTo>
                    <a:pt x="56" y="1298"/>
                  </a:lnTo>
                  <a:lnTo>
                    <a:pt x="56" y="1297"/>
                  </a:lnTo>
                  <a:lnTo>
                    <a:pt x="57" y="1296"/>
                  </a:lnTo>
                  <a:lnTo>
                    <a:pt x="57" y="1295"/>
                  </a:lnTo>
                  <a:lnTo>
                    <a:pt x="58" y="1295"/>
                  </a:lnTo>
                  <a:lnTo>
                    <a:pt x="59" y="1295"/>
                  </a:lnTo>
                  <a:lnTo>
                    <a:pt x="59" y="1294"/>
                  </a:lnTo>
                  <a:lnTo>
                    <a:pt x="60" y="1294"/>
                  </a:lnTo>
                  <a:lnTo>
                    <a:pt x="61" y="1294"/>
                  </a:lnTo>
                  <a:lnTo>
                    <a:pt x="61" y="1293"/>
                  </a:lnTo>
                  <a:lnTo>
                    <a:pt x="62" y="1293"/>
                  </a:lnTo>
                  <a:lnTo>
                    <a:pt x="64" y="1293"/>
                  </a:lnTo>
                  <a:lnTo>
                    <a:pt x="65" y="1293"/>
                  </a:lnTo>
                  <a:lnTo>
                    <a:pt x="66" y="1292"/>
                  </a:lnTo>
                  <a:lnTo>
                    <a:pt x="66" y="1293"/>
                  </a:lnTo>
                  <a:lnTo>
                    <a:pt x="67" y="1293"/>
                  </a:lnTo>
                  <a:lnTo>
                    <a:pt x="67" y="1294"/>
                  </a:lnTo>
                  <a:lnTo>
                    <a:pt x="68" y="1294"/>
                  </a:lnTo>
                  <a:lnTo>
                    <a:pt x="68" y="1295"/>
                  </a:lnTo>
                  <a:lnTo>
                    <a:pt x="69" y="1295"/>
                  </a:lnTo>
                  <a:lnTo>
                    <a:pt x="71" y="1295"/>
                  </a:lnTo>
                  <a:lnTo>
                    <a:pt x="71" y="1296"/>
                  </a:lnTo>
                  <a:lnTo>
                    <a:pt x="72" y="1296"/>
                  </a:lnTo>
                  <a:lnTo>
                    <a:pt x="73" y="1296"/>
                  </a:lnTo>
                  <a:lnTo>
                    <a:pt x="73" y="1297"/>
                  </a:lnTo>
                  <a:lnTo>
                    <a:pt x="74" y="1297"/>
                  </a:lnTo>
                  <a:lnTo>
                    <a:pt x="75" y="1297"/>
                  </a:lnTo>
                  <a:lnTo>
                    <a:pt x="75" y="1298"/>
                  </a:lnTo>
                  <a:lnTo>
                    <a:pt x="75" y="1297"/>
                  </a:lnTo>
                  <a:lnTo>
                    <a:pt x="76" y="1297"/>
                  </a:lnTo>
                  <a:lnTo>
                    <a:pt x="76" y="1296"/>
                  </a:lnTo>
                  <a:lnTo>
                    <a:pt x="76" y="1297"/>
                  </a:lnTo>
                  <a:lnTo>
                    <a:pt x="77" y="1297"/>
                  </a:lnTo>
                  <a:lnTo>
                    <a:pt x="79" y="1297"/>
                  </a:lnTo>
                  <a:lnTo>
                    <a:pt x="79" y="1296"/>
                  </a:lnTo>
                  <a:lnTo>
                    <a:pt x="80" y="1296"/>
                  </a:lnTo>
                  <a:lnTo>
                    <a:pt x="80" y="1295"/>
                  </a:lnTo>
                  <a:lnTo>
                    <a:pt x="79" y="1295"/>
                  </a:lnTo>
                  <a:lnTo>
                    <a:pt x="80" y="1295"/>
                  </a:lnTo>
                  <a:lnTo>
                    <a:pt x="80" y="1294"/>
                  </a:lnTo>
                  <a:lnTo>
                    <a:pt x="81" y="1294"/>
                  </a:lnTo>
                  <a:lnTo>
                    <a:pt x="82" y="1294"/>
                  </a:lnTo>
                  <a:lnTo>
                    <a:pt x="83" y="1294"/>
                  </a:lnTo>
                  <a:lnTo>
                    <a:pt x="83" y="1295"/>
                  </a:lnTo>
                  <a:lnTo>
                    <a:pt x="84" y="1295"/>
                  </a:lnTo>
                  <a:lnTo>
                    <a:pt x="84" y="1296"/>
                  </a:lnTo>
                  <a:lnTo>
                    <a:pt x="84" y="1297"/>
                  </a:lnTo>
                  <a:lnTo>
                    <a:pt x="86" y="1297"/>
                  </a:lnTo>
                  <a:lnTo>
                    <a:pt x="87" y="1297"/>
                  </a:lnTo>
                  <a:lnTo>
                    <a:pt x="88" y="1297"/>
                  </a:lnTo>
                  <a:lnTo>
                    <a:pt x="88" y="1296"/>
                  </a:lnTo>
                  <a:lnTo>
                    <a:pt x="89" y="1296"/>
                  </a:lnTo>
                  <a:lnTo>
                    <a:pt x="90" y="1296"/>
                  </a:lnTo>
                  <a:lnTo>
                    <a:pt x="91" y="1296"/>
                  </a:lnTo>
                  <a:lnTo>
                    <a:pt x="91" y="1297"/>
                  </a:lnTo>
                  <a:lnTo>
                    <a:pt x="93" y="1297"/>
                  </a:lnTo>
                  <a:lnTo>
                    <a:pt x="93" y="1298"/>
                  </a:lnTo>
                  <a:lnTo>
                    <a:pt x="93" y="1300"/>
                  </a:lnTo>
                  <a:lnTo>
                    <a:pt x="94" y="1300"/>
                  </a:lnTo>
                  <a:lnTo>
                    <a:pt x="95" y="1300"/>
                  </a:lnTo>
                  <a:lnTo>
                    <a:pt x="96" y="1300"/>
                  </a:lnTo>
                  <a:lnTo>
                    <a:pt x="96" y="1301"/>
                  </a:lnTo>
                  <a:lnTo>
                    <a:pt x="96" y="1300"/>
                  </a:lnTo>
                  <a:lnTo>
                    <a:pt x="96" y="1301"/>
                  </a:lnTo>
                  <a:lnTo>
                    <a:pt x="97" y="1301"/>
                  </a:lnTo>
                  <a:lnTo>
                    <a:pt x="97" y="1300"/>
                  </a:lnTo>
                  <a:lnTo>
                    <a:pt x="97" y="1298"/>
                  </a:lnTo>
                  <a:lnTo>
                    <a:pt x="98" y="1298"/>
                  </a:lnTo>
                  <a:lnTo>
                    <a:pt x="99" y="1298"/>
                  </a:lnTo>
                  <a:lnTo>
                    <a:pt x="101" y="1298"/>
                  </a:lnTo>
                  <a:lnTo>
                    <a:pt x="99" y="1298"/>
                  </a:lnTo>
                  <a:lnTo>
                    <a:pt x="101" y="1297"/>
                  </a:lnTo>
                  <a:lnTo>
                    <a:pt x="101" y="1298"/>
                  </a:lnTo>
                  <a:lnTo>
                    <a:pt x="102" y="1298"/>
                  </a:lnTo>
                  <a:lnTo>
                    <a:pt x="103" y="1298"/>
                  </a:lnTo>
                  <a:lnTo>
                    <a:pt x="103" y="1297"/>
                  </a:lnTo>
                  <a:lnTo>
                    <a:pt x="104" y="1297"/>
                  </a:lnTo>
                  <a:lnTo>
                    <a:pt x="104" y="1296"/>
                  </a:lnTo>
                  <a:lnTo>
                    <a:pt x="105" y="1296"/>
                  </a:lnTo>
                  <a:lnTo>
                    <a:pt x="106" y="1297"/>
                  </a:lnTo>
                  <a:lnTo>
                    <a:pt x="106" y="1298"/>
                  </a:lnTo>
                  <a:lnTo>
                    <a:pt x="108" y="1298"/>
                  </a:lnTo>
                  <a:lnTo>
                    <a:pt x="106" y="1298"/>
                  </a:lnTo>
                  <a:lnTo>
                    <a:pt x="108" y="1298"/>
                  </a:lnTo>
                  <a:lnTo>
                    <a:pt x="109" y="1300"/>
                  </a:lnTo>
                  <a:lnTo>
                    <a:pt x="109" y="1298"/>
                  </a:lnTo>
                  <a:lnTo>
                    <a:pt x="109" y="1300"/>
                  </a:lnTo>
                  <a:lnTo>
                    <a:pt x="110" y="1300"/>
                  </a:lnTo>
                  <a:lnTo>
                    <a:pt x="110" y="1301"/>
                  </a:lnTo>
                  <a:lnTo>
                    <a:pt x="110" y="1302"/>
                  </a:lnTo>
                  <a:lnTo>
                    <a:pt x="111" y="1301"/>
                  </a:lnTo>
                  <a:lnTo>
                    <a:pt x="111" y="1302"/>
                  </a:lnTo>
                  <a:lnTo>
                    <a:pt x="112" y="1302"/>
                  </a:lnTo>
                  <a:lnTo>
                    <a:pt x="112" y="1303"/>
                  </a:lnTo>
                  <a:lnTo>
                    <a:pt x="112" y="1304"/>
                  </a:lnTo>
                  <a:lnTo>
                    <a:pt x="113" y="1304"/>
                  </a:lnTo>
                  <a:lnTo>
                    <a:pt x="113" y="1305"/>
                  </a:lnTo>
                  <a:lnTo>
                    <a:pt x="114" y="1305"/>
                  </a:lnTo>
                  <a:lnTo>
                    <a:pt x="116" y="1307"/>
                  </a:lnTo>
                  <a:lnTo>
                    <a:pt x="117" y="1307"/>
                  </a:lnTo>
                  <a:lnTo>
                    <a:pt x="118" y="1307"/>
                  </a:lnTo>
                  <a:lnTo>
                    <a:pt x="119" y="1307"/>
                  </a:lnTo>
                  <a:lnTo>
                    <a:pt x="119" y="1308"/>
                  </a:lnTo>
                  <a:lnTo>
                    <a:pt x="119" y="1309"/>
                  </a:lnTo>
                  <a:lnTo>
                    <a:pt x="120" y="1309"/>
                  </a:lnTo>
                  <a:lnTo>
                    <a:pt x="120" y="1310"/>
                  </a:lnTo>
                  <a:lnTo>
                    <a:pt x="121" y="1310"/>
                  </a:lnTo>
                  <a:lnTo>
                    <a:pt x="123" y="1310"/>
                  </a:lnTo>
                  <a:lnTo>
                    <a:pt x="123" y="1309"/>
                  </a:lnTo>
                  <a:lnTo>
                    <a:pt x="124" y="1308"/>
                  </a:lnTo>
                  <a:lnTo>
                    <a:pt x="124" y="1307"/>
                  </a:lnTo>
                  <a:lnTo>
                    <a:pt x="125" y="1307"/>
                  </a:lnTo>
                  <a:lnTo>
                    <a:pt x="126" y="1307"/>
                  </a:lnTo>
                  <a:lnTo>
                    <a:pt x="127" y="1307"/>
                  </a:lnTo>
                  <a:lnTo>
                    <a:pt x="128" y="1307"/>
                  </a:lnTo>
                  <a:lnTo>
                    <a:pt x="128" y="1305"/>
                  </a:lnTo>
                  <a:lnTo>
                    <a:pt x="128" y="1304"/>
                  </a:lnTo>
                  <a:lnTo>
                    <a:pt x="128" y="1303"/>
                  </a:lnTo>
                  <a:lnTo>
                    <a:pt x="129" y="1303"/>
                  </a:lnTo>
                  <a:lnTo>
                    <a:pt x="131" y="1303"/>
                  </a:lnTo>
                  <a:lnTo>
                    <a:pt x="132" y="1303"/>
                  </a:lnTo>
                  <a:lnTo>
                    <a:pt x="133" y="1303"/>
                  </a:lnTo>
                  <a:lnTo>
                    <a:pt x="133" y="1302"/>
                  </a:lnTo>
                  <a:lnTo>
                    <a:pt x="134" y="1302"/>
                  </a:lnTo>
                  <a:lnTo>
                    <a:pt x="135" y="1301"/>
                  </a:lnTo>
                  <a:lnTo>
                    <a:pt x="136" y="1301"/>
                  </a:lnTo>
                  <a:lnTo>
                    <a:pt x="138" y="1301"/>
                  </a:lnTo>
                  <a:lnTo>
                    <a:pt x="139" y="1301"/>
                  </a:lnTo>
                  <a:lnTo>
                    <a:pt x="140" y="1300"/>
                  </a:lnTo>
                  <a:lnTo>
                    <a:pt x="141" y="1300"/>
                  </a:lnTo>
                  <a:lnTo>
                    <a:pt x="142" y="1298"/>
                  </a:lnTo>
                  <a:lnTo>
                    <a:pt x="143" y="1298"/>
                  </a:lnTo>
                  <a:lnTo>
                    <a:pt x="144" y="1298"/>
                  </a:lnTo>
                  <a:lnTo>
                    <a:pt x="146" y="1297"/>
                  </a:lnTo>
                  <a:lnTo>
                    <a:pt x="147" y="1297"/>
                  </a:lnTo>
                  <a:lnTo>
                    <a:pt x="148" y="1297"/>
                  </a:lnTo>
                  <a:lnTo>
                    <a:pt x="149" y="1296"/>
                  </a:lnTo>
                  <a:lnTo>
                    <a:pt x="149" y="1295"/>
                  </a:lnTo>
                  <a:lnTo>
                    <a:pt x="150" y="1295"/>
                  </a:lnTo>
                  <a:lnTo>
                    <a:pt x="151" y="1295"/>
                  </a:lnTo>
                  <a:lnTo>
                    <a:pt x="151" y="1294"/>
                  </a:lnTo>
                  <a:lnTo>
                    <a:pt x="153" y="1294"/>
                  </a:lnTo>
                  <a:lnTo>
                    <a:pt x="153" y="1293"/>
                  </a:lnTo>
                  <a:lnTo>
                    <a:pt x="154" y="1292"/>
                  </a:lnTo>
                  <a:lnTo>
                    <a:pt x="154" y="1290"/>
                  </a:lnTo>
                  <a:lnTo>
                    <a:pt x="154" y="1289"/>
                  </a:lnTo>
                  <a:lnTo>
                    <a:pt x="155" y="1289"/>
                  </a:lnTo>
                  <a:lnTo>
                    <a:pt x="155" y="1288"/>
                  </a:lnTo>
                  <a:lnTo>
                    <a:pt x="156" y="1288"/>
                  </a:lnTo>
                  <a:lnTo>
                    <a:pt x="155" y="1288"/>
                  </a:lnTo>
                  <a:lnTo>
                    <a:pt x="155" y="1287"/>
                  </a:lnTo>
                  <a:lnTo>
                    <a:pt x="154" y="1287"/>
                  </a:lnTo>
                  <a:lnTo>
                    <a:pt x="154" y="1286"/>
                  </a:lnTo>
                  <a:lnTo>
                    <a:pt x="153" y="1286"/>
                  </a:lnTo>
                  <a:lnTo>
                    <a:pt x="153" y="1285"/>
                  </a:lnTo>
                  <a:lnTo>
                    <a:pt x="151" y="1285"/>
                  </a:lnTo>
                  <a:lnTo>
                    <a:pt x="150" y="1285"/>
                  </a:lnTo>
                  <a:lnTo>
                    <a:pt x="150" y="1283"/>
                  </a:lnTo>
                  <a:lnTo>
                    <a:pt x="149" y="1283"/>
                  </a:lnTo>
                  <a:lnTo>
                    <a:pt x="149" y="1282"/>
                  </a:lnTo>
                  <a:lnTo>
                    <a:pt x="148" y="1282"/>
                  </a:lnTo>
                  <a:lnTo>
                    <a:pt x="148" y="1281"/>
                  </a:lnTo>
                  <a:lnTo>
                    <a:pt x="147" y="1281"/>
                  </a:lnTo>
                  <a:lnTo>
                    <a:pt x="147" y="1280"/>
                  </a:lnTo>
                  <a:lnTo>
                    <a:pt x="147" y="1279"/>
                  </a:lnTo>
                  <a:lnTo>
                    <a:pt x="146" y="1278"/>
                  </a:lnTo>
                  <a:lnTo>
                    <a:pt x="146" y="1277"/>
                  </a:lnTo>
                  <a:lnTo>
                    <a:pt x="146" y="1275"/>
                  </a:lnTo>
                  <a:lnTo>
                    <a:pt x="144" y="1274"/>
                  </a:lnTo>
                  <a:lnTo>
                    <a:pt x="144" y="1273"/>
                  </a:lnTo>
                  <a:lnTo>
                    <a:pt x="144" y="1272"/>
                  </a:lnTo>
                  <a:lnTo>
                    <a:pt x="143" y="1271"/>
                  </a:lnTo>
                  <a:lnTo>
                    <a:pt x="143" y="1270"/>
                  </a:lnTo>
                  <a:lnTo>
                    <a:pt x="143" y="1268"/>
                  </a:lnTo>
                  <a:lnTo>
                    <a:pt x="142" y="1267"/>
                  </a:lnTo>
                  <a:lnTo>
                    <a:pt x="142" y="1266"/>
                  </a:lnTo>
                  <a:lnTo>
                    <a:pt x="141" y="1265"/>
                  </a:lnTo>
                  <a:lnTo>
                    <a:pt x="141" y="1264"/>
                  </a:lnTo>
                  <a:lnTo>
                    <a:pt x="140" y="1264"/>
                  </a:lnTo>
                  <a:lnTo>
                    <a:pt x="139" y="1263"/>
                  </a:lnTo>
                  <a:lnTo>
                    <a:pt x="139" y="1262"/>
                  </a:lnTo>
                  <a:lnTo>
                    <a:pt x="138" y="1260"/>
                  </a:lnTo>
                  <a:lnTo>
                    <a:pt x="136" y="1259"/>
                  </a:lnTo>
                  <a:lnTo>
                    <a:pt x="135" y="1258"/>
                  </a:lnTo>
                  <a:lnTo>
                    <a:pt x="134" y="1258"/>
                  </a:lnTo>
                  <a:lnTo>
                    <a:pt x="134" y="1257"/>
                  </a:lnTo>
                  <a:lnTo>
                    <a:pt x="133" y="1256"/>
                  </a:lnTo>
                  <a:lnTo>
                    <a:pt x="132" y="1256"/>
                  </a:lnTo>
                  <a:lnTo>
                    <a:pt x="131" y="1255"/>
                  </a:lnTo>
                  <a:lnTo>
                    <a:pt x="129" y="1253"/>
                  </a:lnTo>
                  <a:lnTo>
                    <a:pt x="128" y="1253"/>
                  </a:lnTo>
                  <a:lnTo>
                    <a:pt x="128" y="1252"/>
                  </a:lnTo>
                  <a:lnTo>
                    <a:pt x="127" y="1251"/>
                  </a:lnTo>
                  <a:lnTo>
                    <a:pt x="126" y="1251"/>
                  </a:lnTo>
                  <a:lnTo>
                    <a:pt x="126" y="1250"/>
                  </a:lnTo>
                  <a:lnTo>
                    <a:pt x="125" y="1249"/>
                  </a:lnTo>
                  <a:lnTo>
                    <a:pt x="124" y="1248"/>
                  </a:lnTo>
                  <a:lnTo>
                    <a:pt x="124" y="1247"/>
                  </a:lnTo>
                  <a:lnTo>
                    <a:pt x="123" y="1247"/>
                  </a:lnTo>
                  <a:lnTo>
                    <a:pt x="121" y="1245"/>
                  </a:lnTo>
                  <a:lnTo>
                    <a:pt x="121" y="1244"/>
                  </a:lnTo>
                  <a:lnTo>
                    <a:pt x="120" y="1244"/>
                  </a:lnTo>
                  <a:lnTo>
                    <a:pt x="120" y="1243"/>
                  </a:lnTo>
                  <a:lnTo>
                    <a:pt x="120" y="1242"/>
                  </a:lnTo>
                  <a:lnTo>
                    <a:pt x="119" y="1241"/>
                  </a:lnTo>
                  <a:lnTo>
                    <a:pt x="119" y="1240"/>
                  </a:lnTo>
                  <a:lnTo>
                    <a:pt x="119" y="1238"/>
                  </a:lnTo>
                  <a:lnTo>
                    <a:pt x="118" y="1238"/>
                  </a:lnTo>
                  <a:lnTo>
                    <a:pt x="118" y="1237"/>
                  </a:lnTo>
                  <a:lnTo>
                    <a:pt x="118" y="1236"/>
                  </a:lnTo>
                  <a:lnTo>
                    <a:pt x="117" y="1235"/>
                  </a:lnTo>
                  <a:lnTo>
                    <a:pt x="117" y="1234"/>
                  </a:lnTo>
                  <a:lnTo>
                    <a:pt x="117" y="1233"/>
                  </a:lnTo>
                  <a:lnTo>
                    <a:pt x="116" y="1232"/>
                  </a:lnTo>
                  <a:lnTo>
                    <a:pt x="116" y="1230"/>
                  </a:lnTo>
                  <a:lnTo>
                    <a:pt x="116" y="1229"/>
                  </a:lnTo>
                  <a:lnTo>
                    <a:pt x="114" y="1228"/>
                  </a:lnTo>
                  <a:lnTo>
                    <a:pt x="114" y="1227"/>
                  </a:lnTo>
                  <a:lnTo>
                    <a:pt x="113" y="1227"/>
                  </a:lnTo>
                  <a:lnTo>
                    <a:pt x="113" y="1226"/>
                  </a:lnTo>
                  <a:lnTo>
                    <a:pt x="113" y="1225"/>
                  </a:lnTo>
                  <a:lnTo>
                    <a:pt x="112" y="1223"/>
                  </a:lnTo>
                  <a:lnTo>
                    <a:pt x="112" y="1222"/>
                  </a:lnTo>
                  <a:lnTo>
                    <a:pt x="112" y="1221"/>
                  </a:lnTo>
                  <a:lnTo>
                    <a:pt x="112" y="1220"/>
                  </a:lnTo>
                  <a:lnTo>
                    <a:pt x="112" y="1219"/>
                  </a:lnTo>
                  <a:lnTo>
                    <a:pt x="111" y="1218"/>
                  </a:lnTo>
                  <a:lnTo>
                    <a:pt x="111" y="1216"/>
                  </a:lnTo>
                  <a:lnTo>
                    <a:pt x="111" y="1215"/>
                  </a:lnTo>
                  <a:lnTo>
                    <a:pt x="112" y="1214"/>
                  </a:lnTo>
                  <a:lnTo>
                    <a:pt x="112" y="1213"/>
                  </a:lnTo>
                  <a:lnTo>
                    <a:pt x="112" y="1212"/>
                  </a:lnTo>
                  <a:lnTo>
                    <a:pt x="112" y="1211"/>
                  </a:lnTo>
                  <a:lnTo>
                    <a:pt x="112" y="1210"/>
                  </a:lnTo>
                  <a:lnTo>
                    <a:pt x="112" y="1208"/>
                  </a:lnTo>
                  <a:lnTo>
                    <a:pt x="113" y="1208"/>
                  </a:lnTo>
                  <a:lnTo>
                    <a:pt x="113" y="1207"/>
                  </a:lnTo>
                  <a:lnTo>
                    <a:pt x="113" y="1206"/>
                  </a:lnTo>
                  <a:lnTo>
                    <a:pt x="114" y="1205"/>
                  </a:lnTo>
                  <a:lnTo>
                    <a:pt x="114" y="1204"/>
                  </a:lnTo>
                  <a:lnTo>
                    <a:pt x="116" y="1203"/>
                  </a:lnTo>
                  <a:lnTo>
                    <a:pt x="116" y="1201"/>
                  </a:lnTo>
                  <a:lnTo>
                    <a:pt x="117" y="1200"/>
                  </a:lnTo>
                  <a:lnTo>
                    <a:pt x="117" y="1199"/>
                  </a:lnTo>
                  <a:lnTo>
                    <a:pt x="118" y="1198"/>
                  </a:lnTo>
                  <a:lnTo>
                    <a:pt x="118" y="1197"/>
                  </a:lnTo>
                  <a:lnTo>
                    <a:pt x="119" y="1196"/>
                  </a:lnTo>
                  <a:lnTo>
                    <a:pt x="119" y="1195"/>
                  </a:lnTo>
                  <a:lnTo>
                    <a:pt x="119" y="1193"/>
                  </a:lnTo>
                  <a:lnTo>
                    <a:pt x="120" y="1192"/>
                  </a:lnTo>
                  <a:lnTo>
                    <a:pt x="120" y="1191"/>
                  </a:lnTo>
                  <a:lnTo>
                    <a:pt x="121" y="1189"/>
                  </a:lnTo>
                  <a:lnTo>
                    <a:pt x="121" y="1188"/>
                  </a:lnTo>
                  <a:lnTo>
                    <a:pt x="123" y="1186"/>
                  </a:lnTo>
                  <a:lnTo>
                    <a:pt x="124" y="1185"/>
                  </a:lnTo>
                  <a:lnTo>
                    <a:pt x="124" y="1184"/>
                  </a:lnTo>
                  <a:lnTo>
                    <a:pt x="124" y="1183"/>
                  </a:lnTo>
                  <a:lnTo>
                    <a:pt x="124" y="1182"/>
                  </a:lnTo>
                  <a:lnTo>
                    <a:pt x="124" y="1181"/>
                  </a:lnTo>
                  <a:lnTo>
                    <a:pt x="124" y="1178"/>
                  </a:lnTo>
                  <a:lnTo>
                    <a:pt x="124" y="1177"/>
                  </a:lnTo>
                  <a:lnTo>
                    <a:pt x="124" y="1176"/>
                  </a:lnTo>
                  <a:lnTo>
                    <a:pt x="125" y="1174"/>
                  </a:lnTo>
                  <a:lnTo>
                    <a:pt x="125" y="1173"/>
                  </a:lnTo>
                  <a:lnTo>
                    <a:pt x="125" y="1171"/>
                  </a:lnTo>
                  <a:lnTo>
                    <a:pt x="126" y="1170"/>
                  </a:lnTo>
                  <a:lnTo>
                    <a:pt x="126" y="1169"/>
                  </a:lnTo>
                  <a:lnTo>
                    <a:pt x="126" y="1168"/>
                  </a:lnTo>
                  <a:lnTo>
                    <a:pt x="127" y="1167"/>
                  </a:lnTo>
                  <a:lnTo>
                    <a:pt x="128" y="1166"/>
                  </a:lnTo>
                  <a:lnTo>
                    <a:pt x="128" y="1165"/>
                  </a:lnTo>
                  <a:lnTo>
                    <a:pt x="129" y="1165"/>
                  </a:lnTo>
                  <a:lnTo>
                    <a:pt x="129" y="1163"/>
                  </a:lnTo>
                  <a:lnTo>
                    <a:pt x="129" y="1162"/>
                  </a:lnTo>
                  <a:lnTo>
                    <a:pt x="131" y="1161"/>
                  </a:lnTo>
                  <a:lnTo>
                    <a:pt x="131" y="1160"/>
                  </a:lnTo>
                  <a:lnTo>
                    <a:pt x="131" y="1159"/>
                  </a:lnTo>
                  <a:lnTo>
                    <a:pt x="132" y="1158"/>
                  </a:lnTo>
                  <a:lnTo>
                    <a:pt x="132" y="1156"/>
                  </a:lnTo>
                  <a:lnTo>
                    <a:pt x="132" y="1155"/>
                  </a:lnTo>
                  <a:lnTo>
                    <a:pt x="132" y="1154"/>
                  </a:lnTo>
                  <a:lnTo>
                    <a:pt x="133" y="1154"/>
                  </a:lnTo>
                  <a:lnTo>
                    <a:pt x="133" y="1153"/>
                  </a:lnTo>
                  <a:lnTo>
                    <a:pt x="134" y="1153"/>
                  </a:lnTo>
                  <a:lnTo>
                    <a:pt x="134" y="1152"/>
                  </a:lnTo>
                  <a:lnTo>
                    <a:pt x="135" y="1151"/>
                  </a:lnTo>
                  <a:lnTo>
                    <a:pt x="135" y="1150"/>
                  </a:lnTo>
                  <a:lnTo>
                    <a:pt x="136" y="1148"/>
                  </a:lnTo>
                  <a:lnTo>
                    <a:pt x="139" y="1147"/>
                  </a:lnTo>
                  <a:lnTo>
                    <a:pt x="140" y="1147"/>
                  </a:lnTo>
                  <a:lnTo>
                    <a:pt x="140" y="1146"/>
                  </a:lnTo>
                  <a:lnTo>
                    <a:pt x="141" y="1146"/>
                  </a:lnTo>
                  <a:lnTo>
                    <a:pt x="141" y="1145"/>
                  </a:lnTo>
                  <a:lnTo>
                    <a:pt x="142" y="1145"/>
                  </a:lnTo>
                  <a:lnTo>
                    <a:pt x="142" y="1144"/>
                  </a:lnTo>
                  <a:lnTo>
                    <a:pt x="143" y="1144"/>
                  </a:lnTo>
                  <a:lnTo>
                    <a:pt x="144" y="1144"/>
                  </a:lnTo>
                  <a:lnTo>
                    <a:pt x="146" y="1143"/>
                  </a:lnTo>
                  <a:lnTo>
                    <a:pt x="147" y="1143"/>
                  </a:lnTo>
                  <a:lnTo>
                    <a:pt x="148" y="1141"/>
                  </a:lnTo>
                  <a:lnTo>
                    <a:pt x="149" y="1141"/>
                  </a:lnTo>
                  <a:lnTo>
                    <a:pt x="150" y="1141"/>
                  </a:lnTo>
                  <a:lnTo>
                    <a:pt x="151" y="1140"/>
                  </a:lnTo>
                  <a:lnTo>
                    <a:pt x="153" y="1140"/>
                  </a:lnTo>
                  <a:lnTo>
                    <a:pt x="153" y="1139"/>
                  </a:lnTo>
                  <a:lnTo>
                    <a:pt x="154" y="1139"/>
                  </a:lnTo>
                  <a:lnTo>
                    <a:pt x="154" y="1138"/>
                  </a:lnTo>
                  <a:lnTo>
                    <a:pt x="154" y="1137"/>
                  </a:lnTo>
                  <a:lnTo>
                    <a:pt x="154" y="1136"/>
                  </a:lnTo>
                  <a:lnTo>
                    <a:pt x="154" y="1135"/>
                  </a:lnTo>
                  <a:lnTo>
                    <a:pt x="154" y="1133"/>
                  </a:lnTo>
                  <a:lnTo>
                    <a:pt x="154" y="1132"/>
                  </a:lnTo>
                  <a:lnTo>
                    <a:pt x="153" y="1131"/>
                  </a:lnTo>
                  <a:lnTo>
                    <a:pt x="153" y="1130"/>
                  </a:lnTo>
                  <a:lnTo>
                    <a:pt x="153" y="1129"/>
                  </a:lnTo>
                  <a:lnTo>
                    <a:pt x="153" y="1128"/>
                  </a:lnTo>
                  <a:lnTo>
                    <a:pt x="154" y="1126"/>
                  </a:lnTo>
                  <a:lnTo>
                    <a:pt x="154" y="1124"/>
                  </a:lnTo>
                  <a:lnTo>
                    <a:pt x="155" y="1123"/>
                  </a:lnTo>
                  <a:lnTo>
                    <a:pt x="155" y="1122"/>
                  </a:lnTo>
                  <a:lnTo>
                    <a:pt x="156" y="1122"/>
                  </a:lnTo>
                  <a:lnTo>
                    <a:pt x="158" y="1122"/>
                  </a:lnTo>
                  <a:lnTo>
                    <a:pt x="161" y="1122"/>
                  </a:lnTo>
                  <a:lnTo>
                    <a:pt x="162" y="1122"/>
                  </a:lnTo>
                  <a:lnTo>
                    <a:pt x="163" y="1122"/>
                  </a:lnTo>
                  <a:lnTo>
                    <a:pt x="164" y="1122"/>
                  </a:lnTo>
                  <a:lnTo>
                    <a:pt x="165" y="1122"/>
                  </a:lnTo>
                  <a:lnTo>
                    <a:pt x="166" y="1122"/>
                  </a:lnTo>
                  <a:lnTo>
                    <a:pt x="168" y="1122"/>
                  </a:lnTo>
                  <a:lnTo>
                    <a:pt x="168" y="1121"/>
                  </a:lnTo>
                  <a:lnTo>
                    <a:pt x="169" y="1121"/>
                  </a:lnTo>
                  <a:lnTo>
                    <a:pt x="171" y="1121"/>
                  </a:lnTo>
                  <a:lnTo>
                    <a:pt x="172" y="1121"/>
                  </a:lnTo>
                  <a:lnTo>
                    <a:pt x="173" y="1121"/>
                  </a:lnTo>
                  <a:lnTo>
                    <a:pt x="177" y="1121"/>
                  </a:lnTo>
                  <a:lnTo>
                    <a:pt x="178" y="1122"/>
                  </a:lnTo>
                  <a:lnTo>
                    <a:pt x="179" y="1122"/>
                  </a:lnTo>
                  <a:lnTo>
                    <a:pt x="180" y="1121"/>
                  </a:lnTo>
                  <a:lnTo>
                    <a:pt x="183" y="1121"/>
                  </a:lnTo>
                  <a:lnTo>
                    <a:pt x="184" y="1121"/>
                  </a:lnTo>
                  <a:lnTo>
                    <a:pt x="185" y="1121"/>
                  </a:lnTo>
                  <a:lnTo>
                    <a:pt x="186" y="1121"/>
                  </a:lnTo>
                  <a:lnTo>
                    <a:pt x="187" y="1121"/>
                  </a:lnTo>
                  <a:lnTo>
                    <a:pt x="190" y="1120"/>
                  </a:lnTo>
                  <a:lnTo>
                    <a:pt x="192" y="1120"/>
                  </a:lnTo>
                  <a:lnTo>
                    <a:pt x="193" y="1120"/>
                  </a:lnTo>
                  <a:lnTo>
                    <a:pt x="194" y="1120"/>
                  </a:lnTo>
                  <a:lnTo>
                    <a:pt x="195" y="1120"/>
                  </a:lnTo>
                  <a:lnTo>
                    <a:pt x="196" y="1121"/>
                  </a:lnTo>
                  <a:lnTo>
                    <a:pt x="198" y="1121"/>
                  </a:lnTo>
                  <a:lnTo>
                    <a:pt x="199" y="1121"/>
                  </a:lnTo>
                  <a:lnTo>
                    <a:pt x="200" y="1121"/>
                  </a:lnTo>
                  <a:lnTo>
                    <a:pt x="201" y="1121"/>
                  </a:lnTo>
                  <a:lnTo>
                    <a:pt x="202" y="1121"/>
                  </a:lnTo>
                  <a:lnTo>
                    <a:pt x="203" y="1122"/>
                  </a:lnTo>
                  <a:lnTo>
                    <a:pt x="205" y="1122"/>
                  </a:lnTo>
                  <a:lnTo>
                    <a:pt x="206" y="1122"/>
                  </a:lnTo>
                  <a:lnTo>
                    <a:pt x="207" y="1122"/>
                  </a:lnTo>
                  <a:lnTo>
                    <a:pt x="208" y="1123"/>
                  </a:lnTo>
                  <a:lnTo>
                    <a:pt x="209" y="1123"/>
                  </a:lnTo>
                  <a:lnTo>
                    <a:pt x="210" y="1124"/>
                  </a:lnTo>
                  <a:lnTo>
                    <a:pt x="213" y="1125"/>
                  </a:lnTo>
                  <a:lnTo>
                    <a:pt x="214" y="1125"/>
                  </a:lnTo>
                  <a:lnTo>
                    <a:pt x="215" y="1126"/>
                  </a:lnTo>
                  <a:lnTo>
                    <a:pt x="216" y="1126"/>
                  </a:lnTo>
                  <a:lnTo>
                    <a:pt x="217" y="1128"/>
                  </a:lnTo>
                  <a:lnTo>
                    <a:pt x="218" y="1128"/>
                  </a:lnTo>
                  <a:lnTo>
                    <a:pt x="220" y="1128"/>
                  </a:lnTo>
                  <a:lnTo>
                    <a:pt x="221" y="1129"/>
                  </a:lnTo>
                  <a:lnTo>
                    <a:pt x="223" y="1129"/>
                  </a:lnTo>
                  <a:lnTo>
                    <a:pt x="224" y="1129"/>
                  </a:lnTo>
                  <a:lnTo>
                    <a:pt x="225" y="1129"/>
                  </a:lnTo>
                  <a:lnTo>
                    <a:pt x="226" y="1130"/>
                  </a:lnTo>
                  <a:lnTo>
                    <a:pt x="229" y="1131"/>
                  </a:lnTo>
                  <a:lnTo>
                    <a:pt x="230" y="1132"/>
                  </a:lnTo>
                  <a:lnTo>
                    <a:pt x="231" y="1133"/>
                  </a:lnTo>
                  <a:lnTo>
                    <a:pt x="232" y="1135"/>
                  </a:lnTo>
                  <a:lnTo>
                    <a:pt x="235" y="1136"/>
                  </a:lnTo>
                  <a:lnTo>
                    <a:pt x="236" y="1137"/>
                  </a:lnTo>
                  <a:lnTo>
                    <a:pt x="238" y="1137"/>
                  </a:lnTo>
                  <a:lnTo>
                    <a:pt x="241" y="1139"/>
                  </a:lnTo>
                  <a:lnTo>
                    <a:pt x="243" y="1139"/>
                  </a:lnTo>
                  <a:lnTo>
                    <a:pt x="244" y="1139"/>
                  </a:lnTo>
                  <a:lnTo>
                    <a:pt x="246" y="1139"/>
                  </a:lnTo>
                  <a:lnTo>
                    <a:pt x="247" y="1140"/>
                  </a:lnTo>
                  <a:lnTo>
                    <a:pt x="248" y="1140"/>
                  </a:lnTo>
                  <a:lnTo>
                    <a:pt x="248" y="1139"/>
                  </a:lnTo>
                  <a:lnTo>
                    <a:pt x="250" y="1139"/>
                  </a:lnTo>
                  <a:lnTo>
                    <a:pt x="251" y="1138"/>
                  </a:lnTo>
                  <a:lnTo>
                    <a:pt x="252" y="1138"/>
                  </a:lnTo>
                  <a:lnTo>
                    <a:pt x="253" y="1138"/>
                  </a:lnTo>
                  <a:lnTo>
                    <a:pt x="254" y="1138"/>
                  </a:lnTo>
                  <a:lnTo>
                    <a:pt x="255" y="1138"/>
                  </a:lnTo>
                  <a:lnTo>
                    <a:pt x="255" y="1139"/>
                  </a:lnTo>
                  <a:lnTo>
                    <a:pt x="256" y="1139"/>
                  </a:lnTo>
                  <a:lnTo>
                    <a:pt x="258" y="1140"/>
                  </a:lnTo>
                  <a:lnTo>
                    <a:pt x="259" y="1140"/>
                  </a:lnTo>
                  <a:lnTo>
                    <a:pt x="260" y="1140"/>
                  </a:lnTo>
                  <a:lnTo>
                    <a:pt x="260" y="1141"/>
                  </a:lnTo>
                  <a:lnTo>
                    <a:pt x="261" y="1141"/>
                  </a:lnTo>
                  <a:lnTo>
                    <a:pt x="261" y="1143"/>
                  </a:lnTo>
                  <a:lnTo>
                    <a:pt x="262" y="1143"/>
                  </a:lnTo>
                  <a:lnTo>
                    <a:pt x="263" y="1141"/>
                  </a:lnTo>
                  <a:lnTo>
                    <a:pt x="265" y="1141"/>
                  </a:lnTo>
                  <a:lnTo>
                    <a:pt x="266" y="1141"/>
                  </a:lnTo>
                  <a:lnTo>
                    <a:pt x="267" y="1141"/>
                  </a:lnTo>
                  <a:lnTo>
                    <a:pt x="268" y="1141"/>
                  </a:lnTo>
                  <a:lnTo>
                    <a:pt x="269" y="1141"/>
                  </a:lnTo>
                  <a:lnTo>
                    <a:pt x="270" y="1141"/>
                  </a:lnTo>
                  <a:lnTo>
                    <a:pt x="272" y="1141"/>
                  </a:lnTo>
                  <a:lnTo>
                    <a:pt x="273" y="1143"/>
                  </a:lnTo>
                  <a:lnTo>
                    <a:pt x="273" y="1144"/>
                  </a:lnTo>
                  <a:lnTo>
                    <a:pt x="274" y="1144"/>
                  </a:lnTo>
                  <a:lnTo>
                    <a:pt x="275" y="1144"/>
                  </a:lnTo>
                  <a:lnTo>
                    <a:pt x="276" y="1145"/>
                  </a:lnTo>
                  <a:lnTo>
                    <a:pt x="277" y="1145"/>
                  </a:lnTo>
                  <a:lnTo>
                    <a:pt x="277" y="1146"/>
                  </a:lnTo>
                  <a:lnTo>
                    <a:pt x="278" y="1146"/>
                  </a:lnTo>
                  <a:lnTo>
                    <a:pt x="280" y="1147"/>
                  </a:lnTo>
                  <a:lnTo>
                    <a:pt x="281" y="1147"/>
                  </a:lnTo>
                  <a:lnTo>
                    <a:pt x="282" y="1148"/>
                  </a:lnTo>
                  <a:lnTo>
                    <a:pt x="283" y="1150"/>
                  </a:lnTo>
                  <a:lnTo>
                    <a:pt x="284" y="1150"/>
                  </a:lnTo>
                  <a:lnTo>
                    <a:pt x="287" y="1150"/>
                  </a:lnTo>
                  <a:lnTo>
                    <a:pt x="287" y="1151"/>
                  </a:lnTo>
                  <a:lnTo>
                    <a:pt x="288" y="1151"/>
                  </a:lnTo>
                  <a:lnTo>
                    <a:pt x="288" y="1150"/>
                  </a:lnTo>
                  <a:lnTo>
                    <a:pt x="288" y="1148"/>
                  </a:lnTo>
                  <a:lnTo>
                    <a:pt x="289" y="1148"/>
                  </a:lnTo>
                  <a:lnTo>
                    <a:pt x="289" y="1147"/>
                  </a:lnTo>
                  <a:lnTo>
                    <a:pt x="289" y="1146"/>
                  </a:lnTo>
                  <a:lnTo>
                    <a:pt x="290" y="1146"/>
                  </a:lnTo>
                  <a:lnTo>
                    <a:pt x="289" y="1145"/>
                  </a:lnTo>
                  <a:lnTo>
                    <a:pt x="289" y="1144"/>
                  </a:lnTo>
                  <a:lnTo>
                    <a:pt x="289" y="1143"/>
                  </a:lnTo>
                  <a:lnTo>
                    <a:pt x="290" y="1143"/>
                  </a:lnTo>
                  <a:lnTo>
                    <a:pt x="290" y="1141"/>
                  </a:lnTo>
                  <a:lnTo>
                    <a:pt x="291" y="1141"/>
                  </a:lnTo>
                  <a:lnTo>
                    <a:pt x="291" y="1140"/>
                  </a:lnTo>
                  <a:lnTo>
                    <a:pt x="292" y="1140"/>
                  </a:lnTo>
                  <a:lnTo>
                    <a:pt x="293" y="1139"/>
                  </a:lnTo>
                  <a:lnTo>
                    <a:pt x="293" y="1138"/>
                  </a:lnTo>
                  <a:lnTo>
                    <a:pt x="293" y="1137"/>
                  </a:lnTo>
                  <a:lnTo>
                    <a:pt x="295" y="1137"/>
                  </a:lnTo>
                  <a:lnTo>
                    <a:pt x="295" y="1136"/>
                  </a:lnTo>
                  <a:lnTo>
                    <a:pt x="296" y="1136"/>
                  </a:lnTo>
                  <a:lnTo>
                    <a:pt x="297" y="1136"/>
                  </a:lnTo>
                  <a:lnTo>
                    <a:pt x="298" y="1135"/>
                  </a:lnTo>
                  <a:lnTo>
                    <a:pt x="299" y="1135"/>
                  </a:lnTo>
                  <a:lnTo>
                    <a:pt x="300" y="1136"/>
                  </a:lnTo>
                  <a:lnTo>
                    <a:pt x="300" y="1137"/>
                  </a:lnTo>
                  <a:lnTo>
                    <a:pt x="300" y="1138"/>
                  </a:lnTo>
                  <a:lnTo>
                    <a:pt x="302" y="1139"/>
                  </a:lnTo>
                  <a:lnTo>
                    <a:pt x="302" y="1140"/>
                  </a:lnTo>
                  <a:lnTo>
                    <a:pt x="303" y="1140"/>
                  </a:lnTo>
                  <a:lnTo>
                    <a:pt x="303" y="1141"/>
                  </a:lnTo>
                  <a:lnTo>
                    <a:pt x="303" y="1143"/>
                  </a:lnTo>
                  <a:lnTo>
                    <a:pt x="303" y="1144"/>
                  </a:lnTo>
                  <a:lnTo>
                    <a:pt x="303" y="1145"/>
                  </a:lnTo>
                  <a:lnTo>
                    <a:pt x="304" y="1145"/>
                  </a:lnTo>
                  <a:lnTo>
                    <a:pt x="305" y="1145"/>
                  </a:lnTo>
                  <a:lnTo>
                    <a:pt x="306" y="1146"/>
                  </a:lnTo>
                  <a:lnTo>
                    <a:pt x="307" y="1146"/>
                  </a:lnTo>
                  <a:lnTo>
                    <a:pt x="307" y="1147"/>
                  </a:lnTo>
                  <a:lnTo>
                    <a:pt x="308" y="1147"/>
                  </a:lnTo>
                  <a:lnTo>
                    <a:pt x="308" y="1146"/>
                  </a:lnTo>
                  <a:lnTo>
                    <a:pt x="310" y="1146"/>
                  </a:lnTo>
                  <a:lnTo>
                    <a:pt x="310" y="1145"/>
                  </a:lnTo>
                  <a:lnTo>
                    <a:pt x="310" y="1144"/>
                  </a:lnTo>
                  <a:lnTo>
                    <a:pt x="310" y="1143"/>
                  </a:lnTo>
                  <a:lnTo>
                    <a:pt x="310" y="1141"/>
                  </a:lnTo>
                  <a:lnTo>
                    <a:pt x="311" y="1140"/>
                  </a:lnTo>
                  <a:lnTo>
                    <a:pt x="311" y="1139"/>
                  </a:lnTo>
                  <a:lnTo>
                    <a:pt x="311" y="1138"/>
                  </a:lnTo>
                  <a:lnTo>
                    <a:pt x="312" y="1137"/>
                  </a:lnTo>
                  <a:lnTo>
                    <a:pt x="312" y="1138"/>
                  </a:lnTo>
                  <a:lnTo>
                    <a:pt x="313" y="1138"/>
                  </a:lnTo>
                  <a:lnTo>
                    <a:pt x="314" y="1138"/>
                  </a:lnTo>
                  <a:lnTo>
                    <a:pt x="314" y="1139"/>
                  </a:lnTo>
                  <a:lnTo>
                    <a:pt x="315" y="1139"/>
                  </a:lnTo>
                  <a:lnTo>
                    <a:pt x="315" y="1140"/>
                  </a:lnTo>
                  <a:lnTo>
                    <a:pt x="315" y="1141"/>
                  </a:lnTo>
                  <a:lnTo>
                    <a:pt x="315" y="1143"/>
                  </a:lnTo>
                  <a:lnTo>
                    <a:pt x="315" y="1141"/>
                  </a:lnTo>
                  <a:lnTo>
                    <a:pt x="317" y="1141"/>
                  </a:lnTo>
                  <a:lnTo>
                    <a:pt x="317" y="1143"/>
                  </a:lnTo>
                  <a:lnTo>
                    <a:pt x="317" y="1144"/>
                  </a:lnTo>
                  <a:lnTo>
                    <a:pt x="317" y="1145"/>
                  </a:lnTo>
                  <a:lnTo>
                    <a:pt x="317" y="1146"/>
                  </a:lnTo>
                  <a:lnTo>
                    <a:pt x="318" y="1146"/>
                  </a:lnTo>
                  <a:lnTo>
                    <a:pt x="318" y="1147"/>
                  </a:lnTo>
                  <a:lnTo>
                    <a:pt x="319" y="1147"/>
                  </a:lnTo>
                  <a:lnTo>
                    <a:pt x="319" y="1148"/>
                  </a:lnTo>
                  <a:lnTo>
                    <a:pt x="320" y="1148"/>
                  </a:lnTo>
                  <a:lnTo>
                    <a:pt x="321" y="1150"/>
                  </a:lnTo>
                  <a:lnTo>
                    <a:pt x="322" y="1150"/>
                  </a:lnTo>
                  <a:lnTo>
                    <a:pt x="323" y="1150"/>
                  </a:lnTo>
                  <a:lnTo>
                    <a:pt x="323" y="1148"/>
                  </a:lnTo>
                  <a:lnTo>
                    <a:pt x="325" y="1148"/>
                  </a:lnTo>
                  <a:lnTo>
                    <a:pt x="325" y="1147"/>
                  </a:lnTo>
                  <a:lnTo>
                    <a:pt x="325" y="1146"/>
                  </a:lnTo>
                  <a:lnTo>
                    <a:pt x="325" y="1145"/>
                  </a:lnTo>
                  <a:lnTo>
                    <a:pt x="323" y="1145"/>
                  </a:lnTo>
                  <a:lnTo>
                    <a:pt x="323" y="1144"/>
                  </a:lnTo>
                  <a:lnTo>
                    <a:pt x="323" y="1143"/>
                  </a:lnTo>
                  <a:lnTo>
                    <a:pt x="325" y="1143"/>
                  </a:lnTo>
                  <a:lnTo>
                    <a:pt x="326" y="1143"/>
                  </a:lnTo>
                  <a:lnTo>
                    <a:pt x="326" y="1141"/>
                  </a:lnTo>
                  <a:lnTo>
                    <a:pt x="327" y="1141"/>
                  </a:lnTo>
                  <a:lnTo>
                    <a:pt x="327" y="1140"/>
                  </a:lnTo>
                  <a:lnTo>
                    <a:pt x="327" y="1139"/>
                  </a:lnTo>
                  <a:lnTo>
                    <a:pt x="328" y="1139"/>
                  </a:lnTo>
                  <a:lnTo>
                    <a:pt x="328" y="1140"/>
                  </a:lnTo>
                  <a:lnTo>
                    <a:pt x="329" y="1141"/>
                  </a:lnTo>
                  <a:lnTo>
                    <a:pt x="329" y="1143"/>
                  </a:lnTo>
                  <a:lnTo>
                    <a:pt x="329" y="1144"/>
                  </a:lnTo>
                  <a:lnTo>
                    <a:pt x="329" y="1145"/>
                  </a:lnTo>
                  <a:lnTo>
                    <a:pt x="329" y="1146"/>
                  </a:lnTo>
                  <a:lnTo>
                    <a:pt x="329" y="1147"/>
                  </a:lnTo>
                  <a:lnTo>
                    <a:pt x="330" y="1148"/>
                  </a:lnTo>
                  <a:lnTo>
                    <a:pt x="332" y="1148"/>
                  </a:lnTo>
                  <a:lnTo>
                    <a:pt x="333" y="1148"/>
                  </a:lnTo>
                  <a:lnTo>
                    <a:pt x="334" y="1148"/>
                  </a:lnTo>
                  <a:lnTo>
                    <a:pt x="335" y="1148"/>
                  </a:lnTo>
                  <a:lnTo>
                    <a:pt x="336" y="1147"/>
                  </a:lnTo>
                  <a:lnTo>
                    <a:pt x="337" y="1146"/>
                  </a:lnTo>
                  <a:lnTo>
                    <a:pt x="338" y="1145"/>
                  </a:lnTo>
                  <a:lnTo>
                    <a:pt x="340" y="1145"/>
                  </a:lnTo>
                  <a:lnTo>
                    <a:pt x="340" y="1144"/>
                  </a:lnTo>
                  <a:lnTo>
                    <a:pt x="338" y="1144"/>
                  </a:lnTo>
                  <a:lnTo>
                    <a:pt x="338" y="1143"/>
                  </a:lnTo>
                  <a:lnTo>
                    <a:pt x="338" y="1141"/>
                  </a:lnTo>
                  <a:lnTo>
                    <a:pt x="340" y="1141"/>
                  </a:lnTo>
                  <a:lnTo>
                    <a:pt x="341" y="1141"/>
                  </a:lnTo>
                  <a:lnTo>
                    <a:pt x="341" y="1143"/>
                  </a:lnTo>
                  <a:lnTo>
                    <a:pt x="342" y="1143"/>
                  </a:lnTo>
                  <a:lnTo>
                    <a:pt x="343" y="1143"/>
                  </a:lnTo>
                  <a:lnTo>
                    <a:pt x="344" y="1143"/>
                  </a:lnTo>
                  <a:lnTo>
                    <a:pt x="345" y="1143"/>
                  </a:lnTo>
                  <a:lnTo>
                    <a:pt x="347" y="1141"/>
                  </a:lnTo>
                  <a:lnTo>
                    <a:pt x="348" y="1141"/>
                  </a:lnTo>
                  <a:lnTo>
                    <a:pt x="349" y="1141"/>
                  </a:lnTo>
                  <a:lnTo>
                    <a:pt x="350" y="1140"/>
                  </a:lnTo>
                  <a:lnTo>
                    <a:pt x="351" y="1140"/>
                  </a:lnTo>
                  <a:lnTo>
                    <a:pt x="352" y="1140"/>
                  </a:lnTo>
                  <a:lnTo>
                    <a:pt x="353" y="1139"/>
                  </a:lnTo>
                  <a:lnTo>
                    <a:pt x="355" y="1139"/>
                  </a:lnTo>
                  <a:lnTo>
                    <a:pt x="356" y="1139"/>
                  </a:lnTo>
                  <a:lnTo>
                    <a:pt x="357" y="1139"/>
                  </a:lnTo>
                  <a:lnTo>
                    <a:pt x="359" y="1139"/>
                  </a:lnTo>
                  <a:lnTo>
                    <a:pt x="359" y="1140"/>
                  </a:lnTo>
                  <a:lnTo>
                    <a:pt x="360" y="1140"/>
                  </a:lnTo>
                  <a:lnTo>
                    <a:pt x="360" y="1141"/>
                  </a:lnTo>
                  <a:lnTo>
                    <a:pt x="362" y="1141"/>
                  </a:lnTo>
                  <a:lnTo>
                    <a:pt x="362" y="1143"/>
                  </a:lnTo>
                  <a:lnTo>
                    <a:pt x="363" y="1143"/>
                  </a:lnTo>
                  <a:lnTo>
                    <a:pt x="364" y="1143"/>
                  </a:lnTo>
                  <a:lnTo>
                    <a:pt x="364" y="1144"/>
                  </a:lnTo>
                  <a:lnTo>
                    <a:pt x="364" y="1145"/>
                  </a:lnTo>
                  <a:lnTo>
                    <a:pt x="365" y="1145"/>
                  </a:lnTo>
                  <a:lnTo>
                    <a:pt x="365" y="1146"/>
                  </a:lnTo>
                  <a:lnTo>
                    <a:pt x="366" y="1146"/>
                  </a:lnTo>
                  <a:lnTo>
                    <a:pt x="366" y="1147"/>
                  </a:lnTo>
                  <a:lnTo>
                    <a:pt x="367" y="1147"/>
                  </a:lnTo>
                  <a:lnTo>
                    <a:pt x="367" y="1148"/>
                  </a:lnTo>
                  <a:lnTo>
                    <a:pt x="369" y="1150"/>
                  </a:lnTo>
                  <a:lnTo>
                    <a:pt x="370" y="1150"/>
                  </a:lnTo>
                  <a:lnTo>
                    <a:pt x="370" y="1151"/>
                  </a:lnTo>
                  <a:lnTo>
                    <a:pt x="371" y="1151"/>
                  </a:lnTo>
                  <a:lnTo>
                    <a:pt x="371" y="1152"/>
                  </a:lnTo>
                  <a:lnTo>
                    <a:pt x="372" y="1152"/>
                  </a:lnTo>
                  <a:lnTo>
                    <a:pt x="373" y="1152"/>
                  </a:lnTo>
                  <a:lnTo>
                    <a:pt x="374" y="1153"/>
                  </a:lnTo>
                  <a:lnTo>
                    <a:pt x="375" y="1154"/>
                  </a:lnTo>
                  <a:lnTo>
                    <a:pt x="375" y="1155"/>
                  </a:lnTo>
                  <a:lnTo>
                    <a:pt x="377" y="1155"/>
                  </a:lnTo>
                  <a:lnTo>
                    <a:pt x="378" y="1156"/>
                  </a:lnTo>
                  <a:lnTo>
                    <a:pt x="379" y="1156"/>
                  </a:lnTo>
                  <a:lnTo>
                    <a:pt x="380" y="1158"/>
                  </a:lnTo>
                  <a:lnTo>
                    <a:pt x="381" y="1158"/>
                  </a:lnTo>
                  <a:lnTo>
                    <a:pt x="382" y="1158"/>
                  </a:lnTo>
                  <a:lnTo>
                    <a:pt x="384" y="1158"/>
                  </a:lnTo>
                  <a:lnTo>
                    <a:pt x="385" y="1159"/>
                  </a:lnTo>
                  <a:lnTo>
                    <a:pt x="386" y="1160"/>
                  </a:lnTo>
                  <a:lnTo>
                    <a:pt x="387" y="1160"/>
                  </a:lnTo>
                  <a:lnTo>
                    <a:pt x="387" y="1161"/>
                  </a:lnTo>
                  <a:lnTo>
                    <a:pt x="388" y="1162"/>
                  </a:lnTo>
                  <a:lnTo>
                    <a:pt x="389" y="1162"/>
                  </a:lnTo>
                  <a:lnTo>
                    <a:pt x="390" y="1163"/>
                  </a:lnTo>
                  <a:lnTo>
                    <a:pt x="392" y="1165"/>
                  </a:lnTo>
                  <a:lnTo>
                    <a:pt x="394" y="1166"/>
                  </a:lnTo>
                  <a:lnTo>
                    <a:pt x="397" y="1166"/>
                  </a:lnTo>
                  <a:lnTo>
                    <a:pt x="401" y="1166"/>
                  </a:lnTo>
                  <a:lnTo>
                    <a:pt x="402" y="1166"/>
                  </a:lnTo>
                  <a:lnTo>
                    <a:pt x="404" y="1166"/>
                  </a:lnTo>
                  <a:lnTo>
                    <a:pt x="405" y="1166"/>
                  </a:lnTo>
                  <a:lnTo>
                    <a:pt x="410" y="1163"/>
                  </a:lnTo>
                  <a:lnTo>
                    <a:pt x="414" y="1161"/>
                  </a:lnTo>
                  <a:lnTo>
                    <a:pt x="415" y="1161"/>
                  </a:lnTo>
                  <a:lnTo>
                    <a:pt x="415" y="1160"/>
                  </a:lnTo>
                  <a:lnTo>
                    <a:pt x="416" y="1160"/>
                  </a:lnTo>
                  <a:lnTo>
                    <a:pt x="417" y="1160"/>
                  </a:lnTo>
                  <a:lnTo>
                    <a:pt x="418" y="1160"/>
                  </a:lnTo>
                  <a:lnTo>
                    <a:pt x="419" y="1160"/>
                  </a:lnTo>
                  <a:lnTo>
                    <a:pt x="419" y="1161"/>
                  </a:lnTo>
                  <a:lnTo>
                    <a:pt x="420" y="1161"/>
                  </a:lnTo>
                  <a:lnTo>
                    <a:pt x="422" y="1160"/>
                  </a:lnTo>
                  <a:lnTo>
                    <a:pt x="423" y="1160"/>
                  </a:lnTo>
                  <a:lnTo>
                    <a:pt x="423" y="1161"/>
                  </a:lnTo>
                  <a:lnTo>
                    <a:pt x="424" y="1161"/>
                  </a:lnTo>
                  <a:lnTo>
                    <a:pt x="425" y="1161"/>
                  </a:lnTo>
                  <a:lnTo>
                    <a:pt x="425" y="1160"/>
                  </a:lnTo>
                  <a:lnTo>
                    <a:pt x="426" y="1160"/>
                  </a:lnTo>
                  <a:lnTo>
                    <a:pt x="427" y="1159"/>
                  </a:lnTo>
                  <a:lnTo>
                    <a:pt x="429" y="1159"/>
                  </a:lnTo>
                  <a:lnTo>
                    <a:pt x="430" y="1158"/>
                  </a:lnTo>
                  <a:lnTo>
                    <a:pt x="431" y="1158"/>
                  </a:lnTo>
                  <a:lnTo>
                    <a:pt x="432" y="1158"/>
                  </a:lnTo>
                  <a:lnTo>
                    <a:pt x="433" y="1158"/>
                  </a:lnTo>
                  <a:lnTo>
                    <a:pt x="434" y="1158"/>
                  </a:lnTo>
                  <a:lnTo>
                    <a:pt x="435" y="1159"/>
                  </a:lnTo>
                  <a:lnTo>
                    <a:pt x="435" y="1160"/>
                  </a:lnTo>
                  <a:lnTo>
                    <a:pt x="437" y="1160"/>
                  </a:lnTo>
                  <a:lnTo>
                    <a:pt x="438" y="1160"/>
                  </a:lnTo>
                  <a:lnTo>
                    <a:pt x="439" y="1161"/>
                  </a:lnTo>
                  <a:lnTo>
                    <a:pt x="440" y="1161"/>
                  </a:lnTo>
                  <a:lnTo>
                    <a:pt x="441" y="1161"/>
                  </a:lnTo>
                  <a:lnTo>
                    <a:pt x="441" y="1162"/>
                  </a:lnTo>
                  <a:lnTo>
                    <a:pt x="442" y="1162"/>
                  </a:lnTo>
                  <a:lnTo>
                    <a:pt x="444" y="1163"/>
                  </a:lnTo>
                  <a:lnTo>
                    <a:pt x="445" y="1163"/>
                  </a:lnTo>
                  <a:lnTo>
                    <a:pt x="446" y="1163"/>
                  </a:lnTo>
                  <a:lnTo>
                    <a:pt x="447" y="1163"/>
                  </a:lnTo>
                  <a:lnTo>
                    <a:pt x="448" y="1163"/>
                  </a:lnTo>
                  <a:lnTo>
                    <a:pt x="448" y="1165"/>
                  </a:lnTo>
                  <a:lnTo>
                    <a:pt x="449" y="1165"/>
                  </a:lnTo>
                  <a:lnTo>
                    <a:pt x="451" y="1165"/>
                  </a:lnTo>
                  <a:lnTo>
                    <a:pt x="452" y="1165"/>
                  </a:lnTo>
                  <a:lnTo>
                    <a:pt x="453" y="1165"/>
                  </a:lnTo>
                  <a:lnTo>
                    <a:pt x="453" y="1166"/>
                  </a:lnTo>
                  <a:lnTo>
                    <a:pt x="453" y="1165"/>
                  </a:lnTo>
                  <a:lnTo>
                    <a:pt x="454" y="1165"/>
                  </a:lnTo>
                  <a:lnTo>
                    <a:pt x="455" y="1165"/>
                  </a:lnTo>
                  <a:lnTo>
                    <a:pt x="456" y="1165"/>
                  </a:lnTo>
                  <a:lnTo>
                    <a:pt x="457" y="1165"/>
                  </a:lnTo>
                  <a:lnTo>
                    <a:pt x="459" y="1165"/>
                  </a:lnTo>
                  <a:lnTo>
                    <a:pt x="460" y="1165"/>
                  </a:lnTo>
                  <a:lnTo>
                    <a:pt x="462" y="1165"/>
                  </a:lnTo>
                  <a:lnTo>
                    <a:pt x="463" y="1165"/>
                  </a:lnTo>
                  <a:lnTo>
                    <a:pt x="464" y="1165"/>
                  </a:lnTo>
                  <a:lnTo>
                    <a:pt x="466" y="1165"/>
                  </a:lnTo>
                  <a:lnTo>
                    <a:pt x="467" y="1165"/>
                  </a:lnTo>
                  <a:lnTo>
                    <a:pt x="468" y="1165"/>
                  </a:lnTo>
                  <a:lnTo>
                    <a:pt x="469" y="1166"/>
                  </a:lnTo>
                  <a:lnTo>
                    <a:pt x="470" y="1166"/>
                  </a:lnTo>
                  <a:lnTo>
                    <a:pt x="471" y="1167"/>
                  </a:lnTo>
                  <a:lnTo>
                    <a:pt x="472" y="1168"/>
                  </a:lnTo>
                  <a:lnTo>
                    <a:pt x="474" y="1168"/>
                  </a:lnTo>
                  <a:lnTo>
                    <a:pt x="475" y="1168"/>
                  </a:lnTo>
                  <a:lnTo>
                    <a:pt x="476" y="1169"/>
                  </a:lnTo>
                  <a:lnTo>
                    <a:pt x="477" y="1169"/>
                  </a:lnTo>
                  <a:lnTo>
                    <a:pt x="478" y="1169"/>
                  </a:lnTo>
                  <a:lnTo>
                    <a:pt x="481" y="1169"/>
                  </a:lnTo>
                  <a:lnTo>
                    <a:pt x="482" y="1169"/>
                  </a:lnTo>
                  <a:lnTo>
                    <a:pt x="482" y="1170"/>
                  </a:lnTo>
                  <a:lnTo>
                    <a:pt x="483" y="1170"/>
                  </a:lnTo>
                  <a:lnTo>
                    <a:pt x="483" y="1171"/>
                  </a:lnTo>
                  <a:lnTo>
                    <a:pt x="484" y="1171"/>
                  </a:lnTo>
                  <a:lnTo>
                    <a:pt x="485" y="1173"/>
                  </a:lnTo>
                  <a:lnTo>
                    <a:pt x="486" y="1174"/>
                  </a:lnTo>
                  <a:lnTo>
                    <a:pt x="487" y="1174"/>
                  </a:lnTo>
                  <a:lnTo>
                    <a:pt x="489" y="1173"/>
                  </a:lnTo>
                  <a:lnTo>
                    <a:pt x="491" y="1173"/>
                  </a:lnTo>
                  <a:lnTo>
                    <a:pt x="493" y="1171"/>
                  </a:lnTo>
                  <a:lnTo>
                    <a:pt x="496" y="1171"/>
                  </a:lnTo>
                  <a:lnTo>
                    <a:pt x="497" y="1170"/>
                  </a:lnTo>
                  <a:lnTo>
                    <a:pt x="498" y="1170"/>
                  </a:lnTo>
                  <a:lnTo>
                    <a:pt x="499" y="1169"/>
                  </a:lnTo>
                  <a:lnTo>
                    <a:pt x="500" y="1170"/>
                  </a:lnTo>
                  <a:lnTo>
                    <a:pt x="501" y="1170"/>
                  </a:lnTo>
                  <a:lnTo>
                    <a:pt x="502" y="1171"/>
                  </a:lnTo>
                  <a:lnTo>
                    <a:pt x="505" y="1173"/>
                  </a:lnTo>
                  <a:lnTo>
                    <a:pt x="506" y="1173"/>
                  </a:lnTo>
                  <a:lnTo>
                    <a:pt x="507" y="1171"/>
                  </a:lnTo>
                  <a:lnTo>
                    <a:pt x="508" y="1171"/>
                  </a:lnTo>
                  <a:lnTo>
                    <a:pt x="509" y="1170"/>
                  </a:lnTo>
                  <a:lnTo>
                    <a:pt x="511" y="1170"/>
                  </a:lnTo>
                  <a:lnTo>
                    <a:pt x="512" y="1169"/>
                  </a:lnTo>
                  <a:lnTo>
                    <a:pt x="513" y="1169"/>
                  </a:lnTo>
                  <a:lnTo>
                    <a:pt x="513" y="1168"/>
                  </a:lnTo>
                  <a:lnTo>
                    <a:pt x="514" y="1168"/>
                  </a:lnTo>
                  <a:lnTo>
                    <a:pt x="515" y="1167"/>
                  </a:lnTo>
                  <a:lnTo>
                    <a:pt x="516" y="1167"/>
                  </a:lnTo>
                  <a:lnTo>
                    <a:pt x="517" y="1166"/>
                  </a:lnTo>
                  <a:lnTo>
                    <a:pt x="519" y="1166"/>
                  </a:lnTo>
                  <a:lnTo>
                    <a:pt x="520" y="1165"/>
                  </a:lnTo>
                  <a:lnTo>
                    <a:pt x="521" y="1163"/>
                  </a:lnTo>
                  <a:lnTo>
                    <a:pt x="522" y="1162"/>
                  </a:lnTo>
                  <a:lnTo>
                    <a:pt x="523" y="1161"/>
                  </a:lnTo>
                  <a:lnTo>
                    <a:pt x="524" y="1160"/>
                  </a:lnTo>
                  <a:lnTo>
                    <a:pt x="527" y="1158"/>
                  </a:lnTo>
                  <a:lnTo>
                    <a:pt x="528" y="1155"/>
                  </a:lnTo>
                  <a:lnTo>
                    <a:pt x="529" y="1153"/>
                  </a:lnTo>
                  <a:lnTo>
                    <a:pt x="532" y="1150"/>
                  </a:lnTo>
                  <a:lnTo>
                    <a:pt x="535" y="1145"/>
                  </a:lnTo>
                  <a:lnTo>
                    <a:pt x="538" y="1143"/>
                  </a:lnTo>
                  <a:lnTo>
                    <a:pt x="542" y="1138"/>
                  </a:lnTo>
                  <a:lnTo>
                    <a:pt x="545" y="1133"/>
                  </a:lnTo>
                  <a:lnTo>
                    <a:pt x="548" y="1130"/>
                  </a:lnTo>
                  <a:lnTo>
                    <a:pt x="548" y="1129"/>
                  </a:lnTo>
                  <a:lnTo>
                    <a:pt x="549" y="1129"/>
                  </a:lnTo>
                  <a:lnTo>
                    <a:pt x="550" y="1129"/>
                  </a:lnTo>
                  <a:lnTo>
                    <a:pt x="552" y="1128"/>
                  </a:lnTo>
                  <a:lnTo>
                    <a:pt x="556" y="1126"/>
                  </a:lnTo>
                  <a:lnTo>
                    <a:pt x="560" y="1125"/>
                  </a:lnTo>
                  <a:lnTo>
                    <a:pt x="565" y="1124"/>
                  </a:lnTo>
                  <a:lnTo>
                    <a:pt x="569" y="1123"/>
                  </a:lnTo>
                  <a:lnTo>
                    <a:pt x="573" y="1122"/>
                  </a:lnTo>
                  <a:lnTo>
                    <a:pt x="574" y="1122"/>
                  </a:lnTo>
                  <a:lnTo>
                    <a:pt x="574" y="1123"/>
                  </a:lnTo>
                  <a:lnTo>
                    <a:pt x="574" y="1124"/>
                  </a:lnTo>
                  <a:lnTo>
                    <a:pt x="574" y="1126"/>
                  </a:lnTo>
                  <a:lnTo>
                    <a:pt x="575" y="1129"/>
                  </a:lnTo>
                  <a:lnTo>
                    <a:pt x="576" y="1131"/>
                  </a:lnTo>
                  <a:lnTo>
                    <a:pt x="578" y="1133"/>
                  </a:lnTo>
                  <a:lnTo>
                    <a:pt x="578" y="1135"/>
                  </a:lnTo>
                  <a:lnTo>
                    <a:pt x="579" y="1135"/>
                  </a:lnTo>
                  <a:lnTo>
                    <a:pt x="580" y="1135"/>
                  </a:lnTo>
                  <a:lnTo>
                    <a:pt x="581" y="1136"/>
                  </a:lnTo>
                  <a:lnTo>
                    <a:pt x="582" y="1137"/>
                  </a:lnTo>
                  <a:lnTo>
                    <a:pt x="582" y="1138"/>
                  </a:lnTo>
                  <a:lnTo>
                    <a:pt x="583" y="1139"/>
                  </a:lnTo>
                  <a:lnTo>
                    <a:pt x="584" y="1139"/>
                  </a:lnTo>
                  <a:lnTo>
                    <a:pt x="586" y="1139"/>
                  </a:lnTo>
                  <a:lnTo>
                    <a:pt x="587" y="1140"/>
                  </a:lnTo>
                  <a:lnTo>
                    <a:pt x="588" y="1140"/>
                  </a:lnTo>
                  <a:lnTo>
                    <a:pt x="590" y="1140"/>
                  </a:lnTo>
                  <a:lnTo>
                    <a:pt x="591" y="1140"/>
                  </a:lnTo>
                  <a:lnTo>
                    <a:pt x="593" y="1140"/>
                  </a:lnTo>
                  <a:lnTo>
                    <a:pt x="593" y="1141"/>
                  </a:lnTo>
                  <a:lnTo>
                    <a:pt x="594" y="1143"/>
                  </a:lnTo>
                  <a:lnTo>
                    <a:pt x="595" y="1144"/>
                  </a:lnTo>
                  <a:lnTo>
                    <a:pt x="596" y="1144"/>
                  </a:lnTo>
                  <a:lnTo>
                    <a:pt x="597" y="1144"/>
                  </a:lnTo>
                  <a:lnTo>
                    <a:pt x="598" y="1144"/>
                  </a:lnTo>
                  <a:lnTo>
                    <a:pt x="599" y="1144"/>
                  </a:lnTo>
                  <a:lnTo>
                    <a:pt x="601" y="1144"/>
                  </a:lnTo>
                  <a:lnTo>
                    <a:pt x="603" y="1145"/>
                  </a:lnTo>
                  <a:lnTo>
                    <a:pt x="605" y="1145"/>
                  </a:lnTo>
                  <a:lnTo>
                    <a:pt x="606" y="1145"/>
                  </a:lnTo>
                  <a:lnTo>
                    <a:pt x="609" y="1146"/>
                  </a:lnTo>
                  <a:lnTo>
                    <a:pt x="610" y="1146"/>
                  </a:lnTo>
                  <a:lnTo>
                    <a:pt x="612" y="1146"/>
                  </a:lnTo>
                  <a:lnTo>
                    <a:pt x="613" y="1146"/>
                  </a:lnTo>
                  <a:lnTo>
                    <a:pt x="616" y="1146"/>
                  </a:lnTo>
                  <a:lnTo>
                    <a:pt x="617" y="1146"/>
                  </a:lnTo>
                  <a:lnTo>
                    <a:pt x="618" y="1146"/>
                  </a:lnTo>
                  <a:lnTo>
                    <a:pt x="619" y="1145"/>
                  </a:lnTo>
                  <a:lnTo>
                    <a:pt x="621" y="1144"/>
                  </a:lnTo>
                  <a:lnTo>
                    <a:pt x="623" y="1144"/>
                  </a:lnTo>
                  <a:lnTo>
                    <a:pt x="624" y="1143"/>
                  </a:lnTo>
                  <a:lnTo>
                    <a:pt x="625" y="1141"/>
                  </a:lnTo>
                  <a:lnTo>
                    <a:pt x="626" y="1141"/>
                  </a:lnTo>
                  <a:lnTo>
                    <a:pt x="627" y="1141"/>
                  </a:lnTo>
                  <a:lnTo>
                    <a:pt x="628" y="1141"/>
                  </a:lnTo>
                  <a:lnTo>
                    <a:pt x="628" y="1143"/>
                  </a:lnTo>
                  <a:lnTo>
                    <a:pt x="629" y="1143"/>
                  </a:lnTo>
                  <a:lnTo>
                    <a:pt x="631" y="1144"/>
                  </a:lnTo>
                  <a:lnTo>
                    <a:pt x="632" y="1144"/>
                  </a:lnTo>
                  <a:lnTo>
                    <a:pt x="633" y="1144"/>
                  </a:lnTo>
                  <a:lnTo>
                    <a:pt x="634" y="1144"/>
                  </a:lnTo>
                  <a:lnTo>
                    <a:pt x="635" y="1144"/>
                  </a:lnTo>
                  <a:lnTo>
                    <a:pt x="636" y="1144"/>
                  </a:lnTo>
                  <a:lnTo>
                    <a:pt x="638" y="1143"/>
                  </a:lnTo>
                  <a:lnTo>
                    <a:pt x="639" y="1143"/>
                  </a:lnTo>
                  <a:lnTo>
                    <a:pt x="640" y="1143"/>
                  </a:lnTo>
                  <a:lnTo>
                    <a:pt x="641" y="1143"/>
                  </a:lnTo>
                  <a:lnTo>
                    <a:pt x="641" y="1141"/>
                  </a:lnTo>
                  <a:lnTo>
                    <a:pt x="642" y="1141"/>
                  </a:lnTo>
                  <a:lnTo>
                    <a:pt x="642" y="1140"/>
                  </a:lnTo>
                  <a:lnTo>
                    <a:pt x="643" y="1140"/>
                  </a:lnTo>
                  <a:lnTo>
                    <a:pt x="645" y="1140"/>
                  </a:lnTo>
                  <a:lnTo>
                    <a:pt x="645" y="1139"/>
                  </a:lnTo>
                  <a:lnTo>
                    <a:pt x="646" y="1139"/>
                  </a:lnTo>
                  <a:lnTo>
                    <a:pt x="647" y="1139"/>
                  </a:lnTo>
                  <a:lnTo>
                    <a:pt x="647" y="1138"/>
                  </a:lnTo>
                  <a:lnTo>
                    <a:pt x="648" y="1138"/>
                  </a:lnTo>
                  <a:lnTo>
                    <a:pt x="648" y="1139"/>
                  </a:lnTo>
                  <a:lnTo>
                    <a:pt x="648" y="1138"/>
                  </a:lnTo>
                  <a:lnTo>
                    <a:pt x="649" y="1138"/>
                  </a:lnTo>
                  <a:lnTo>
                    <a:pt x="649" y="1137"/>
                  </a:lnTo>
                  <a:lnTo>
                    <a:pt x="649" y="1136"/>
                  </a:lnTo>
                  <a:lnTo>
                    <a:pt x="650" y="1135"/>
                  </a:lnTo>
                  <a:lnTo>
                    <a:pt x="651" y="1133"/>
                  </a:lnTo>
                  <a:lnTo>
                    <a:pt x="651" y="1132"/>
                  </a:lnTo>
                  <a:lnTo>
                    <a:pt x="653" y="1132"/>
                  </a:lnTo>
                  <a:lnTo>
                    <a:pt x="653" y="1131"/>
                  </a:lnTo>
                  <a:lnTo>
                    <a:pt x="651" y="1131"/>
                  </a:lnTo>
                  <a:lnTo>
                    <a:pt x="651" y="1130"/>
                  </a:lnTo>
                  <a:lnTo>
                    <a:pt x="650" y="1130"/>
                  </a:lnTo>
                  <a:lnTo>
                    <a:pt x="650" y="1129"/>
                  </a:lnTo>
                  <a:lnTo>
                    <a:pt x="650" y="1128"/>
                  </a:lnTo>
                  <a:lnTo>
                    <a:pt x="650" y="1126"/>
                  </a:lnTo>
                  <a:lnTo>
                    <a:pt x="650" y="1125"/>
                  </a:lnTo>
                  <a:lnTo>
                    <a:pt x="649" y="1125"/>
                  </a:lnTo>
                  <a:lnTo>
                    <a:pt x="649" y="1124"/>
                  </a:lnTo>
                  <a:lnTo>
                    <a:pt x="649" y="1123"/>
                  </a:lnTo>
                  <a:lnTo>
                    <a:pt x="648" y="1123"/>
                  </a:lnTo>
                  <a:lnTo>
                    <a:pt x="648" y="1122"/>
                  </a:lnTo>
                  <a:lnTo>
                    <a:pt x="648" y="1121"/>
                  </a:lnTo>
                  <a:lnTo>
                    <a:pt x="647" y="1120"/>
                  </a:lnTo>
                  <a:lnTo>
                    <a:pt x="646" y="1118"/>
                  </a:lnTo>
                  <a:lnTo>
                    <a:pt x="645" y="1118"/>
                  </a:lnTo>
                  <a:lnTo>
                    <a:pt x="646" y="1117"/>
                  </a:lnTo>
                  <a:lnTo>
                    <a:pt x="646" y="1116"/>
                  </a:lnTo>
                  <a:lnTo>
                    <a:pt x="647" y="1116"/>
                  </a:lnTo>
                  <a:lnTo>
                    <a:pt x="647" y="1115"/>
                  </a:lnTo>
                  <a:lnTo>
                    <a:pt x="648" y="1114"/>
                  </a:lnTo>
                  <a:lnTo>
                    <a:pt x="647" y="1114"/>
                  </a:lnTo>
                  <a:lnTo>
                    <a:pt x="647" y="1113"/>
                  </a:lnTo>
                  <a:lnTo>
                    <a:pt x="648" y="1113"/>
                  </a:lnTo>
                  <a:lnTo>
                    <a:pt x="648" y="1111"/>
                  </a:lnTo>
                  <a:lnTo>
                    <a:pt x="648" y="1110"/>
                  </a:lnTo>
                  <a:lnTo>
                    <a:pt x="648" y="1109"/>
                  </a:lnTo>
                  <a:lnTo>
                    <a:pt x="648" y="1108"/>
                  </a:lnTo>
                  <a:lnTo>
                    <a:pt x="647" y="1108"/>
                  </a:lnTo>
                  <a:lnTo>
                    <a:pt x="647" y="1107"/>
                  </a:lnTo>
                  <a:lnTo>
                    <a:pt x="646" y="1107"/>
                  </a:lnTo>
                  <a:lnTo>
                    <a:pt x="647" y="1107"/>
                  </a:lnTo>
                  <a:lnTo>
                    <a:pt x="648" y="1107"/>
                  </a:lnTo>
                  <a:lnTo>
                    <a:pt x="648" y="1106"/>
                  </a:lnTo>
                  <a:lnTo>
                    <a:pt x="647" y="1106"/>
                  </a:lnTo>
                  <a:lnTo>
                    <a:pt x="647" y="1105"/>
                  </a:lnTo>
                  <a:lnTo>
                    <a:pt x="648" y="1105"/>
                  </a:lnTo>
                  <a:lnTo>
                    <a:pt x="647" y="1105"/>
                  </a:lnTo>
                  <a:lnTo>
                    <a:pt x="648" y="1105"/>
                  </a:lnTo>
                  <a:lnTo>
                    <a:pt x="648" y="1103"/>
                  </a:lnTo>
                  <a:lnTo>
                    <a:pt x="647" y="1103"/>
                  </a:lnTo>
                  <a:lnTo>
                    <a:pt x="647" y="1102"/>
                  </a:lnTo>
                  <a:lnTo>
                    <a:pt x="648" y="1102"/>
                  </a:lnTo>
                  <a:lnTo>
                    <a:pt x="647" y="1101"/>
                  </a:lnTo>
                  <a:lnTo>
                    <a:pt x="648" y="1101"/>
                  </a:lnTo>
                  <a:lnTo>
                    <a:pt x="648" y="1100"/>
                  </a:lnTo>
                  <a:lnTo>
                    <a:pt x="647" y="1100"/>
                  </a:lnTo>
                  <a:lnTo>
                    <a:pt x="646" y="1100"/>
                  </a:lnTo>
                  <a:lnTo>
                    <a:pt x="647" y="1100"/>
                  </a:lnTo>
                  <a:lnTo>
                    <a:pt x="646" y="1099"/>
                  </a:lnTo>
                  <a:lnTo>
                    <a:pt x="645" y="1099"/>
                  </a:lnTo>
                  <a:lnTo>
                    <a:pt x="645" y="1098"/>
                  </a:lnTo>
                  <a:lnTo>
                    <a:pt x="643" y="1098"/>
                  </a:lnTo>
                  <a:lnTo>
                    <a:pt x="645" y="1098"/>
                  </a:lnTo>
                  <a:lnTo>
                    <a:pt x="645" y="1096"/>
                  </a:lnTo>
                  <a:lnTo>
                    <a:pt x="643" y="1096"/>
                  </a:lnTo>
                  <a:lnTo>
                    <a:pt x="642" y="1096"/>
                  </a:lnTo>
                  <a:lnTo>
                    <a:pt x="642" y="1095"/>
                  </a:lnTo>
                  <a:lnTo>
                    <a:pt x="643" y="1095"/>
                  </a:lnTo>
                  <a:lnTo>
                    <a:pt x="643" y="1094"/>
                  </a:lnTo>
                  <a:lnTo>
                    <a:pt x="642" y="1093"/>
                  </a:lnTo>
                  <a:lnTo>
                    <a:pt x="642" y="1092"/>
                  </a:lnTo>
                  <a:lnTo>
                    <a:pt x="641" y="1092"/>
                  </a:lnTo>
                  <a:lnTo>
                    <a:pt x="641" y="1091"/>
                  </a:lnTo>
                  <a:lnTo>
                    <a:pt x="640" y="1091"/>
                  </a:lnTo>
                  <a:lnTo>
                    <a:pt x="640" y="1089"/>
                  </a:lnTo>
                  <a:lnTo>
                    <a:pt x="639" y="1089"/>
                  </a:lnTo>
                  <a:lnTo>
                    <a:pt x="638" y="1089"/>
                  </a:lnTo>
                  <a:lnTo>
                    <a:pt x="638" y="1088"/>
                  </a:lnTo>
                  <a:lnTo>
                    <a:pt x="636" y="1088"/>
                  </a:lnTo>
                  <a:lnTo>
                    <a:pt x="636" y="1087"/>
                  </a:lnTo>
                  <a:lnTo>
                    <a:pt x="635" y="1087"/>
                  </a:lnTo>
                  <a:lnTo>
                    <a:pt x="634" y="1087"/>
                  </a:lnTo>
                  <a:lnTo>
                    <a:pt x="634" y="1086"/>
                  </a:lnTo>
                  <a:lnTo>
                    <a:pt x="633" y="1086"/>
                  </a:lnTo>
                  <a:lnTo>
                    <a:pt x="632" y="1085"/>
                  </a:lnTo>
                  <a:lnTo>
                    <a:pt x="631" y="1086"/>
                  </a:lnTo>
                  <a:lnTo>
                    <a:pt x="629" y="1086"/>
                  </a:lnTo>
                  <a:lnTo>
                    <a:pt x="628" y="1085"/>
                  </a:lnTo>
                  <a:lnTo>
                    <a:pt x="628" y="1084"/>
                  </a:lnTo>
                  <a:lnTo>
                    <a:pt x="627" y="1084"/>
                  </a:lnTo>
                  <a:lnTo>
                    <a:pt x="626" y="1084"/>
                  </a:lnTo>
                  <a:lnTo>
                    <a:pt x="626" y="1083"/>
                  </a:lnTo>
                  <a:lnTo>
                    <a:pt x="625" y="1083"/>
                  </a:lnTo>
                  <a:lnTo>
                    <a:pt x="624" y="1083"/>
                  </a:lnTo>
                  <a:lnTo>
                    <a:pt x="623" y="1084"/>
                  </a:lnTo>
                  <a:lnTo>
                    <a:pt x="621" y="1085"/>
                  </a:lnTo>
                  <a:lnTo>
                    <a:pt x="620" y="1084"/>
                  </a:lnTo>
                  <a:lnTo>
                    <a:pt x="619" y="1085"/>
                  </a:lnTo>
                  <a:lnTo>
                    <a:pt x="619" y="1084"/>
                  </a:lnTo>
                  <a:lnTo>
                    <a:pt x="618" y="1084"/>
                  </a:lnTo>
                  <a:lnTo>
                    <a:pt x="618" y="1083"/>
                  </a:lnTo>
                  <a:lnTo>
                    <a:pt x="618" y="1081"/>
                  </a:lnTo>
                  <a:lnTo>
                    <a:pt x="619" y="1081"/>
                  </a:lnTo>
                  <a:lnTo>
                    <a:pt x="619" y="1080"/>
                  </a:lnTo>
                  <a:lnTo>
                    <a:pt x="618" y="1080"/>
                  </a:lnTo>
                  <a:lnTo>
                    <a:pt x="618" y="1081"/>
                  </a:lnTo>
                  <a:lnTo>
                    <a:pt x="617" y="1080"/>
                  </a:lnTo>
                  <a:lnTo>
                    <a:pt x="617" y="1079"/>
                  </a:lnTo>
                  <a:lnTo>
                    <a:pt x="617" y="1078"/>
                  </a:lnTo>
                  <a:lnTo>
                    <a:pt x="616" y="1078"/>
                  </a:lnTo>
                  <a:lnTo>
                    <a:pt x="617" y="1077"/>
                  </a:lnTo>
                  <a:lnTo>
                    <a:pt x="616" y="1077"/>
                  </a:lnTo>
                  <a:lnTo>
                    <a:pt x="617" y="1077"/>
                  </a:lnTo>
                  <a:lnTo>
                    <a:pt x="617" y="1076"/>
                  </a:lnTo>
                  <a:lnTo>
                    <a:pt x="616" y="1074"/>
                  </a:lnTo>
                  <a:lnTo>
                    <a:pt x="617" y="1074"/>
                  </a:lnTo>
                  <a:lnTo>
                    <a:pt x="618" y="1074"/>
                  </a:lnTo>
                  <a:lnTo>
                    <a:pt x="618" y="1073"/>
                  </a:lnTo>
                  <a:lnTo>
                    <a:pt x="617" y="1073"/>
                  </a:lnTo>
                  <a:lnTo>
                    <a:pt x="618" y="1072"/>
                  </a:lnTo>
                  <a:lnTo>
                    <a:pt x="619" y="1072"/>
                  </a:lnTo>
                  <a:lnTo>
                    <a:pt x="618" y="1072"/>
                  </a:lnTo>
                  <a:lnTo>
                    <a:pt x="618" y="1071"/>
                  </a:lnTo>
                  <a:lnTo>
                    <a:pt x="617" y="1071"/>
                  </a:lnTo>
                  <a:lnTo>
                    <a:pt x="616" y="1071"/>
                  </a:lnTo>
                  <a:lnTo>
                    <a:pt x="617" y="1071"/>
                  </a:lnTo>
                  <a:lnTo>
                    <a:pt x="617" y="1070"/>
                  </a:lnTo>
                  <a:lnTo>
                    <a:pt x="617" y="1069"/>
                  </a:lnTo>
                  <a:lnTo>
                    <a:pt x="616" y="1069"/>
                  </a:lnTo>
                  <a:lnTo>
                    <a:pt x="614" y="1069"/>
                  </a:lnTo>
                  <a:lnTo>
                    <a:pt x="616" y="1068"/>
                  </a:lnTo>
                  <a:lnTo>
                    <a:pt x="614" y="1068"/>
                  </a:lnTo>
                  <a:lnTo>
                    <a:pt x="614" y="1066"/>
                  </a:lnTo>
                  <a:lnTo>
                    <a:pt x="613" y="1066"/>
                  </a:lnTo>
                  <a:lnTo>
                    <a:pt x="613" y="1065"/>
                  </a:lnTo>
                  <a:lnTo>
                    <a:pt x="614" y="1065"/>
                  </a:lnTo>
                  <a:lnTo>
                    <a:pt x="613" y="1065"/>
                  </a:lnTo>
                  <a:lnTo>
                    <a:pt x="613" y="1064"/>
                  </a:lnTo>
                  <a:lnTo>
                    <a:pt x="613" y="1065"/>
                  </a:lnTo>
                  <a:lnTo>
                    <a:pt x="612" y="1064"/>
                  </a:lnTo>
                  <a:lnTo>
                    <a:pt x="612" y="1063"/>
                  </a:lnTo>
                  <a:lnTo>
                    <a:pt x="612" y="1062"/>
                  </a:lnTo>
                  <a:lnTo>
                    <a:pt x="613" y="1062"/>
                  </a:lnTo>
                  <a:lnTo>
                    <a:pt x="614" y="1062"/>
                  </a:lnTo>
                  <a:lnTo>
                    <a:pt x="614" y="1061"/>
                  </a:lnTo>
                  <a:lnTo>
                    <a:pt x="613" y="1059"/>
                  </a:lnTo>
                  <a:lnTo>
                    <a:pt x="613" y="1058"/>
                  </a:lnTo>
                  <a:lnTo>
                    <a:pt x="612" y="1058"/>
                  </a:lnTo>
                  <a:lnTo>
                    <a:pt x="611" y="1058"/>
                  </a:lnTo>
                  <a:lnTo>
                    <a:pt x="611" y="1057"/>
                  </a:lnTo>
                  <a:lnTo>
                    <a:pt x="611" y="1056"/>
                  </a:lnTo>
                  <a:lnTo>
                    <a:pt x="610" y="1056"/>
                  </a:lnTo>
                  <a:lnTo>
                    <a:pt x="609" y="1055"/>
                  </a:lnTo>
                  <a:lnTo>
                    <a:pt x="608" y="1055"/>
                  </a:lnTo>
                  <a:lnTo>
                    <a:pt x="608" y="1056"/>
                  </a:lnTo>
                  <a:lnTo>
                    <a:pt x="606" y="1056"/>
                  </a:lnTo>
                  <a:lnTo>
                    <a:pt x="605" y="1056"/>
                  </a:lnTo>
                  <a:lnTo>
                    <a:pt x="605" y="1055"/>
                  </a:lnTo>
                  <a:lnTo>
                    <a:pt x="605" y="1054"/>
                  </a:lnTo>
                  <a:lnTo>
                    <a:pt x="604" y="1054"/>
                  </a:lnTo>
                  <a:lnTo>
                    <a:pt x="604" y="1053"/>
                  </a:lnTo>
                  <a:lnTo>
                    <a:pt x="603" y="1053"/>
                  </a:lnTo>
                  <a:lnTo>
                    <a:pt x="603" y="1051"/>
                  </a:lnTo>
                  <a:lnTo>
                    <a:pt x="602" y="1051"/>
                  </a:lnTo>
                  <a:lnTo>
                    <a:pt x="601" y="1051"/>
                  </a:lnTo>
                  <a:lnTo>
                    <a:pt x="601" y="1050"/>
                  </a:lnTo>
                  <a:lnTo>
                    <a:pt x="601" y="1049"/>
                  </a:lnTo>
                  <a:lnTo>
                    <a:pt x="599" y="1049"/>
                  </a:lnTo>
                  <a:lnTo>
                    <a:pt x="599" y="1048"/>
                  </a:lnTo>
                  <a:lnTo>
                    <a:pt x="599" y="1047"/>
                  </a:lnTo>
                  <a:lnTo>
                    <a:pt x="599" y="1046"/>
                  </a:lnTo>
                  <a:lnTo>
                    <a:pt x="601" y="1046"/>
                  </a:lnTo>
                  <a:lnTo>
                    <a:pt x="601" y="1044"/>
                  </a:lnTo>
                  <a:lnTo>
                    <a:pt x="601" y="1043"/>
                  </a:lnTo>
                  <a:lnTo>
                    <a:pt x="601" y="1042"/>
                  </a:lnTo>
                  <a:lnTo>
                    <a:pt x="599" y="1042"/>
                  </a:lnTo>
                  <a:lnTo>
                    <a:pt x="598" y="1042"/>
                  </a:lnTo>
                  <a:lnTo>
                    <a:pt x="597" y="1042"/>
                  </a:lnTo>
                  <a:lnTo>
                    <a:pt x="597" y="1043"/>
                  </a:lnTo>
                  <a:lnTo>
                    <a:pt x="596" y="1043"/>
                  </a:lnTo>
                  <a:lnTo>
                    <a:pt x="596" y="1044"/>
                  </a:lnTo>
                  <a:lnTo>
                    <a:pt x="595" y="1044"/>
                  </a:lnTo>
                  <a:lnTo>
                    <a:pt x="594" y="1046"/>
                  </a:lnTo>
                  <a:lnTo>
                    <a:pt x="593" y="1046"/>
                  </a:lnTo>
                  <a:lnTo>
                    <a:pt x="591" y="1047"/>
                  </a:lnTo>
                  <a:lnTo>
                    <a:pt x="591" y="1048"/>
                  </a:lnTo>
                  <a:lnTo>
                    <a:pt x="590" y="1049"/>
                  </a:lnTo>
                  <a:lnTo>
                    <a:pt x="589" y="1049"/>
                  </a:lnTo>
                  <a:lnTo>
                    <a:pt x="588" y="1049"/>
                  </a:lnTo>
                  <a:lnTo>
                    <a:pt x="588" y="1048"/>
                  </a:lnTo>
                  <a:lnTo>
                    <a:pt x="588" y="1047"/>
                  </a:lnTo>
                  <a:lnTo>
                    <a:pt x="588" y="1046"/>
                  </a:lnTo>
                  <a:lnTo>
                    <a:pt x="589" y="1046"/>
                  </a:lnTo>
                  <a:lnTo>
                    <a:pt x="589" y="1044"/>
                  </a:lnTo>
                  <a:lnTo>
                    <a:pt x="590" y="1043"/>
                  </a:lnTo>
                  <a:lnTo>
                    <a:pt x="591" y="1042"/>
                  </a:lnTo>
                  <a:lnTo>
                    <a:pt x="593" y="1041"/>
                  </a:lnTo>
                  <a:lnTo>
                    <a:pt x="593" y="1040"/>
                  </a:lnTo>
                  <a:lnTo>
                    <a:pt x="591" y="1040"/>
                  </a:lnTo>
                  <a:lnTo>
                    <a:pt x="591" y="1039"/>
                  </a:lnTo>
                  <a:lnTo>
                    <a:pt x="590" y="1039"/>
                  </a:lnTo>
                  <a:lnTo>
                    <a:pt x="589" y="1039"/>
                  </a:lnTo>
                  <a:lnTo>
                    <a:pt x="588" y="1039"/>
                  </a:lnTo>
                  <a:lnTo>
                    <a:pt x="587" y="1039"/>
                  </a:lnTo>
                  <a:lnTo>
                    <a:pt x="587" y="1040"/>
                  </a:lnTo>
                  <a:lnTo>
                    <a:pt x="587" y="1041"/>
                  </a:lnTo>
                  <a:lnTo>
                    <a:pt x="588" y="1041"/>
                  </a:lnTo>
                  <a:lnTo>
                    <a:pt x="587" y="1042"/>
                  </a:lnTo>
                  <a:lnTo>
                    <a:pt x="587" y="1043"/>
                  </a:lnTo>
                  <a:lnTo>
                    <a:pt x="586" y="1044"/>
                  </a:lnTo>
                  <a:lnTo>
                    <a:pt x="584" y="1044"/>
                  </a:lnTo>
                  <a:lnTo>
                    <a:pt x="583" y="1044"/>
                  </a:lnTo>
                  <a:lnTo>
                    <a:pt x="582" y="1044"/>
                  </a:lnTo>
                  <a:lnTo>
                    <a:pt x="581" y="1044"/>
                  </a:lnTo>
                  <a:lnTo>
                    <a:pt x="580" y="1044"/>
                  </a:lnTo>
                  <a:lnTo>
                    <a:pt x="579" y="1044"/>
                  </a:lnTo>
                  <a:lnTo>
                    <a:pt x="579" y="1043"/>
                  </a:lnTo>
                  <a:lnTo>
                    <a:pt x="580" y="1043"/>
                  </a:lnTo>
                  <a:lnTo>
                    <a:pt x="580" y="1042"/>
                  </a:lnTo>
                  <a:lnTo>
                    <a:pt x="580" y="1041"/>
                  </a:lnTo>
                  <a:lnTo>
                    <a:pt x="579" y="1041"/>
                  </a:lnTo>
                  <a:lnTo>
                    <a:pt x="579" y="1040"/>
                  </a:lnTo>
                  <a:lnTo>
                    <a:pt x="579" y="1039"/>
                  </a:lnTo>
                  <a:lnTo>
                    <a:pt x="580" y="1039"/>
                  </a:lnTo>
                  <a:lnTo>
                    <a:pt x="580" y="1038"/>
                  </a:lnTo>
                  <a:lnTo>
                    <a:pt x="580" y="1036"/>
                  </a:lnTo>
                  <a:lnTo>
                    <a:pt x="579" y="1036"/>
                  </a:lnTo>
                  <a:lnTo>
                    <a:pt x="579" y="1035"/>
                  </a:lnTo>
                  <a:lnTo>
                    <a:pt x="578" y="1034"/>
                  </a:lnTo>
                  <a:lnTo>
                    <a:pt x="576" y="1034"/>
                  </a:lnTo>
                  <a:lnTo>
                    <a:pt x="576" y="1033"/>
                  </a:lnTo>
                  <a:lnTo>
                    <a:pt x="575" y="1033"/>
                  </a:lnTo>
                  <a:lnTo>
                    <a:pt x="574" y="1033"/>
                  </a:lnTo>
                  <a:lnTo>
                    <a:pt x="574" y="1032"/>
                  </a:lnTo>
                  <a:lnTo>
                    <a:pt x="574" y="1031"/>
                  </a:lnTo>
                  <a:lnTo>
                    <a:pt x="573" y="1031"/>
                  </a:lnTo>
                  <a:lnTo>
                    <a:pt x="572" y="1031"/>
                  </a:lnTo>
                  <a:lnTo>
                    <a:pt x="571" y="1031"/>
                  </a:lnTo>
                  <a:lnTo>
                    <a:pt x="569" y="1031"/>
                  </a:lnTo>
                  <a:lnTo>
                    <a:pt x="568" y="1031"/>
                  </a:lnTo>
                  <a:lnTo>
                    <a:pt x="567" y="1031"/>
                  </a:lnTo>
                  <a:lnTo>
                    <a:pt x="567" y="1029"/>
                  </a:lnTo>
                  <a:lnTo>
                    <a:pt x="566" y="1029"/>
                  </a:lnTo>
                  <a:lnTo>
                    <a:pt x="565" y="1028"/>
                  </a:lnTo>
                  <a:lnTo>
                    <a:pt x="564" y="1028"/>
                  </a:lnTo>
                  <a:lnTo>
                    <a:pt x="563" y="1028"/>
                  </a:lnTo>
                  <a:lnTo>
                    <a:pt x="561" y="1028"/>
                  </a:lnTo>
                  <a:lnTo>
                    <a:pt x="561" y="1027"/>
                  </a:lnTo>
                  <a:lnTo>
                    <a:pt x="560" y="1027"/>
                  </a:lnTo>
                  <a:lnTo>
                    <a:pt x="560" y="1026"/>
                  </a:lnTo>
                  <a:lnTo>
                    <a:pt x="559" y="1025"/>
                  </a:lnTo>
                  <a:lnTo>
                    <a:pt x="559" y="1024"/>
                  </a:lnTo>
                  <a:lnTo>
                    <a:pt x="558" y="1024"/>
                  </a:lnTo>
                  <a:lnTo>
                    <a:pt x="558" y="1023"/>
                  </a:lnTo>
                  <a:lnTo>
                    <a:pt x="557" y="1024"/>
                  </a:lnTo>
                  <a:lnTo>
                    <a:pt x="556" y="1024"/>
                  </a:lnTo>
                  <a:lnTo>
                    <a:pt x="554" y="1024"/>
                  </a:lnTo>
                  <a:lnTo>
                    <a:pt x="554" y="1025"/>
                  </a:lnTo>
                  <a:lnTo>
                    <a:pt x="554" y="1024"/>
                  </a:lnTo>
                  <a:lnTo>
                    <a:pt x="553" y="1023"/>
                  </a:lnTo>
                  <a:lnTo>
                    <a:pt x="552" y="1023"/>
                  </a:lnTo>
                  <a:lnTo>
                    <a:pt x="552" y="1021"/>
                  </a:lnTo>
                  <a:lnTo>
                    <a:pt x="553" y="1021"/>
                  </a:lnTo>
                  <a:lnTo>
                    <a:pt x="553" y="1020"/>
                  </a:lnTo>
                  <a:lnTo>
                    <a:pt x="553" y="1019"/>
                  </a:lnTo>
                  <a:lnTo>
                    <a:pt x="552" y="1019"/>
                  </a:lnTo>
                  <a:lnTo>
                    <a:pt x="552" y="1018"/>
                  </a:lnTo>
                  <a:lnTo>
                    <a:pt x="551" y="1019"/>
                  </a:lnTo>
                  <a:lnTo>
                    <a:pt x="550" y="1018"/>
                  </a:lnTo>
                  <a:lnTo>
                    <a:pt x="549" y="1018"/>
                  </a:lnTo>
                  <a:lnTo>
                    <a:pt x="548" y="1017"/>
                  </a:lnTo>
                  <a:lnTo>
                    <a:pt x="546" y="1018"/>
                  </a:lnTo>
                  <a:lnTo>
                    <a:pt x="545" y="1018"/>
                  </a:lnTo>
                  <a:lnTo>
                    <a:pt x="544" y="1018"/>
                  </a:lnTo>
                  <a:lnTo>
                    <a:pt x="544" y="1019"/>
                  </a:lnTo>
                  <a:lnTo>
                    <a:pt x="543" y="1019"/>
                  </a:lnTo>
                  <a:lnTo>
                    <a:pt x="542" y="1019"/>
                  </a:lnTo>
                  <a:lnTo>
                    <a:pt x="541" y="1019"/>
                  </a:lnTo>
                  <a:lnTo>
                    <a:pt x="539" y="1019"/>
                  </a:lnTo>
                  <a:lnTo>
                    <a:pt x="539" y="1018"/>
                  </a:lnTo>
                  <a:lnTo>
                    <a:pt x="538" y="1018"/>
                  </a:lnTo>
                  <a:lnTo>
                    <a:pt x="537" y="1018"/>
                  </a:lnTo>
                  <a:lnTo>
                    <a:pt x="537" y="1017"/>
                  </a:lnTo>
                  <a:lnTo>
                    <a:pt x="536" y="1017"/>
                  </a:lnTo>
                  <a:lnTo>
                    <a:pt x="536" y="1018"/>
                  </a:lnTo>
                  <a:lnTo>
                    <a:pt x="535" y="1018"/>
                  </a:lnTo>
                  <a:lnTo>
                    <a:pt x="534" y="1018"/>
                  </a:lnTo>
                  <a:lnTo>
                    <a:pt x="534" y="1017"/>
                  </a:lnTo>
                  <a:lnTo>
                    <a:pt x="534" y="1018"/>
                  </a:lnTo>
                  <a:lnTo>
                    <a:pt x="532" y="1018"/>
                  </a:lnTo>
                  <a:lnTo>
                    <a:pt x="531" y="1018"/>
                  </a:lnTo>
                  <a:lnTo>
                    <a:pt x="530" y="1019"/>
                  </a:lnTo>
                  <a:lnTo>
                    <a:pt x="529" y="1019"/>
                  </a:lnTo>
                  <a:lnTo>
                    <a:pt x="529" y="1020"/>
                  </a:lnTo>
                  <a:lnTo>
                    <a:pt x="528" y="1020"/>
                  </a:lnTo>
                  <a:lnTo>
                    <a:pt x="527" y="1021"/>
                  </a:lnTo>
                  <a:lnTo>
                    <a:pt x="527" y="1020"/>
                  </a:lnTo>
                  <a:lnTo>
                    <a:pt x="526" y="1020"/>
                  </a:lnTo>
                  <a:lnTo>
                    <a:pt x="526" y="1021"/>
                  </a:lnTo>
                  <a:lnTo>
                    <a:pt x="526" y="1023"/>
                  </a:lnTo>
                  <a:lnTo>
                    <a:pt x="524" y="1023"/>
                  </a:lnTo>
                  <a:lnTo>
                    <a:pt x="523" y="1023"/>
                  </a:lnTo>
                  <a:lnTo>
                    <a:pt x="523" y="1024"/>
                  </a:lnTo>
                  <a:lnTo>
                    <a:pt x="523" y="1025"/>
                  </a:lnTo>
                  <a:lnTo>
                    <a:pt x="522" y="1025"/>
                  </a:lnTo>
                  <a:lnTo>
                    <a:pt x="521" y="1025"/>
                  </a:lnTo>
                  <a:lnTo>
                    <a:pt x="520" y="1025"/>
                  </a:lnTo>
                  <a:lnTo>
                    <a:pt x="519" y="1025"/>
                  </a:lnTo>
                  <a:lnTo>
                    <a:pt x="517" y="1026"/>
                  </a:lnTo>
                  <a:lnTo>
                    <a:pt x="519" y="1026"/>
                  </a:lnTo>
                  <a:lnTo>
                    <a:pt x="519" y="1027"/>
                  </a:lnTo>
                  <a:lnTo>
                    <a:pt x="517" y="1027"/>
                  </a:lnTo>
                  <a:lnTo>
                    <a:pt x="517" y="1026"/>
                  </a:lnTo>
                  <a:lnTo>
                    <a:pt x="517" y="1027"/>
                  </a:lnTo>
                  <a:lnTo>
                    <a:pt x="517" y="1028"/>
                  </a:lnTo>
                  <a:lnTo>
                    <a:pt x="516" y="1028"/>
                  </a:lnTo>
                  <a:lnTo>
                    <a:pt x="515" y="1029"/>
                  </a:lnTo>
                  <a:lnTo>
                    <a:pt x="514" y="1029"/>
                  </a:lnTo>
                  <a:lnTo>
                    <a:pt x="513" y="1029"/>
                  </a:lnTo>
                  <a:lnTo>
                    <a:pt x="513" y="1031"/>
                  </a:lnTo>
                  <a:lnTo>
                    <a:pt x="512" y="1031"/>
                  </a:lnTo>
                  <a:lnTo>
                    <a:pt x="512" y="1029"/>
                  </a:lnTo>
                  <a:lnTo>
                    <a:pt x="511" y="1029"/>
                  </a:lnTo>
                  <a:lnTo>
                    <a:pt x="509" y="1029"/>
                  </a:lnTo>
                  <a:lnTo>
                    <a:pt x="508" y="1029"/>
                  </a:lnTo>
                  <a:lnTo>
                    <a:pt x="507" y="1029"/>
                  </a:lnTo>
                  <a:lnTo>
                    <a:pt x="506" y="1029"/>
                  </a:lnTo>
                  <a:lnTo>
                    <a:pt x="506" y="1031"/>
                  </a:lnTo>
                  <a:lnTo>
                    <a:pt x="505" y="1031"/>
                  </a:lnTo>
                  <a:lnTo>
                    <a:pt x="505" y="1032"/>
                  </a:lnTo>
                  <a:lnTo>
                    <a:pt x="504" y="1032"/>
                  </a:lnTo>
                  <a:lnTo>
                    <a:pt x="502" y="1031"/>
                  </a:lnTo>
                  <a:lnTo>
                    <a:pt x="502" y="1029"/>
                  </a:lnTo>
                  <a:lnTo>
                    <a:pt x="501" y="1029"/>
                  </a:lnTo>
                  <a:lnTo>
                    <a:pt x="501" y="1031"/>
                  </a:lnTo>
                  <a:lnTo>
                    <a:pt x="500" y="1029"/>
                  </a:lnTo>
                  <a:lnTo>
                    <a:pt x="499" y="1029"/>
                  </a:lnTo>
                  <a:lnTo>
                    <a:pt x="499" y="1031"/>
                  </a:lnTo>
                  <a:lnTo>
                    <a:pt x="498" y="1031"/>
                  </a:lnTo>
                  <a:lnTo>
                    <a:pt x="497" y="1029"/>
                  </a:lnTo>
                  <a:lnTo>
                    <a:pt x="496" y="1028"/>
                  </a:lnTo>
                  <a:lnTo>
                    <a:pt x="494" y="1028"/>
                  </a:lnTo>
                  <a:lnTo>
                    <a:pt x="493" y="1028"/>
                  </a:lnTo>
                  <a:lnTo>
                    <a:pt x="493" y="1027"/>
                  </a:lnTo>
                  <a:lnTo>
                    <a:pt x="492" y="1027"/>
                  </a:lnTo>
                  <a:lnTo>
                    <a:pt x="492" y="1026"/>
                  </a:lnTo>
                  <a:lnTo>
                    <a:pt x="492" y="1025"/>
                  </a:lnTo>
                  <a:lnTo>
                    <a:pt x="493" y="1025"/>
                  </a:lnTo>
                  <a:lnTo>
                    <a:pt x="493" y="1024"/>
                  </a:lnTo>
                  <a:lnTo>
                    <a:pt x="492" y="1024"/>
                  </a:lnTo>
                  <a:lnTo>
                    <a:pt x="491" y="1024"/>
                  </a:lnTo>
                  <a:lnTo>
                    <a:pt x="491" y="1023"/>
                  </a:lnTo>
                  <a:lnTo>
                    <a:pt x="490" y="1023"/>
                  </a:lnTo>
                  <a:lnTo>
                    <a:pt x="490" y="1021"/>
                  </a:lnTo>
                  <a:lnTo>
                    <a:pt x="491" y="1021"/>
                  </a:lnTo>
                  <a:lnTo>
                    <a:pt x="490" y="1021"/>
                  </a:lnTo>
                  <a:lnTo>
                    <a:pt x="490" y="1020"/>
                  </a:lnTo>
                  <a:lnTo>
                    <a:pt x="489" y="1020"/>
                  </a:lnTo>
                  <a:lnTo>
                    <a:pt x="489" y="1019"/>
                  </a:lnTo>
                  <a:lnTo>
                    <a:pt x="487" y="1019"/>
                  </a:lnTo>
                  <a:lnTo>
                    <a:pt x="486" y="1019"/>
                  </a:lnTo>
                  <a:lnTo>
                    <a:pt x="485" y="1019"/>
                  </a:lnTo>
                  <a:lnTo>
                    <a:pt x="483" y="1019"/>
                  </a:lnTo>
                  <a:lnTo>
                    <a:pt x="483" y="1020"/>
                  </a:lnTo>
                  <a:lnTo>
                    <a:pt x="482" y="1020"/>
                  </a:lnTo>
                  <a:lnTo>
                    <a:pt x="482" y="1019"/>
                  </a:lnTo>
                  <a:lnTo>
                    <a:pt x="481" y="1019"/>
                  </a:lnTo>
                  <a:lnTo>
                    <a:pt x="479" y="1019"/>
                  </a:lnTo>
                  <a:lnTo>
                    <a:pt x="478" y="1019"/>
                  </a:lnTo>
                  <a:lnTo>
                    <a:pt x="477" y="1019"/>
                  </a:lnTo>
                  <a:lnTo>
                    <a:pt x="477" y="1020"/>
                  </a:lnTo>
                  <a:lnTo>
                    <a:pt x="476" y="1020"/>
                  </a:lnTo>
                  <a:lnTo>
                    <a:pt x="475" y="1020"/>
                  </a:lnTo>
                  <a:lnTo>
                    <a:pt x="474" y="1020"/>
                  </a:lnTo>
                  <a:lnTo>
                    <a:pt x="472" y="1019"/>
                  </a:lnTo>
                  <a:lnTo>
                    <a:pt x="472" y="1018"/>
                  </a:lnTo>
                  <a:lnTo>
                    <a:pt x="471" y="1018"/>
                  </a:lnTo>
                  <a:lnTo>
                    <a:pt x="470" y="1017"/>
                  </a:lnTo>
                  <a:lnTo>
                    <a:pt x="469" y="1017"/>
                  </a:lnTo>
                  <a:lnTo>
                    <a:pt x="469" y="1018"/>
                  </a:lnTo>
                  <a:lnTo>
                    <a:pt x="468" y="1019"/>
                  </a:lnTo>
                  <a:lnTo>
                    <a:pt x="468" y="1020"/>
                  </a:lnTo>
                  <a:lnTo>
                    <a:pt x="468" y="1019"/>
                  </a:lnTo>
                  <a:lnTo>
                    <a:pt x="467" y="1019"/>
                  </a:lnTo>
                  <a:lnTo>
                    <a:pt x="466" y="1019"/>
                  </a:lnTo>
                  <a:lnTo>
                    <a:pt x="464" y="1019"/>
                  </a:lnTo>
                  <a:lnTo>
                    <a:pt x="463" y="1018"/>
                  </a:lnTo>
                  <a:lnTo>
                    <a:pt x="462" y="1017"/>
                  </a:lnTo>
                  <a:lnTo>
                    <a:pt x="461" y="1017"/>
                  </a:lnTo>
                  <a:lnTo>
                    <a:pt x="461" y="1016"/>
                  </a:lnTo>
                  <a:lnTo>
                    <a:pt x="461" y="1014"/>
                  </a:lnTo>
                  <a:lnTo>
                    <a:pt x="460" y="1013"/>
                  </a:lnTo>
                  <a:lnTo>
                    <a:pt x="459" y="1013"/>
                  </a:lnTo>
                  <a:lnTo>
                    <a:pt x="457" y="1013"/>
                  </a:lnTo>
                  <a:lnTo>
                    <a:pt x="456" y="1013"/>
                  </a:lnTo>
                  <a:lnTo>
                    <a:pt x="455" y="1012"/>
                  </a:lnTo>
                  <a:lnTo>
                    <a:pt x="454" y="1011"/>
                  </a:lnTo>
                  <a:lnTo>
                    <a:pt x="453" y="1011"/>
                  </a:lnTo>
                  <a:lnTo>
                    <a:pt x="452" y="1010"/>
                  </a:lnTo>
                  <a:lnTo>
                    <a:pt x="451" y="1010"/>
                  </a:lnTo>
                  <a:lnTo>
                    <a:pt x="451" y="1009"/>
                  </a:lnTo>
                  <a:lnTo>
                    <a:pt x="449" y="1009"/>
                  </a:lnTo>
                  <a:lnTo>
                    <a:pt x="448" y="1008"/>
                  </a:lnTo>
                  <a:lnTo>
                    <a:pt x="447" y="1006"/>
                  </a:lnTo>
                  <a:lnTo>
                    <a:pt x="446" y="1006"/>
                  </a:lnTo>
                  <a:lnTo>
                    <a:pt x="445" y="1005"/>
                  </a:lnTo>
                  <a:lnTo>
                    <a:pt x="444" y="1004"/>
                  </a:lnTo>
                  <a:lnTo>
                    <a:pt x="444" y="1003"/>
                  </a:lnTo>
                  <a:lnTo>
                    <a:pt x="442" y="1002"/>
                  </a:lnTo>
                  <a:lnTo>
                    <a:pt x="442" y="999"/>
                  </a:lnTo>
                  <a:lnTo>
                    <a:pt x="441" y="998"/>
                  </a:lnTo>
                  <a:lnTo>
                    <a:pt x="441" y="997"/>
                  </a:lnTo>
                  <a:lnTo>
                    <a:pt x="441" y="996"/>
                  </a:lnTo>
                  <a:lnTo>
                    <a:pt x="440" y="995"/>
                  </a:lnTo>
                  <a:lnTo>
                    <a:pt x="439" y="994"/>
                  </a:lnTo>
                  <a:lnTo>
                    <a:pt x="438" y="993"/>
                  </a:lnTo>
                  <a:lnTo>
                    <a:pt x="437" y="991"/>
                  </a:lnTo>
                  <a:lnTo>
                    <a:pt x="435" y="991"/>
                  </a:lnTo>
                  <a:lnTo>
                    <a:pt x="435" y="990"/>
                  </a:lnTo>
                  <a:lnTo>
                    <a:pt x="434" y="989"/>
                  </a:lnTo>
                  <a:lnTo>
                    <a:pt x="433" y="988"/>
                  </a:lnTo>
                  <a:lnTo>
                    <a:pt x="433" y="987"/>
                  </a:lnTo>
                  <a:lnTo>
                    <a:pt x="432" y="987"/>
                  </a:lnTo>
                  <a:lnTo>
                    <a:pt x="431" y="986"/>
                  </a:lnTo>
                  <a:lnTo>
                    <a:pt x="431" y="984"/>
                  </a:lnTo>
                  <a:lnTo>
                    <a:pt x="430" y="984"/>
                  </a:lnTo>
                  <a:lnTo>
                    <a:pt x="430" y="983"/>
                  </a:lnTo>
                  <a:lnTo>
                    <a:pt x="430" y="982"/>
                  </a:lnTo>
                  <a:lnTo>
                    <a:pt x="430" y="981"/>
                  </a:lnTo>
                  <a:lnTo>
                    <a:pt x="430" y="980"/>
                  </a:lnTo>
                  <a:lnTo>
                    <a:pt x="431" y="979"/>
                  </a:lnTo>
                  <a:lnTo>
                    <a:pt x="431" y="978"/>
                  </a:lnTo>
                  <a:lnTo>
                    <a:pt x="431" y="976"/>
                  </a:lnTo>
                  <a:lnTo>
                    <a:pt x="431" y="975"/>
                  </a:lnTo>
                  <a:lnTo>
                    <a:pt x="431" y="974"/>
                  </a:lnTo>
                  <a:lnTo>
                    <a:pt x="431" y="973"/>
                  </a:lnTo>
                  <a:lnTo>
                    <a:pt x="431" y="972"/>
                  </a:lnTo>
                  <a:lnTo>
                    <a:pt x="430" y="971"/>
                  </a:lnTo>
                  <a:lnTo>
                    <a:pt x="430" y="968"/>
                  </a:lnTo>
                  <a:lnTo>
                    <a:pt x="429" y="968"/>
                  </a:lnTo>
                  <a:lnTo>
                    <a:pt x="429" y="967"/>
                  </a:lnTo>
                  <a:lnTo>
                    <a:pt x="427" y="967"/>
                  </a:lnTo>
                  <a:lnTo>
                    <a:pt x="427" y="966"/>
                  </a:lnTo>
                  <a:lnTo>
                    <a:pt x="426" y="966"/>
                  </a:lnTo>
                  <a:lnTo>
                    <a:pt x="425" y="965"/>
                  </a:lnTo>
                  <a:lnTo>
                    <a:pt x="424" y="965"/>
                  </a:lnTo>
                  <a:lnTo>
                    <a:pt x="423" y="965"/>
                  </a:lnTo>
                  <a:lnTo>
                    <a:pt x="423" y="964"/>
                  </a:lnTo>
                  <a:lnTo>
                    <a:pt x="420" y="964"/>
                  </a:lnTo>
                  <a:lnTo>
                    <a:pt x="419" y="964"/>
                  </a:lnTo>
                  <a:lnTo>
                    <a:pt x="418" y="964"/>
                  </a:lnTo>
                  <a:lnTo>
                    <a:pt x="417" y="964"/>
                  </a:lnTo>
                  <a:lnTo>
                    <a:pt x="416" y="964"/>
                  </a:lnTo>
                  <a:lnTo>
                    <a:pt x="415" y="964"/>
                  </a:lnTo>
                  <a:lnTo>
                    <a:pt x="415" y="963"/>
                  </a:lnTo>
                  <a:lnTo>
                    <a:pt x="414" y="963"/>
                  </a:lnTo>
                  <a:lnTo>
                    <a:pt x="414" y="961"/>
                  </a:lnTo>
                  <a:lnTo>
                    <a:pt x="412" y="960"/>
                  </a:lnTo>
                  <a:lnTo>
                    <a:pt x="412" y="959"/>
                  </a:lnTo>
                  <a:lnTo>
                    <a:pt x="411" y="959"/>
                  </a:lnTo>
                  <a:lnTo>
                    <a:pt x="410" y="959"/>
                  </a:lnTo>
                  <a:lnTo>
                    <a:pt x="409" y="960"/>
                  </a:lnTo>
                  <a:lnTo>
                    <a:pt x="408" y="960"/>
                  </a:lnTo>
                  <a:lnTo>
                    <a:pt x="405" y="960"/>
                  </a:lnTo>
                  <a:lnTo>
                    <a:pt x="404" y="961"/>
                  </a:lnTo>
                  <a:lnTo>
                    <a:pt x="403" y="961"/>
                  </a:lnTo>
                  <a:lnTo>
                    <a:pt x="402" y="961"/>
                  </a:lnTo>
                  <a:lnTo>
                    <a:pt x="401" y="963"/>
                  </a:lnTo>
                  <a:lnTo>
                    <a:pt x="400" y="963"/>
                  </a:lnTo>
                  <a:lnTo>
                    <a:pt x="399" y="964"/>
                  </a:lnTo>
                  <a:lnTo>
                    <a:pt x="396" y="964"/>
                  </a:lnTo>
                  <a:lnTo>
                    <a:pt x="395" y="964"/>
                  </a:lnTo>
                  <a:lnTo>
                    <a:pt x="394" y="965"/>
                  </a:lnTo>
                  <a:lnTo>
                    <a:pt x="392" y="966"/>
                  </a:lnTo>
                  <a:lnTo>
                    <a:pt x="388" y="966"/>
                  </a:lnTo>
                  <a:lnTo>
                    <a:pt x="387" y="967"/>
                  </a:lnTo>
                  <a:lnTo>
                    <a:pt x="386" y="967"/>
                  </a:lnTo>
                  <a:lnTo>
                    <a:pt x="385" y="967"/>
                  </a:lnTo>
                  <a:lnTo>
                    <a:pt x="384" y="967"/>
                  </a:lnTo>
                  <a:lnTo>
                    <a:pt x="382" y="967"/>
                  </a:lnTo>
                  <a:lnTo>
                    <a:pt x="381" y="967"/>
                  </a:lnTo>
                  <a:lnTo>
                    <a:pt x="380" y="966"/>
                  </a:lnTo>
                  <a:lnTo>
                    <a:pt x="379" y="965"/>
                  </a:lnTo>
                  <a:lnTo>
                    <a:pt x="378" y="964"/>
                  </a:lnTo>
                  <a:lnTo>
                    <a:pt x="377" y="963"/>
                  </a:lnTo>
                  <a:lnTo>
                    <a:pt x="375" y="963"/>
                  </a:lnTo>
                  <a:lnTo>
                    <a:pt x="375" y="961"/>
                  </a:lnTo>
                  <a:lnTo>
                    <a:pt x="374" y="960"/>
                  </a:lnTo>
                  <a:lnTo>
                    <a:pt x="373" y="959"/>
                  </a:lnTo>
                  <a:lnTo>
                    <a:pt x="372" y="959"/>
                  </a:lnTo>
                  <a:lnTo>
                    <a:pt x="371" y="958"/>
                  </a:lnTo>
                  <a:lnTo>
                    <a:pt x="370" y="958"/>
                  </a:lnTo>
                  <a:lnTo>
                    <a:pt x="369" y="957"/>
                  </a:lnTo>
                  <a:lnTo>
                    <a:pt x="367" y="956"/>
                  </a:lnTo>
                  <a:lnTo>
                    <a:pt x="366" y="954"/>
                  </a:lnTo>
                  <a:lnTo>
                    <a:pt x="364" y="953"/>
                  </a:lnTo>
                  <a:lnTo>
                    <a:pt x="364" y="952"/>
                  </a:lnTo>
                  <a:lnTo>
                    <a:pt x="363" y="951"/>
                  </a:lnTo>
                  <a:lnTo>
                    <a:pt x="362" y="951"/>
                  </a:lnTo>
                  <a:lnTo>
                    <a:pt x="360" y="950"/>
                  </a:lnTo>
                  <a:lnTo>
                    <a:pt x="360" y="949"/>
                  </a:lnTo>
                  <a:lnTo>
                    <a:pt x="358" y="947"/>
                  </a:lnTo>
                  <a:lnTo>
                    <a:pt x="357" y="947"/>
                  </a:lnTo>
                  <a:lnTo>
                    <a:pt x="357" y="946"/>
                  </a:lnTo>
                  <a:lnTo>
                    <a:pt x="356" y="945"/>
                  </a:lnTo>
                  <a:lnTo>
                    <a:pt x="355" y="944"/>
                  </a:lnTo>
                  <a:lnTo>
                    <a:pt x="352" y="943"/>
                  </a:lnTo>
                  <a:lnTo>
                    <a:pt x="351" y="942"/>
                  </a:lnTo>
                  <a:lnTo>
                    <a:pt x="350" y="942"/>
                  </a:lnTo>
                  <a:lnTo>
                    <a:pt x="349" y="941"/>
                  </a:lnTo>
                  <a:lnTo>
                    <a:pt x="348" y="939"/>
                  </a:lnTo>
                  <a:lnTo>
                    <a:pt x="345" y="938"/>
                  </a:lnTo>
                  <a:lnTo>
                    <a:pt x="344" y="938"/>
                  </a:lnTo>
                  <a:lnTo>
                    <a:pt x="342" y="937"/>
                  </a:lnTo>
                  <a:lnTo>
                    <a:pt x="342" y="935"/>
                  </a:lnTo>
                  <a:lnTo>
                    <a:pt x="341" y="934"/>
                  </a:lnTo>
                  <a:lnTo>
                    <a:pt x="341" y="931"/>
                  </a:lnTo>
                  <a:lnTo>
                    <a:pt x="341" y="930"/>
                  </a:lnTo>
                  <a:lnTo>
                    <a:pt x="340" y="928"/>
                  </a:lnTo>
                  <a:lnTo>
                    <a:pt x="340" y="927"/>
                  </a:lnTo>
                  <a:lnTo>
                    <a:pt x="340" y="924"/>
                  </a:lnTo>
                  <a:lnTo>
                    <a:pt x="338" y="923"/>
                  </a:lnTo>
                  <a:lnTo>
                    <a:pt x="338" y="921"/>
                  </a:lnTo>
                  <a:lnTo>
                    <a:pt x="337" y="919"/>
                  </a:lnTo>
                  <a:lnTo>
                    <a:pt x="337" y="916"/>
                  </a:lnTo>
                  <a:lnTo>
                    <a:pt x="335" y="917"/>
                  </a:lnTo>
                  <a:lnTo>
                    <a:pt x="334" y="917"/>
                  </a:lnTo>
                  <a:lnTo>
                    <a:pt x="333" y="917"/>
                  </a:lnTo>
                  <a:lnTo>
                    <a:pt x="332" y="917"/>
                  </a:lnTo>
                  <a:lnTo>
                    <a:pt x="330" y="917"/>
                  </a:lnTo>
                  <a:lnTo>
                    <a:pt x="329" y="917"/>
                  </a:lnTo>
                  <a:lnTo>
                    <a:pt x="328" y="917"/>
                  </a:lnTo>
                  <a:lnTo>
                    <a:pt x="327" y="917"/>
                  </a:lnTo>
                  <a:lnTo>
                    <a:pt x="326" y="917"/>
                  </a:lnTo>
                  <a:lnTo>
                    <a:pt x="325" y="917"/>
                  </a:lnTo>
                  <a:lnTo>
                    <a:pt x="323" y="917"/>
                  </a:lnTo>
                  <a:lnTo>
                    <a:pt x="321" y="917"/>
                  </a:lnTo>
                  <a:lnTo>
                    <a:pt x="320" y="916"/>
                  </a:lnTo>
                  <a:lnTo>
                    <a:pt x="320" y="915"/>
                  </a:lnTo>
                  <a:lnTo>
                    <a:pt x="320" y="914"/>
                  </a:lnTo>
                  <a:lnTo>
                    <a:pt x="319" y="913"/>
                  </a:lnTo>
                  <a:lnTo>
                    <a:pt x="318" y="912"/>
                  </a:lnTo>
                  <a:lnTo>
                    <a:pt x="318" y="909"/>
                  </a:lnTo>
                  <a:lnTo>
                    <a:pt x="317" y="908"/>
                  </a:lnTo>
                  <a:lnTo>
                    <a:pt x="315" y="907"/>
                  </a:lnTo>
                  <a:lnTo>
                    <a:pt x="315" y="906"/>
                  </a:lnTo>
                  <a:lnTo>
                    <a:pt x="314" y="906"/>
                  </a:lnTo>
                  <a:lnTo>
                    <a:pt x="313" y="905"/>
                  </a:lnTo>
                  <a:lnTo>
                    <a:pt x="313" y="904"/>
                  </a:lnTo>
                  <a:lnTo>
                    <a:pt x="312" y="904"/>
                  </a:lnTo>
                  <a:lnTo>
                    <a:pt x="312" y="902"/>
                  </a:lnTo>
                  <a:lnTo>
                    <a:pt x="312" y="901"/>
                  </a:lnTo>
                  <a:lnTo>
                    <a:pt x="312" y="900"/>
                  </a:lnTo>
                  <a:lnTo>
                    <a:pt x="312" y="898"/>
                  </a:lnTo>
                  <a:lnTo>
                    <a:pt x="312" y="897"/>
                  </a:lnTo>
                  <a:lnTo>
                    <a:pt x="311" y="897"/>
                  </a:lnTo>
                  <a:lnTo>
                    <a:pt x="311" y="896"/>
                  </a:lnTo>
                  <a:lnTo>
                    <a:pt x="311" y="894"/>
                  </a:lnTo>
                  <a:lnTo>
                    <a:pt x="311" y="893"/>
                  </a:lnTo>
                  <a:lnTo>
                    <a:pt x="310" y="892"/>
                  </a:lnTo>
                  <a:lnTo>
                    <a:pt x="310" y="891"/>
                  </a:lnTo>
                  <a:lnTo>
                    <a:pt x="308" y="890"/>
                  </a:lnTo>
                  <a:lnTo>
                    <a:pt x="308" y="889"/>
                  </a:lnTo>
                  <a:lnTo>
                    <a:pt x="307" y="887"/>
                  </a:lnTo>
                  <a:lnTo>
                    <a:pt x="307" y="886"/>
                  </a:lnTo>
                  <a:lnTo>
                    <a:pt x="308" y="885"/>
                  </a:lnTo>
                  <a:lnTo>
                    <a:pt x="308" y="884"/>
                  </a:lnTo>
                  <a:lnTo>
                    <a:pt x="308" y="883"/>
                  </a:lnTo>
                  <a:lnTo>
                    <a:pt x="308" y="882"/>
                  </a:lnTo>
                  <a:lnTo>
                    <a:pt x="308" y="881"/>
                  </a:lnTo>
                  <a:lnTo>
                    <a:pt x="307" y="881"/>
                  </a:lnTo>
                  <a:lnTo>
                    <a:pt x="307" y="879"/>
                  </a:lnTo>
                  <a:lnTo>
                    <a:pt x="306" y="879"/>
                  </a:lnTo>
                  <a:lnTo>
                    <a:pt x="305" y="879"/>
                  </a:lnTo>
                  <a:lnTo>
                    <a:pt x="304" y="878"/>
                  </a:lnTo>
                  <a:lnTo>
                    <a:pt x="303" y="877"/>
                  </a:lnTo>
                  <a:lnTo>
                    <a:pt x="302" y="877"/>
                  </a:lnTo>
                  <a:lnTo>
                    <a:pt x="302" y="876"/>
                  </a:lnTo>
                  <a:lnTo>
                    <a:pt x="300" y="875"/>
                  </a:lnTo>
                  <a:lnTo>
                    <a:pt x="300" y="874"/>
                  </a:lnTo>
                  <a:lnTo>
                    <a:pt x="299" y="872"/>
                  </a:lnTo>
                  <a:lnTo>
                    <a:pt x="299" y="871"/>
                  </a:lnTo>
                  <a:lnTo>
                    <a:pt x="298" y="870"/>
                  </a:lnTo>
                  <a:lnTo>
                    <a:pt x="298" y="869"/>
                  </a:lnTo>
                  <a:lnTo>
                    <a:pt x="297" y="868"/>
                  </a:lnTo>
                  <a:lnTo>
                    <a:pt x="296" y="868"/>
                  </a:lnTo>
                  <a:lnTo>
                    <a:pt x="295" y="868"/>
                  </a:lnTo>
                  <a:lnTo>
                    <a:pt x="293" y="868"/>
                  </a:lnTo>
                  <a:lnTo>
                    <a:pt x="293" y="869"/>
                  </a:lnTo>
                  <a:lnTo>
                    <a:pt x="292" y="869"/>
                  </a:lnTo>
                  <a:lnTo>
                    <a:pt x="291" y="869"/>
                  </a:lnTo>
                  <a:lnTo>
                    <a:pt x="290" y="869"/>
                  </a:lnTo>
                  <a:lnTo>
                    <a:pt x="289" y="869"/>
                  </a:lnTo>
                  <a:lnTo>
                    <a:pt x="288" y="869"/>
                  </a:lnTo>
                  <a:lnTo>
                    <a:pt x="287" y="868"/>
                  </a:lnTo>
                  <a:lnTo>
                    <a:pt x="285" y="868"/>
                  </a:lnTo>
                  <a:lnTo>
                    <a:pt x="284" y="868"/>
                  </a:lnTo>
                  <a:lnTo>
                    <a:pt x="282" y="868"/>
                  </a:lnTo>
                  <a:lnTo>
                    <a:pt x="281" y="868"/>
                  </a:lnTo>
                  <a:lnTo>
                    <a:pt x="280" y="868"/>
                  </a:lnTo>
                  <a:lnTo>
                    <a:pt x="278" y="868"/>
                  </a:lnTo>
                  <a:lnTo>
                    <a:pt x="276" y="868"/>
                  </a:lnTo>
                  <a:lnTo>
                    <a:pt x="274" y="868"/>
                  </a:lnTo>
                  <a:lnTo>
                    <a:pt x="274" y="869"/>
                  </a:lnTo>
                  <a:lnTo>
                    <a:pt x="274" y="870"/>
                  </a:lnTo>
                  <a:lnTo>
                    <a:pt x="273" y="871"/>
                  </a:lnTo>
                  <a:lnTo>
                    <a:pt x="272" y="871"/>
                  </a:lnTo>
                  <a:lnTo>
                    <a:pt x="270" y="872"/>
                  </a:lnTo>
                  <a:lnTo>
                    <a:pt x="269" y="872"/>
                  </a:lnTo>
                  <a:lnTo>
                    <a:pt x="268" y="872"/>
                  </a:lnTo>
                  <a:lnTo>
                    <a:pt x="267" y="872"/>
                  </a:lnTo>
                  <a:lnTo>
                    <a:pt x="267" y="874"/>
                  </a:lnTo>
                  <a:lnTo>
                    <a:pt x="266" y="874"/>
                  </a:lnTo>
                  <a:lnTo>
                    <a:pt x="265" y="872"/>
                  </a:lnTo>
                  <a:lnTo>
                    <a:pt x="263" y="872"/>
                  </a:lnTo>
                  <a:lnTo>
                    <a:pt x="262" y="872"/>
                  </a:lnTo>
                  <a:lnTo>
                    <a:pt x="261" y="871"/>
                  </a:lnTo>
                  <a:lnTo>
                    <a:pt x="260" y="871"/>
                  </a:lnTo>
                  <a:lnTo>
                    <a:pt x="259" y="870"/>
                  </a:lnTo>
                  <a:lnTo>
                    <a:pt x="258" y="870"/>
                  </a:lnTo>
                  <a:lnTo>
                    <a:pt x="256" y="869"/>
                  </a:lnTo>
                  <a:lnTo>
                    <a:pt x="255" y="869"/>
                  </a:lnTo>
                  <a:lnTo>
                    <a:pt x="254" y="868"/>
                  </a:lnTo>
                  <a:lnTo>
                    <a:pt x="253" y="868"/>
                  </a:lnTo>
                  <a:lnTo>
                    <a:pt x="252" y="868"/>
                  </a:lnTo>
                  <a:lnTo>
                    <a:pt x="251" y="868"/>
                  </a:lnTo>
                  <a:lnTo>
                    <a:pt x="250" y="868"/>
                  </a:lnTo>
                  <a:lnTo>
                    <a:pt x="248" y="868"/>
                  </a:lnTo>
                  <a:lnTo>
                    <a:pt x="247" y="867"/>
                  </a:lnTo>
                  <a:lnTo>
                    <a:pt x="246" y="867"/>
                  </a:lnTo>
                  <a:lnTo>
                    <a:pt x="244" y="867"/>
                  </a:lnTo>
                  <a:lnTo>
                    <a:pt x="243" y="867"/>
                  </a:lnTo>
                  <a:lnTo>
                    <a:pt x="241" y="867"/>
                  </a:lnTo>
                  <a:lnTo>
                    <a:pt x="239" y="867"/>
                  </a:lnTo>
                  <a:lnTo>
                    <a:pt x="237" y="866"/>
                  </a:lnTo>
                  <a:lnTo>
                    <a:pt x="236" y="866"/>
                  </a:lnTo>
                  <a:lnTo>
                    <a:pt x="235" y="866"/>
                  </a:lnTo>
                  <a:lnTo>
                    <a:pt x="233" y="864"/>
                  </a:lnTo>
                  <a:lnTo>
                    <a:pt x="232" y="864"/>
                  </a:lnTo>
                  <a:lnTo>
                    <a:pt x="230" y="862"/>
                  </a:lnTo>
                  <a:lnTo>
                    <a:pt x="229" y="861"/>
                  </a:lnTo>
                  <a:lnTo>
                    <a:pt x="226" y="861"/>
                  </a:lnTo>
                  <a:lnTo>
                    <a:pt x="225" y="860"/>
                  </a:lnTo>
                  <a:lnTo>
                    <a:pt x="224" y="859"/>
                  </a:lnTo>
                  <a:lnTo>
                    <a:pt x="223" y="857"/>
                  </a:lnTo>
                  <a:lnTo>
                    <a:pt x="222" y="856"/>
                  </a:lnTo>
                  <a:lnTo>
                    <a:pt x="221" y="856"/>
                  </a:lnTo>
                  <a:lnTo>
                    <a:pt x="220" y="856"/>
                  </a:lnTo>
                  <a:lnTo>
                    <a:pt x="218" y="856"/>
                  </a:lnTo>
                  <a:lnTo>
                    <a:pt x="217" y="856"/>
                  </a:lnTo>
                  <a:lnTo>
                    <a:pt x="216" y="856"/>
                  </a:lnTo>
                  <a:lnTo>
                    <a:pt x="215" y="856"/>
                  </a:lnTo>
                  <a:lnTo>
                    <a:pt x="214" y="856"/>
                  </a:lnTo>
                  <a:lnTo>
                    <a:pt x="211" y="857"/>
                  </a:lnTo>
                  <a:lnTo>
                    <a:pt x="210" y="857"/>
                  </a:lnTo>
                  <a:lnTo>
                    <a:pt x="209" y="857"/>
                  </a:lnTo>
                  <a:lnTo>
                    <a:pt x="208" y="857"/>
                  </a:lnTo>
                  <a:lnTo>
                    <a:pt x="207" y="859"/>
                  </a:lnTo>
                  <a:lnTo>
                    <a:pt x="206" y="859"/>
                  </a:lnTo>
                  <a:lnTo>
                    <a:pt x="205" y="859"/>
                  </a:lnTo>
                  <a:lnTo>
                    <a:pt x="203" y="859"/>
                  </a:lnTo>
                  <a:lnTo>
                    <a:pt x="202" y="860"/>
                  </a:lnTo>
                  <a:lnTo>
                    <a:pt x="201" y="860"/>
                  </a:lnTo>
                  <a:lnTo>
                    <a:pt x="200" y="860"/>
                  </a:lnTo>
                  <a:lnTo>
                    <a:pt x="199" y="860"/>
                  </a:lnTo>
                  <a:lnTo>
                    <a:pt x="198" y="860"/>
                  </a:lnTo>
                  <a:lnTo>
                    <a:pt x="198" y="859"/>
                  </a:lnTo>
                  <a:lnTo>
                    <a:pt x="196" y="859"/>
                  </a:lnTo>
                  <a:lnTo>
                    <a:pt x="195" y="859"/>
                  </a:lnTo>
                  <a:lnTo>
                    <a:pt x="194" y="857"/>
                  </a:lnTo>
                  <a:lnTo>
                    <a:pt x="193" y="857"/>
                  </a:lnTo>
                  <a:lnTo>
                    <a:pt x="192" y="856"/>
                  </a:lnTo>
                  <a:lnTo>
                    <a:pt x="191" y="856"/>
                  </a:lnTo>
                  <a:lnTo>
                    <a:pt x="190" y="855"/>
                  </a:lnTo>
                  <a:lnTo>
                    <a:pt x="188" y="855"/>
                  </a:lnTo>
                  <a:lnTo>
                    <a:pt x="187" y="855"/>
                  </a:lnTo>
                  <a:lnTo>
                    <a:pt x="186" y="855"/>
                  </a:lnTo>
                  <a:lnTo>
                    <a:pt x="185" y="855"/>
                  </a:lnTo>
                  <a:lnTo>
                    <a:pt x="184" y="855"/>
                  </a:lnTo>
                  <a:lnTo>
                    <a:pt x="183" y="855"/>
                  </a:lnTo>
                  <a:lnTo>
                    <a:pt x="181" y="855"/>
                  </a:lnTo>
                  <a:lnTo>
                    <a:pt x="180" y="855"/>
                  </a:lnTo>
                  <a:lnTo>
                    <a:pt x="179" y="855"/>
                  </a:lnTo>
                  <a:lnTo>
                    <a:pt x="178" y="856"/>
                  </a:lnTo>
                  <a:lnTo>
                    <a:pt x="177" y="856"/>
                  </a:lnTo>
                  <a:lnTo>
                    <a:pt x="176" y="855"/>
                  </a:lnTo>
                  <a:lnTo>
                    <a:pt x="175" y="855"/>
                  </a:lnTo>
                  <a:lnTo>
                    <a:pt x="173" y="854"/>
                  </a:lnTo>
                  <a:lnTo>
                    <a:pt x="172" y="854"/>
                  </a:lnTo>
                  <a:lnTo>
                    <a:pt x="171" y="854"/>
                  </a:lnTo>
                  <a:lnTo>
                    <a:pt x="170" y="853"/>
                  </a:lnTo>
                  <a:lnTo>
                    <a:pt x="169" y="853"/>
                  </a:lnTo>
                  <a:lnTo>
                    <a:pt x="168" y="852"/>
                  </a:lnTo>
                  <a:lnTo>
                    <a:pt x="166" y="852"/>
                  </a:lnTo>
                  <a:lnTo>
                    <a:pt x="164" y="852"/>
                  </a:lnTo>
                  <a:lnTo>
                    <a:pt x="163" y="851"/>
                  </a:lnTo>
                  <a:lnTo>
                    <a:pt x="162" y="851"/>
                  </a:lnTo>
                  <a:lnTo>
                    <a:pt x="159" y="851"/>
                  </a:lnTo>
                  <a:lnTo>
                    <a:pt x="158" y="849"/>
                  </a:lnTo>
                  <a:lnTo>
                    <a:pt x="157" y="849"/>
                  </a:lnTo>
                  <a:lnTo>
                    <a:pt x="156" y="849"/>
                  </a:lnTo>
                  <a:lnTo>
                    <a:pt x="155" y="849"/>
                  </a:lnTo>
                  <a:lnTo>
                    <a:pt x="154" y="849"/>
                  </a:lnTo>
                  <a:lnTo>
                    <a:pt x="153" y="848"/>
                  </a:lnTo>
                  <a:lnTo>
                    <a:pt x="151" y="848"/>
                  </a:lnTo>
                  <a:lnTo>
                    <a:pt x="149" y="847"/>
                  </a:lnTo>
                  <a:lnTo>
                    <a:pt x="148" y="847"/>
                  </a:lnTo>
                  <a:lnTo>
                    <a:pt x="148" y="846"/>
                  </a:lnTo>
                  <a:lnTo>
                    <a:pt x="147" y="845"/>
                  </a:lnTo>
                  <a:lnTo>
                    <a:pt x="146" y="842"/>
                  </a:lnTo>
                  <a:lnTo>
                    <a:pt x="146" y="840"/>
                  </a:lnTo>
                  <a:lnTo>
                    <a:pt x="146" y="839"/>
                  </a:lnTo>
                  <a:lnTo>
                    <a:pt x="146" y="838"/>
                  </a:lnTo>
                  <a:lnTo>
                    <a:pt x="146" y="837"/>
                  </a:lnTo>
                  <a:lnTo>
                    <a:pt x="147" y="836"/>
                  </a:lnTo>
                  <a:lnTo>
                    <a:pt x="147" y="833"/>
                  </a:lnTo>
                  <a:lnTo>
                    <a:pt x="147" y="832"/>
                  </a:lnTo>
                  <a:lnTo>
                    <a:pt x="148" y="829"/>
                  </a:lnTo>
                  <a:lnTo>
                    <a:pt x="148" y="826"/>
                  </a:lnTo>
                  <a:lnTo>
                    <a:pt x="148" y="825"/>
                  </a:lnTo>
                  <a:lnTo>
                    <a:pt x="149" y="824"/>
                  </a:lnTo>
                  <a:lnTo>
                    <a:pt x="150" y="822"/>
                  </a:lnTo>
                  <a:lnTo>
                    <a:pt x="151" y="821"/>
                  </a:lnTo>
                  <a:lnTo>
                    <a:pt x="153" y="818"/>
                  </a:lnTo>
                  <a:lnTo>
                    <a:pt x="153" y="817"/>
                  </a:lnTo>
                  <a:lnTo>
                    <a:pt x="155" y="815"/>
                  </a:lnTo>
                  <a:lnTo>
                    <a:pt x="156" y="812"/>
                  </a:lnTo>
                  <a:lnTo>
                    <a:pt x="157" y="811"/>
                  </a:lnTo>
                  <a:lnTo>
                    <a:pt x="157" y="810"/>
                  </a:lnTo>
                  <a:lnTo>
                    <a:pt x="158" y="808"/>
                  </a:lnTo>
                  <a:lnTo>
                    <a:pt x="159" y="805"/>
                  </a:lnTo>
                  <a:lnTo>
                    <a:pt x="161" y="804"/>
                  </a:lnTo>
                  <a:lnTo>
                    <a:pt x="161" y="803"/>
                  </a:lnTo>
                  <a:lnTo>
                    <a:pt x="162" y="802"/>
                  </a:lnTo>
                  <a:lnTo>
                    <a:pt x="163" y="800"/>
                  </a:lnTo>
                  <a:lnTo>
                    <a:pt x="164" y="797"/>
                  </a:lnTo>
                  <a:lnTo>
                    <a:pt x="164" y="796"/>
                  </a:lnTo>
                  <a:lnTo>
                    <a:pt x="165" y="795"/>
                  </a:lnTo>
                  <a:lnTo>
                    <a:pt x="165" y="793"/>
                  </a:lnTo>
                  <a:lnTo>
                    <a:pt x="166" y="792"/>
                  </a:lnTo>
                  <a:lnTo>
                    <a:pt x="166" y="789"/>
                  </a:lnTo>
                  <a:lnTo>
                    <a:pt x="168" y="788"/>
                  </a:lnTo>
                  <a:lnTo>
                    <a:pt x="168" y="787"/>
                  </a:lnTo>
                  <a:lnTo>
                    <a:pt x="169" y="785"/>
                  </a:lnTo>
                  <a:lnTo>
                    <a:pt x="170" y="781"/>
                  </a:lnTo>
                  <a:lnTo>
                    <a:pt x="171" y="779"/>
                  </a:lnTo>
                  <a:lnTo>
                    <a:pt x="172" y="777"/>
                  </a:lnTo>
                  <a:lnTo>
                    <a:pt x="173" y="774"/>
                  </a:lnTo>
                  <a:lnTo>
                    <a:pt x="173" y="771"/>
                  </a:lnTo>
                  <a:lnTo>
                    <a:pt x="175" y="770"/>
                  </a:lnTo>
                  <a:lnTo>
                    <a:pt x="175" y="769"/>
                  </a:lnTo>
                  <a:lnTo>
                    <a:pt x="177" y="766"/>
                  </a:lnTo>
                  <a:lnTo>
                    <a:pt x="178" y="764"/>
                  </a:lnTo>
                  <a:lnTo>
                    <a:pt x="180" y="760"/>
                  </a:lnTo>
                  <a:lnTo>
                    <a:pt x="183" y="757"/>
                  </a:lnTo>
                  <a:lnTo>
                    <a:pt x="184" y="755"/>
                  </a:lnTo>
                  <a:lnTo>
                    <a:pt x="185" y="752"/>
                  </a:lnTo>
                  <a:lnTo>
                    <a:pt x="186" y="751"/>
                  </a:lnTo>
                  <a:lnTo>
                    <a:pt x="186" y="748"/>
                  </a:lnTo>
                  <a:lnTo>
                    <a:pt x="187" y="744"/>
                  </a:lnTo>
                  <a:lnTo>
                    <a:pt x="187" y="742"/>
                  </a:lnTo>
                  <a:lnTo>
                    <a:pt x="188" y="739"/>
                  </a:lnTo>
                  <a:lnTo>
                    <a:pt x="188" y="736"/>
                  </a:lnTo>
                  <a:lnTo>
                    <a:pt x="188" y="734"/>
                  </a:lnTo>
                  <a:lnTo>
                    <a:pt x="190" y="730"/>
                  </a:lnTo>
                  <a:lnTo>
                    <a:pt x="190" y="729"/>
                  </a:lnTo>
                  <a:lnTo>
                    <a:pt x="191" y="727"/>
                  </a:lnTo>
                  <a:lnTo>
                    <a:pt x="192" y="725"/>
                  </a:lnTo>
                  <a:lnTo>
                    <a:pt x="193" y="722"/>
                  </a:lnTo>
                  <a:lnTo>
                    <a:pt x="194" y="720"/>
                  </a:lnTo>
                  <a:lnTo>
                    <a:pt x="195" y="718"/>
                  </a:lnTo>
                  <a:lnTo>
                    <a:pt x="195" y="715"/>
                  </a:lnTo>
                  <a:lnTo>
                    <a:pt x="196" y="713"/>
                  </a:lnTo>
                  <a:lnTo>
                    <a:pt x="196" y="711"/>
                  </a:lnTo>
                  <a:lnTo>
                    <a:pt x="196" y="709"/>
                  </a:lnTo>
                  <a:lnTo>
                    <a:pt x="195" y="709"/>
                  </a:lnTo>
                  <a:lnTo>
                    <a:pt x="198" y="707"/>
                  </a:lnTo>
                  <a:lnTo>
                    <a:pt x="199" y="706"/>
                  </a:lnTo>
                  <a:lnTo>
                    <a:pt x="200" y="705"/>
                  </a:lnTo>
                  <a:lnTo>
                    <a:pt x="202" y="704"/>
                  </a:lnTo>
                  <a:lnTo>
                    <a:pt x="203" y="703"/>
                  </a:lnTo>
                  <a:lnTo>
                    <a:pt x="202" y="700"/>
                  </a:lnTo>
                  <a:lnTo>
                    <a:pt x="202" y="699"/>
                  </a:lnTo>
                  <a:lnTo>
                    <a:pt x="201" y="698"/>
                  </a:lnTo>
                  <a:lnTo>
                    <a:pt x="201" y="697"/>
                  </a:lnTo>
                  <a:lnTo>
                    <a:pt x="200" y="696"/>
                  </a:lnTo>
                  <a:lnTo>
                    <a:pt x="200" y="695"/>
                  </a:lnTo>
                  <a:lnTo>
                    <a:pt x="199" y="694"/>
                  </a:lnTo>
                  <a:lnTo>
                    <a:pt x="200" y="691"/>
                  </a:lnTo>
                  <a:lnTo>
                    <a:pt x="200" y="690"/>
                  </a:lnTo>
                  <a:lnTo>
                    <a:pt x="201" y="687"/>
                  </a:lnTo>
                  <a:lnTo>
                    <a:pt x="201" y="684"/>
                  </a:lnTo>
                  <a:lnTo>
                    <a:pt x="202" y="682"/>
                  </a:lnTo>
                  <a:lnTo>
                    <a:pt x="203" y="680"/>
                  </a:lnTo>
                  <a:lnTo>
                    <a:pt x="203" y="677"/>
                  </a:lnTo>
                  <a:lnTo>
                    <a:pt x="205" y="674"/>
                  </a:lnTo>
                  <a:lnTo>
                    <a:pt x="206" y="670"/>
                  </a:lnTo>
                  <a:lnTo>
                    <a:pt x="207" y="667"/>
                  </a:lnTo>
                  <a:lnTo>
                    <a:pt x="208" y="663"/>
                  </a:lnTo>
                  <a:lnTo>
                    <a:pt x="209" y="662"/>
                  </a:lnTo>
                  <a:lnTo>
                    <a:pt x="209" y="661"/>
                  </a:lnTo>
                  <a:lnTo>
                    <a:pt x="210" y="660"/>
                  </a:lnTo>
                  <a:lnTo>
                    <a:pt x="210" y="659"/>
                  </a:lnTo>
                  <a:lnTo>
                    <a:pt x="211" y="658"/>
                  </a:lnTo>
                  <a:lnTo>
                    <a:pt x="213" y="657"/>
                  </a:lnTo>
                  <a:lnTo>
                    <a:pt x="213" y="655"/>
                  </a:lnTo>
                  <a:lnTo>
                    <a:pt x="214" y="654"/>
                  </a:lnTo>
                  <a:lnTo>
                    <a:pt x="215" y="653"/>
                  </a:lnTo>
                  <a:lnTo>
                    <a:pt x="216" y="651"/>
                  </a:lnTo>
                  <a:lnTo>
                    <a:pt x="217" y="650"/>
                  </a:lnTo>
                  <a:lnTo>
                    <a:pt x="218" y="647"/>
                  </a:lnTo>
                  <a:lnTo>
                    <a:pt x="220" y="645"/>
                  </a:lnTo>
                  <a:lnTo>
                    <a:pt x="221" y="645"/>
                  </a:lnTo>
                  <a:lnTo>
                    <a:pt x="221" y="644"/>
                  </a:lnTo>
                  <a:lnTo>
                    <a:pt x="222" y="643"/>
                  </a:lnTo>
                  <a:lnTo>
                    <a:pt x="222" y="642"/>
                  </a:lnTo>
                  <a:lnTo>
                    <a:pt x="222" y="640"/>
                  </a:lnTo>
                  <a:lnTo>
                    <a:pt x="222" y="639"/>
                  </a:lnTo>
                  <a:lnTo>
                    <a:pt x="222" y="638"/>
                  </a:lnTo>
                  <a:lnTo>
                    <a:pt x="222" y="637"/>
                  </a:lnTo>
                  <a:lnTo>
                    <a:pt x="222" y="636"/>
                  </a:lnTo>
                  <a:lnTo>
                    <a:pt x="222" y="635"/>
                  </a:lnTo>
                  <a:lnTo>
                    <a:pt x="222" y="633"/>
                  </a:lnTo>
                  <a:lnTo>
                    <a:pt x="222" y="632"/>
                  </a:lnTo>
                  <a:lnTo>
                    <a:pt x="222" y="631"/>
                  </a:lnTo>
                  <a:lnTo>
                    <a:pt x="222" y="630"/>
                  </a:lnTo>
                  <a:lnTo>
                    <a:pt x="222" y="629"/>
                  </a:lnTo>
                  <a:lnTo>
                    <a:pt x="222" y="628"/>
                  </a:lnTo>
                  <a:lnTo>
                    <a:pt x="222" y="627"/>
                  </a:lnTo>
                  <a:lnTo>
                    <a:pt x="222" y="625"/>
                  </a:lnTo>
                  <a:lnTo>
                    <a:pt x="221" y="624"/>
                  </a:lnTo>
                  <a:lnTo>
                    <a:pt x="221" y="623"/>
                  </a:lnTo>
                  <a:lnTo>
                    <a:pt x="221" y="622"/>
                  </a:lnTo>
                  <a:lnTo>
                    <a:pt x="222" y="622"/>
                  </a:lnTo>
                  <a:lnTo>
                    <a:pt x="222" y="621"/>
                  </a:lnTo>
                  <a:lnTo>
                    <a:pt x="221" y="621"/>
                  </a:lnTo>
                  <a:lnTo>
                    <a:pt x="221" y="620"/>
                  </a:lnTo>
                  <a:lnTo>
                    <a:pt x="221" y="618"/>
                  </a:lnTo>
                  <a:lnTo>
                    <a:pt x="221" y="616"/>
                  </a:lnTo>
                  <a:lnTo>
                    <a:pt x="221" y="613"/>
                  </a:lnTo>
                  <a:lnTo>
                    <a:pt x="221" y="612"/>
                  </a:lnTo>
                  <a:lnTo>
                    <a:pt x="221" y="610"/>
                  </a:lnTo>
                  <a:lnTo>
                    <a:pt x="221" y="609"/>
                  </a:lnTo>
                  <a:lnTo>
                    <a:pt x="220" y="608"/>
                  </a:lnTo>
                  <a:lnTo>
                    <a:pt x="220" y="607"/>
                  </a:lnTo>
                  <a:lnTo>
                    <a:pt x="218" y="606"/>
                  </a:lnTo>
                  <a:lnTo>
                    <a:pt x="218" y="605"/>
                  </a:lnTo>
                  <a:lnTo>
                    <a:pt x="217" y="603"/>
                  </a:lnTo>
                  <a:lnTo>
                    <a:pt x="217" y="602"/>
                  </a:lnTo>
                  <a:lnTo>
                    <a:pt x="217" y="601"/>
                  </a:lnTo>
                  <a:lnTo>
                    <a:pt x="217" y="600"/>
                  </a:lnTo>
                  <a:lnTo>
                    <a:pt x="217" y="599"/>
                  </a:lnTo>
                  <a:lnTo>
                    <a:pt x="217" y="598"/>
                  </a:lnTo>
                  <a:lnTo>
                    <a:pt x="218" y="597"/>
                  </a:lnTo>
                  <a:lnTo>
                    <a:pt x="220" y="595"/>
                  </a:lnTo>
                  <a:lnTo>
                    <a:pt x="221" y="595"/>
                  </a:lnTo>
                  <a:lnTo>
                    <a:pt x="222" y="595"/>
                  </a:lnTo>
                  <a:lnTo>
                    <a:pt x="223" y="594"/>
                  </a:lnTo>
                  <a:lnTo>
                    <a:pt x="224" y="594"/>
                  </a:lnTo>
                  <a:lnTo>
                    <a:pt x="225" y="594"/>
                  </a:lnTo>
                  <a:lnTo>
                    <a:pt x="226" y="593"/>
                  </a:lnTo>
                  <a:lnTo>
                    <a:pt x="228" y="593"/>
                  </a:lnTo>
                  <a:lnTo>
                    <a:pt x="229" y="593"/>
                  </a:lnTo>
                  <a:lnTo>
                    <a:pt x="231" y="592"/>
                  </a:lnTo>
                  <a:lnTo>
                    <a:pt x="232" y="592"/>
                  </a:lnTo>
                  <a:lnTo>
                    <a:pt x="233" y="592"/>
                  </a:lnTo>
                  <a:lnTo>
                    <a:pt x="235" y="592"/>
                  </a:lnTo>
                  <a:lnTo>
                    <a:pt x="236" y="592"/>
                  </a:lnTo>
                  <a:lnTo>
                    <a:pt x="237" y="592"/>
                  </a:lnTo>
                  <a:lnTo>
                    <a:pt x="238" y="591"/>
                  </a:lnTo>
                  <a:lnTo>
                    <a:pt x="239" y="590"/>
                  </a:lnTo>
                  <a:lnTo>
                    <a:pt x="239" y="588"/>
                  </a:lnTo>
                  <a:lnTo>
                    <a:pt x="240" y="587"/>
                  </a:lnTo>
                  <a:lnTo>
                    <a:pt x="241" y="587"/>
                  </a:lnTo>
                  <a:lnTo>
                    <a:pt x="243" y="586"/>
                  </a:lnTo>
                  <a:lnTo>
                    <a:pt x="244" y="585"/>
                  </a:lnTo>
                  <a:lnTo>
                    <a:pt x="245" y="585"/>
                  </a:lnTo>
                  <a:lnTo>
                    <a:pt x="246" y="584"/>
                  </a:lnTo>
                  <a:lnTo>
                    <a:pt x="247" y="584"/>
                  </a:lnTo>
                  <a:lnTo>
                    <a:pt x="250" y="583"/>
                  </a:lnTo>
                  <a:lnTo>
                    <a:pt x="251" y="582"/>
                  </a:lnTo>
                  <a:lnTo>
                    <a:pt x="253" y="582"/>
                  </a:lnTo>
                  <a:lnTo>
                    <a:pt x="253" y="580"/>
                  </a:lnTo>
                  <a:lnTo>
                    <a:pt x="254" y="580"/>
                  </a:lnTo>
                  <a:lnTo>
                    <a:pt x="256" y="580"/>
                  </a:lnTo>
                  <a:lnTo>
                    <a:pt x="258" y="580"/>
                  </a:lnTo>
                  <a:lnTo>
                    <a:pt x="259" y="580"/>
                  </a:lnTo>
                  <a:lnTo>
                    <a:pt x="260" y="580"/>
                  </a:lnTo>
                  <a:lnTo>
                    <a:pt x="260" y="582"/>
                  </a:lnTo>
                  <a:lnTo>
                    <a:pt x="263" y="580"/>
                  </a:lnTo>
                  <a:lnTo>
                    <a:pt x="266" y="580"/>
                  </a:lnTo>
                  <a:lnTo>
                    <a:pt x="267" y="580"/>
                  </a:lnTo>
                  <a:lnTo>
                    <a:pt x="268" y="582"/>
                  </a:lnTo>
                  <a:lnTo>
                    <a:pt x="269" y="582"/>
                  </a:lnTo>
                  <a:lnTo>
                    <a:pt x="272" y="582"/>
                  </a:lnTo>
                  <a:lnTo>
                    <a:pt x="273" y="582"/>
                  </a:lnTo>
                  <a:lnTo>
                    <a:pt x="274" y="582"/>
                  </a:lnTo>
                  <a:lnTo>
                    <a:pt x="275" y="580"/>
                  </a:lnTo>
                  <a:lnTo>
                    <a:pt x="278" y="580"/>
                  </a:lnTo>
                  <a:lnTo>
                    <a:pt x="280" y="580"/>
                  </a:lnTo>
                  <a:lnTo>
                    <a:pt x="281" y="580"/>
                  </a:lnTo>
                  <a:lnTo>
                    <a:pt x="282" y="580"/>
                  </a:lnTo>
                  <a:lnTo>
                    <a:pt x="283" y="579"/>
                  </a:lnTo>
                  <a:lnTo>
                    <a:pt x="285" y="578"/>
                  </a:lnTo>
                  <a:lnTo>
                    <a:pt x="288" y="578"/>
                  </a:lnTo>
                  <a:lnTo>
                    <a:pt x="290" y="577"/>
                  </a:lnTo>
                  <a:lnTo>
                    <a:pt x="291" y="577"/>
                  </a:lnTo>
                  <a:lnTo>
                    <a:pt x="293" y="576"/>
                  </a:lnTo>
                  <a:lnTo>
                    <a:pt x="295" y="576"/>
                  </a:lnTo>
                  <a:lnTo>
                    <a:pt x="296" y="576"/>
                  </a:lnTo>
                  <a:lnTo>
                    <a:pt x="297" y="576"/>
                  </a:lnTo>
                  <a:lnTo>
                    <a:pt x="298" y="576"/>
                  </a:lnTo>
                  <a:lnTo>
                    <a:pt x="299" y="575"/>
                  </a:lnTo>
                  <a:lnTo>
                    <a:pt x="300" y="573"/>
                  </a:lnTo>
                  <a:lnTo>
                    <a:pt x="302" y="573"/>
                  </a:lnTo>
                  <a:lnTo>
                    <a:pt x="303" y="572"/>
                  </a:lnTo>
                  <a:lnTo>
                    <a:pt x="304" y="572"/>
                  </a:lnTo>
                  <a:lnTo>
                    <a:pt x="306" y="572"/>
                  </a:lnTo>
                  <a:lnTo>
                    <a:pt x="306" y="571"/>
                  </a:lnTo>
                  <a:lnTo>
                    <a:pt x="307" y="571"/>
                  </a:lnTo>
                  <a:lnTo>
                    <a:pt x="308" y="571"/>
                  </a:lnTo>
                  <a:lnTo>
                    <a:pt x="308" y="570"/>
                  </a:lnTo>
                  <a:lnTo>
                    <a:pt x="308" y="569"/>
                  </a:lnTo>
                  <a:lnTo>
                    <a:pt x="308" y="568"/>
                  </a:lnTo>
                  <a:lnTo>
                    <a:pt x="310" y="567"/>
                  </a:lnTo>
                  <a:lnTo>
                    <a:pt x="311" y="567"/>
                  </a:lnTo>
                  <a:lnTo>
                    <a:pt x="312" y="567"/>
                  </a:lnTo>
                  <a:lnTo>
                    <a:pt x="313" y="567"/>
                  </a:lnTo>
                  <a:lnTo>
                    <a:pt x="314" y="567"/>
                  </a:lnTo>
                  <a:lnTo>
                    <a:pt x="315" y="567"/>
                  </a:lnTo>
                  <a:lnTo>
                    <a:pt x="315" y="565"/>
                  </a:lnTo>
                  <a:lnTo>
                    <a:pt x="317" y="564"/>
                  </a:lnTo>
                  <a:lnTo>
                    <a:pt x="319" y="565"/>
                  </a:lnTo>
                  <a:lnTo>
                    <a:pt x="320" y="565"/>
                  </a:lnTo>
                  <a:lnTo>
                    <a:pt x="321" y="565"/>
                  </a:lnTo>
                  <a:lnTo>
                    <a:pt x="322" y="565"/>
                  </a:lnTo>
                  <a:lnTo>
                    <a:pt x="323" y="565"/>
                  </a:lnTo>
                  <a:lnTo>
                    <a:pt x="326" y="567"/>
                  </a:lnTo>
                  <a:lnTo>
                    <a:pt x="327" y="565"/>
                  </a:lnTo>
                  <a:lnTo>
                    <a:pt x="328" y="565"/>
                  </a:lnTo>
                  <a:lnTo>
                    <a:pt x="330" y="565"/>
                  </a:lnTo>
                  <a:lnTo>
                    <a:pt x="332" y="565"/>
                  </a:lnTo>
                  <a:lnTo>
                    <a:pt x="333" y="565"/>
                  </a:lnTo>
                  <a:lnTo>
                    <a:pt x="334" y="565"/>
                  </a:lnTo>
                  <a:lnTo>
                    <a:pt x="336" y="565"/>
                  </a:lnTo>
                  <a:lnTo>
                    <a:pt x="340" y="565"/>
                  </a:lnTo>
                  <a:lnTo>
                    <a:pt x="342" y="567"/>
                  </a:lnTo>
                  <a:lnTo>
                    <a:pt x="344" y="565"/>
                  </a:lnTo>
                  <a:lnTo>
                    <a:pt x="347" y="565"/>
                  </a:lnTo>
                  <a:lnTo>
                    <a:pt x="349" y="565"/>
                  </a:lnTo>
                  <a:lnTo>
                    <a:pt x="351" y="565"/>
                  </a:lnTo>
                  <a:lnTo>
                    <a:pt x="352" y="567"/>
                  </a:lnTo>
                  <a:lnTo>
                    <a:pt x="355" y="567"/>
                  </a:lnTo>
                  <a:lnTo>
                    <a:pt x="357" y="567"/>
                  </a:lnTo>
                  <a:lnTo>
                    <a:pt x="359" y="567"/>
                  </a:lnTo>
                  <a:lnTo>
                    <a:pt x="363" y="568"/>
                  </a:lnTo>
                  <a:lnTo>
                    <a:pt x="365" y="568"/>
                  </a:lnTo>
                  <a:lnTo>
                    <a:pt x="367" y="568"/>
                  </a:lnTo>
                  <a:lnTo>
                    <a:pt x="370" y="569"/>
                  </a:lnTo>
                  <a:lnTo>
                    <a:pt x="372" y="569"/>
                  </a:lnTo>
                  <a:lnTo>
                    <a:pt x="374" y="569"/>
                  </a:lnTo>
                  <a:lnTo>
                    <a:pt x="378" y="570"/>
                  </a:lnTo>
                  <a:lnTo>
                    <a:pt x="381" y="570"/>
                  </a:lnTo>
                  <a:lnTo>
                    <a:pt x="387" y="570"/>
                  </a:lnTo>
                  <a:lnTo>
                    <a:pt x="389" y="570"/>
                  </a:lnTo>
                  <a:lnTo>
                    <a:pt x="392" y="570"/>
                  </a:lnTo>
                  <a:lnTo>
                    <a:pt x="394" y="569"/>
                  </a:lnTo>
                  <a:lnTo>
                    <a:pt x="396" y="569"/>
                  </a:lnTo>
                  <a:lnTo>
                    <a:pt x="399" y="569"/>
                  </a:lnTo>
                  <a:lnTo>
                    <a:pt x="402" y="569"/>
                  </a:lnTo>
                  <a:lnTo>
                    <a:pt x="404" y="568"/>
                  </a:lnTo>
                  <a:lnTo>
                    <a:pt x="405" y="568"/>
                  </a:lnTo>
                  <a:lnTo>
                    <a:pt x="407" y="568"/>
                  </a:lnTo>
                  <a:lnTo>
                    <a:pt x="408" y="568"/>
                  </a:lnTo>
                  <a:lnTo>
                    <a:pt x="409" y="567"/>
                  </a:lnTo>
                  <a:lnTo>
                    <a:pt x="410" y="565"/>
                  </a:lnTo>
                  <a:lnTo>
                    <a:pt x="412" y="564"/>
                  </a:lnTo>
                  <a:lnTo>
                    <a:pt x="414" y="563"/>
                  </a:lnTo>
                  <a:lnTo>
                    <a:pt x="415" y="563"/>
                  </a:lnTo>
                  <a:lnTo>
                    <a:pt x="416" y="562"/>
                  </a:lnTo>
                  <a:lnTo>
                    <a:pt x="417" y="561"/>
                  </a:lnTo>
                  <a:lnTo>
                    <a:pt x="418" y="560"/>
                  </a:lnTo>
                  <a:lnTo>
                    <a:pt x="419" y="558"/>
                  </a:lnTo>
                  <a:lnTo>
                    <a:pt x="420" y="558"/>
                  </a:lnTo>
                  <a:lnTo>
                    <a:pt x="423" y="556"/>
                  </a:lnTo>
                  <a:lnTo>
                    <a:pt x="423" y="555"/>
                  </a:lnTo>
                  <a:lnTo>
                    <a:pt x="423" y="554"/>
                  </a:lnTo>
                  <a:lnTo>
                    <a:pt x="423" y="553"/>
                  </a:lnTo>
                  <a:lnTo>
                    <a:pt x="424" y="553"/>
                  </a:lnTo>
                  <a:lnTo>
                    <a:pt x="424" y="552"/>
                  </a:lnTo>
                  <a:lnTo>
                    <a:pt x="424" y="550"/>
                  </a:lnTo>
                  <a:lnTo>
                    <a:pt x="423" y="549"/>
                  </a:lnTo>
                  <a:lnTo>
                    <a:pt x="423" y="548"/>
                  </a:lnTo>
                  <a:lnTo>
                    <a:pt x="424" y="548"/>
                  </a:lnTo>
                  <a:lnTo>
                    <a:pt x="425" y="548"/>
                  </a:lnTo>
                  <a:lnTo>
                    <a:pt x="426" y="548"/>
                  </a:lnTo>
                  <a:lnTo>
                    <a:pt x="427" y="548"/>
                  </a:lnTo>
                  <a:lnTo>
                    <a:pt x="429" y="547"/>
                  </a:lnTo>
                  <a:lnTo>
                    <a:pt x="430" y="547"/>
                  </a:lnTo>
                  <a:lnTo>
                    <a:pt x="431" y="546"/>
                  </a:lnTo>
                  <a:lnTo>
                    <a:pt x="432" y="543"/>
                  </a:lnTo>
                  <a:lnTo>
                    <a:pt x="434" y="542"/>
                  </a:lnTo>
                  <a:lnTo>
                    <a:pt x="435" y="540"/>
                  </a:lnTo>
                  <a:lnTo>
                    <a:pt x="438" y="539"/>
                  </a:lnTo>
                  <a:lnTo>
                    <a:pt x="439" y="538"/>
                  </a:lnTo>
                  <a:lnTo>
                    <a:pt x="440" y="537"/>
                  </a:lnTo>
                  <a:lnTo>
                    <a:pt x="441" y="535"/>
                  </a:lnTo>
                  <a:lnTo>
                    <a:pt x="442" y="534"/>
                  </a:lnTo>
                  <a:lnTo>
                    <a:pt x="442" y="533"/>
                  </a:lnTo>
                  <a:lnTo>
                    <a:pt x="444" y="533"/>
                  </a:lnTo>
                  <a:lnTo>
                    <a:pt x="445" y="532"/>
                  </a:lnTo>
                  <a:lnTo>
                    <a:pt x="446" y="531"/>
                  </a:lnTo>
                  <a:lnTo>
                    <a:pt x="447" y="531"/>
                  </a:lnTo>
                  <a:lnTo>
                    <a:pt x="449" y="527"/>
                  </a:lnTo>
                  <a:lnTo>
                    <a:pt x="452" y="525"/>
                  </a:lnTo>
                  <a:lnTo>
                    <a:pt x="453" y="521"/>
                  </a:lnTo>
                  <a:lnTo>
                    <a:pt x="455" y="518"/>
                  </a:lnTo>
                  <a:lnTo>
                    <a:pt x="456" y="516"/>
                  </a:lnTo>
                  <a:lnTo>
                    <a:pt x="459" y="513"/>
                  </a:lnTo>
                  <a:lnTo>
                    <a:pt x="461" y="510"/>
                  </a:lnTo>
                  <a:lnTo>
                    <a:pt x="463" y="508"/>
                  </a:lnTo>
                  <a:lnTo>
                    <a:pt x="464" y="504"/>
                  </a:lnTo>
                  <a:lnTo>
                    <a:pt x="466" y="503"/>
                  </a:lnTo>
                  <a:lnTo>
                    <a:pt x="467" y="501"/>
                  </a:lnTo>
                  <a:lnTo>
                    <a:pt x="468" y="497"/>
                  </a:lnTo>
                  <a:lnTo>
                    <a:pt x="470" y="496"/>
                  </a:lnTo>
                  <a:lnTo>
                    <a:pt x="472" y="494"/>
                  </a:lnTo>
                  <a:lnTo>
                    <a:pt x="474" y="493"/>
                  </a:lnTo>
                  <a:lnTo>
                    <a:pt x="477" y="491"/>
                  </a:lnTo>
                  <a:lnTo>
                    <a:pt x="482" y="488"/>
                  </a:lnTo>
                  <a:lnTo>
                    <a:pt x="483" y="487"/>
                  </a:lnTo>
                  <a:lnTo>
                    <a:pt x="484" y="487"/>
                  </a:lnTo>
                  <a:lnTo>
                    <a:pt x="485" y="487"/>
                  </a:lnTo>
                  <a:lnTo>
                    <a:pt x="485" y="486"/>
                  </a:lnTo>
                  <a:lnTo>
                    <a:pt x="487" y="483"/>
                  </a:lnTo>
                  <a:lnTo>
                    <a:pt x="489" y="482"/>
                  </a:lnTo>
                  <a:lnTo>
                    <a:pt x="490" y="480"/>
                  </a:lnTo>
                  <a:lnTo>
                    <a:pt x="491" y="478"/>
                  </a:lnTo>
                  <a:lnTo>
                    <a:pt x="493" y="475"/>
                  </a:lnTo>
                  <a:lnTo>
                    <a:pt x="493" y="474"/>
                  </a:lnTo>
                  <a:lnTo>
                    <a:pt x="491" y="472"/>
                  </a:lnTo>
                  <a:lnTo>
                    <a:pt x="490" y="471"/>
                  </a:lnTo>
                  <a:lnTo>
                    <a:pt x="490" y="470"/>
                  </a:lnTo>
                  <a:lnTo>
                    <a:pt x="491" y="468"/>
                  </a:lnTo>
                  <a:lnTo>
                    <a:pt x="494" y="466"/>
                  </a:lnTo>
                  <a:lnTo>
                    <a:pt x="496" y="464"/>
                  </a:lnTo>
                  <a:lnTo>
                    <a:pt x="497" y="463"/>
                  </a:lnTo>
                  <a:lnTo>
                    <a:pt x="497" y="461"/>
                  </a:lnTo>
                  <a:lnTo>
                    <a:pt x="497" y="459"/>
                  </a:lnTo>
                  <a:lnTo>
                    <a:pt x="497" y="456"/>
                  </a:lnTo>
                  <a:lnTo>
                    <a:pt x="497" y="455"/>
                  </a:lnTo>
                  <a:lnTo>
                    <a:pt x="497" y="453"/>
                  </a:lnTo>
                  <a:lnTo>
                    <a:pt x="497" y="452"/>
                  </a:lnTo>
                  <a:lnTo>
                    <a:pt x="498" y="452"/>
                  </a:lnTo>
                  <a:lnTo>
                    <a:pt x="500" y="451"/>
                  </a:lnTo>
                  <a:lnTo>
                    <a:pt x="506" y="451"/>
                  </a:lnTo>
                  <a:lnTo>
                    <a:pt x="508" y="451"/>
                  </a:lnTo>
                  <a:lnTo>
                    <a:pt x="512" y="451"/>
                  </a:lnTo>
                  <a:lnTo>
                    <a:pt x="519" y="450"/>
                  </a:lnTo>
                  <a:lnTo>
                    <a:pt x="522" y="450"/>
                  </a:lnTo>
                  <a:lnTo>
                    <a:pt x="523" y="450"/>
                  </a:lnTo>
                  <a:lnTo>
                    <a:pt x="524" y="450"/>
                  </a:lnTo>
                  <a:lnTo>
                    <a:pt x="527" y="450"/>
                  </a:lnTo>
                  <a:lnTo>
                    <a:pt x="530" y="450"/>
                  </a:lnTo>
                  <a:lnTo>
                    <a:pt x="532" y="449"/>
                  </a:lnTo>
                  <a:lnTo>
                    <a:pt x="537" y="449"/>
                  </a:lnTo>
                  <a:lnTo>
                    <a:pt x="541" y="449"/>
                  </a:lnTo>
                  <a:lnTo>
                    <a:pt x="544" y="449"/>
                  </a:lnTo>
                  <a:lnTo>
                    <a:pt x="548" y="449"/>
                  </a:lnTo>
                  <a:lnTo>
                    <a:pt x="550" y="449"/>
                  </a:lnTo>
                  <a:lnTo>
                    <a:pt x="551" y="449"/>
                  </a:lnTo>
                  <a:lnTo>
                    <a:pt x="552" y="448"/>
                  </a:lnTo>
                  <a:lnTo>
                    <a:pt x="553" y="448"/>
                  </a:lnTo>
                  <a:lnTo>
                    <a:pt x="554" y="445"/>
                  </a:lnTo>
                  <a:lnTo>
                    <a:pt x="558" y="443"/>
                  </a:lnTo>
                  <a:lnTo>
                    <a:pt x="563" y="440"/>
                  </a:lnTo>
                  <a:lnTo>
                    <a:pt x="565" y="436"/>
                  </a:lnTo>
                  <a:lnTo>
                    <a:pt x="568" y="434"/>
                  </a:lnTo>
                  <a:lnTo>
                    <a:pt x="569" y="433"/>
                  </a:lnTo>
                  <a:lnTo>
                    <a:pt x="572" y="430"/>
                  </a:lnTo>
                  <a:lnTo>
                    <a:pt x="574" y="430"/>
                  </a:lnTo>
                  <a:lnTo>
                    <a:pt x="576" y="429"/>
                  </a:lnTo>
                  <a:lnTo>
                    <a:pt x="579" y="429"/>
                  </a:lnTo>
                  <a:lnTo>
                    <a:pt x="580" y="429"/>
                  </a:lnTo>
                  <a:lnTo>
                    <a:pt x="583" y="427"/>
                  </a:lnTo>
                  <a:lnTo>
                    <a:pt x="586" y="426"/>
                  </a:lnTo>
                  <a:lnTo>
                    <a:pt x="590" y="423"/>
                  </a:lnTo>
                  <a:lnTo>
                    <a:pt x="593" y="422"/>
                  </a:lnTo>
                  <a:lnTo>
                    <a:pt x="595" y="420"/>
                  </a:lnTo>
                  <a:lnTo>
                    <a:pt x="598" y="419"/>
                  </a:lnTo>
                  <a:lnTo>
                    <a:pt x="599" y="418"/>
                  </a:lnTo>
                  <a:lnTo>
                    <a:pt x="601" y="416"/>
                  </a:lnTo>
                  <a:lnTo>
                    <a:pt x="602" y="416"/>
                  </a:lnTo>
                  <a:lnTo>
                    <a:pt x="602" y="415"/>
                  </a:lnTo>
                  <a:lnTo>
                    <a:pt x="605" y="415"/>
                  </a:lnTo>
                  <a:lnTo>
                    <a:pt x="609" y="414"/>
                  </a:lnTo>
                  <a:lnTo>
                    <a:pt x="611" y="414"/>
                  </a:lnTo>
                  <a:lnTo>
                    <a:pt x="613" y="414"/>
                  </a:lnTo>
                  <a:lnTo>
                    <a:pt x="617" y="414"/>
                  </a:lnTo>
                  <a:lnTo>
                    <a:pt x="620" y="413"/>
                  </a:lnTo>
                  <a:lnTo>
                    <a:pt x="624" y="412"/>
                  </a:lnTo>
                  <a:lnTo>
                    <a:pt x="625" y="412"/>
                  </a:lnTo>
                  <a:lnTo>
                    <a:pt x="627" y="412"/>
                  </a:lnTo>
                  <a:lnTo>
                    <a:pt x="629" y="411"/>
                  </a:lnTo>
                  <a:lnTo>
                    <a:pt x="632" y="410"/>
                  </a:lnTo>
                  <a:lnTo>
                    <a:pt x="635" y="408"/>
                  </a:lnTo>
                  <a:lnTo>
                    <a:pt x="636" y="408"/>
                  </a:lnTo>
                  <a:lnTo>
                    <a:pt x="638" y="407"/>
                  </a:lnTo>
                  <a:lnTo>
                    <a:pt x="639" y="406"/>
                  </a:lnTo>
                  <a:lnTo>
                    <a:pt x="640" y="405"/>
                  </a:lnTo>
                  <a:lnTo>
                    <a:pt x="641" y="405"/>
                  </a:lnTo>
                  <a:lnTo>
                    <a:pt x="643" y="404"/>
                  </a:lnTo>
                  <a:lnTo>
                    <a:pt x="645" y="403"/>
                  </a:lnTo>
                  <a:lnTo>
                    <a:pt x="646" y="401"/>
                  </a:lnTo>
                  <a:lnTo>
                    <a:pt x="647" y="401"/>
                  </a:lnTo>
                  <a:lnTo>
                    <a:pt x="648" y="401"/>
                  </a:lnTo>
                  <a:lnTo>
                    <a:pt x="649" y="401"/>
                  </a:lnTo>
                  <a:lnTo>
                    <a:pt x="650" y="401"/>
                  </a:lnTo>
                  <a:lnTo>
                    <a:pt x="650" y="403"/>
                  </a:lnTo>
                  <a:lnTo>
                    <a:pt x="651" y="403"/>
                  </a:lnTo>
                  <a:lnTo>
                    <a:pt x="653" y="404"/>
                  </a:lnTo>
                  <a:lnTo>
                    <a:pt x="654" y="404"/>
                  </a:lnTo>
                  <a:lnTo>
                    <a:pt x="656" y="401"/>
                  </a:lnTo>
                  <a:lnTo>
                    <a:pt x="657" y="400"/>
                  </a:lnTo>
                  <a:lnTo>
                    <a:pt x="657" y="399"/>
                  </a:lnTo>
                  <a:lnTo>
                    <a:pt x="660" y="397"/>
                  </a:lnTo>
                  <a:lnTo>
                    <a:pt x="661" y="396"/>
                  </a:lnTo>
                  <a:lnTo>
                    <a:pt x="663" y="396"/>
                  </a:lnTo>
                  <a:lnTo>
                    <a:pt x="664" y="395"/>
                  </a:lnTo>
                  <a:lnTo>
                    <a:pt x="666" y="393"/>
                  </a:lnTo>
                  <a:lnTo>
                    <a:pt x="668" y="392"/>
                  </a:lnTo>
                  <a:lnTo>
                    <a:pt x="670" y="391"/>
                  </a:lnTo>
                  <a:lnTo>
                    <a:pt x="675" y="389"/>
                  </a:lnTo>
                  <a:lnTo>
                    <a:pt x="676" y="388"/>
                  </a:lnTo>
                  <a:lnTo>
                    <a:pt x="678" y="385"/>
                  </a:lnTo>
                  <a:lnTo>
                    <a:pt x="681" y="384"/>
                  </a:lnTo>
                  <a:lnTo>
                    <a:pt x="684" y="382"/>
                  </a:lnTo>
                  <a:lnTo>
                    <a:pt x="686" y="381"/>
                  </a:lnTo>
                  <a:lnTo>
                    <a:pt x="688" y="379"/>
                  </a:lnTo>
                  <a:lnTo>
                    <a:pt x="692" y="377"/>
                  </a:lnTo>
                  <a:lnTo>
                    <a:pt x="695" y="375"/>
                  </a:lnTo>
                  <a:lnTo>
                    <a:pt x="699" y="374"/>
                  </a:lnTo>
                  <a:lnTo>
                    <a:pt x="702" y="371"/>
                  </a:lnTo>
                  <a:lnTo>
                    <a:pt x="705" y="370"/>
                  </a:lnTo>
                  <a:lnTo>
                    <a:pt x="707" y="369"/>
                  </a:lnTo>
                  <a:lnTo>
                    <a:pt x="711" y="367"/>
                  </a:lnTo>
                  <a:lnTo>
                    <a:pt x="714" y="364"/>
                  </a:lnTo>
                  <a:lnTo>
                    <a:pt x="716" y="363"/>
                  </a:lnTo>
                  <a:lnTo>
                    <a:pt x="717" y="362"/>
                  </a:lnTo>
                  <a:lnTo>
                    <a:pt x="721" y="360"/>
                  </a:lnTo>
                  <a:lnTo>
                    <a:pt x="722" y="360"/>
                  </a:lnTo>
                  <a:lnTo>
                    <a:pt x="724" y="359"/>
                  </a:lnTo>
                  <a:lnTo>
                    <a:pt x="729" y="355"/>
                  </a:lnTo>
                  <a:lnTo>
                    <a:pt x="732" y="354"/>
                  </a:lnTo>
                  <a:lnTo>
                    <a:pt x="732" y="353"/>
                  </a:lnTo>
                  <a:lnTo>
                    <a:pt x="744" y="346"/>
                  </a:lnTo>
                  <a:lnTo>
                    <a:pt x="746" y="345"/>
                  </a:lnTo>
                  <a:lnTo>
                    <a:pt x="753" y="341"/>
                  </a:lnTo>
                  <a:lnTo>
                    <a:pt x="754" y="340"/>
                  </a:lnTo>
                  <a:lnTo>
                    <a:pt x="757" y="339"/>
                  </a:lnTo>
                  <a:lnTo>
                    <a:pt x="758" y="338"/>
                  </a:lnTo>
                  <a:lnTo>
                    <a:pt x="807" y="309"/>
                  </a:lnTo>
                  <a:lnTo>
                    <a:pt x="811" y="307"/>
                  </a:lnTo>
                  <a:lnTo>
                    <a:pt x="848" y="285"/>
                  </a:lnTo>
                  <a:lnTo>
                    <a:pt x="849" y="284"/>
                  </a:lnTo>
                  <a:lnTo>
                    <a:pt x="850" y="283"/>
                  </a:lnTo>
                  <a:lnTo>
                    <a:pt x="851" y="283"/>
                  </a:lnTo>
                  <a:lnTo>
                    <a:pt x="852" y="281"/>
                  </a:lnTo>
                  <a:lnTo>
                    <a:pt x="857" y="278"/>
                  </a:lnTo>
                  <a:lnTo>
                    <a:pt x="860" y="277"/>
                  </a:lnTo>
                  <a:lnTo>
                    <a:pt x="860" y="276"/>
                  </a:lnTo>
                  <a:lnTo>
                    <a:pt x="862" y="274"/>
                  </a:lnTo>
                  <a:lnTo>
                    <a:pt x="863" y="274"/>
                  </a:lnTo>
                  <a:lnTo>
                    <a:pt x="864" y="272"/>
                  </a:lnTo>
                  <a:lnTo>
                    <a:pt x="866" y="272"/>
                  </a:lnTo>
                  <a:lnTo>
                    <a:pt x="866" y="271"/>
                  </a:lnTo>
                  <a:lnTo>
                    <a:pt x="867" y="270"/>
                  </a:lnTo>
                  <a:lnTo>
                    <a:pt x="869" y="270"/>
                  </a:lnTo>
                  <a:lnTo>
                    <a:pt x="869" y="269"/>
                  </a:lnTo>
                  <a:lnTo>
                    <a:pt x="870" y="268"/>
                  </a:lnTo>
                  <a:lnTo>
                    <a:pt x="871" y="265"/>
                  </a:lnTo>
                  <a:lnTo>
                    <a:pt x="871" y="264"/>
                  </a:lnTo>
                  <a:lnTo>
                    <a:pt x="872" y="262"/>
                  </a:lnTo>
                  <a:lnTo>
                    <a:pt x="873" y="259"/>
                  </a:lnTo>
                  <a:lnTo>
                    <a:pt x="882" y="241"/>
                  </a:lnTo>
                  <a:lnTo>
                    <a:pt x="885" y="235"/>
                  </a:lnTo>
                  <a:lnTo>
                    <a:pt x="897" y="206"/>
                  </a:lnTo>
                  <a:lnTo>
                    <a:pt x="899" y="204"/>
                  </a:lnTo>
                  <a:lnTo>
                    <a:pt x="902" y="195"/>
                  </a:lnTo>
                  <a:lnTo>
                    <a:pt x="904" y="192"/>
                  </a:lnTo>
                  <a:lnTo>
                    <a:pt x="904" y="190"/>
                  </a:lnTo>
                  <a:lnTo>
                    <a:pt x="906" y="190"/>
                  </a:lnTo>
                  <a:lnTo>
                    <a:pt x="906" y="189"/>
                  </a:lnTo>
                  <a:lnTo>
                    <a:pt x="907" y="188"/>
                  </a:lnTo>
                  <a:lnTo>
                    <a:pt x="909" y="187"/>
                  </a:lnTo>
                  <a:lnTo>
                    <a:pt x="911" y="186"/>
                  </a:lnTo>
                  <a:lnTo>
                    <a:pt x="914" y="184"/>
                  </a:lnTo>
                  <a:lnTo>
                    <a:pt x="917" y="182"/>
                  </a:lnTo>
                  <a:lnTo>
                    <a:pt x="925" y="181"/>
                  </a:lnTo>
                  <a:lnTo>
                    <a:pt x="934" y="180"/>
                  </a:lnTo>
                  <a:lnTo>
                    <a:pt x="941" y="177"/>
                  </a:lnTo>
                  <a:lnTo>
                    <a:pt x="946" y="176"/>
                  </a:lnTo>
                  <a:lnTo>
                    <a:pt x="947" y="176"/>
                  </a:lnTo>
                  <a:lnTo>
                    <a:pt x="948" y="175"/>
                  </a:lnTo>
                  <a:lnTo>
                    <a:pt x="951" y="166"/>
                  </a:lnTo>
                  <a:lnTo>
                    <a:pt x="952" y="164"/>
                  </a:lnTo>
                  <a:lnTo>
                    <a:pt x="953" y="160"/>
                  </a:lnTo>
                  <a:lnTo>
                    <a:pt x="954" y="158"/>
                  </a:lnTo>
                  <a:lnTo>
                    <a:pt x="954" y="156"/>
                  </a:lnTo>
                  <a:lnTo>
                    <a:pt x="955" y="156"/>
                  </a:lnTo>
                  <a:lnTo>
                    <a:pt x="956" y="157"/>
                  </a:lnTo>
                  <a:lnTo>
                    <a:pt x="959" y="158"/>
                  </a:lnTo>
                  <a:lnTo>
                    <a:pt x="960" y="158"/>
                  </a:lnTo>
                  <a:lnTo>
                    <a:pt x="961" y="158"/>
                  </a:lnTo>
                  <a:lnTo>
                    <a:pt x="963" y="158"/>
                  </a:lnTo>
                  <a:lnTo>
                    <a:pt x="964" y="158"/>
                  </a:lnTo>
                  <a:lnTo>
                    <a:pt x="966" y="158"/>
                  </a:lnTo>
                  <a:lnTo>
                    <a:pt x="967" y="158"/>
                  </a:lnTo>
                  <a:lnTo>
                    <a:pt x="968" y="158"/>
                  </a:lnTo>
                  <a:lnTo>
                    <a:pt x="969" y="159"/>
                  </a:lnTo>
                  <a:lnTo>
                    <a:pt x="971" y="159"/>
                  </a:lnTo>
                  <a:lnTo>
                    <a:pt x="974" y="160"/>
                  </a:lnTo>
                  <a:lnTo>
                    <a:pt x="976" y="160"/>
                  </a:lnTo>
                  <a:lnTo>
                    <a:pt x="977" y="160"/>
                  </a:lnTo>
                  <a:lnTo>
                    <a:pt x="978" y="160"/>
                  </a:lnTo>
                  <a:lnTo>
                    <a:pt x="979" y="161"/>
                  </a:lnTo>
                  <a:lnTo>
                    <a:pt x="981" y="161"/>
                  </a:lnTo>
                  <a:lnTo>
                    <a:pt x="982" y="161"/>
                  </a:lnTo>
                  <a:lnTo>
                    <a:pt x="983" y="162"/>
                  </a:lnTo>
                  <a:lnTo>
                    <a:pt x="984" y="162"/>
                  </a:lnTo>
                  <a:lnTo>
                    <a:pt x="985" y="162"/>
                  </a:lnTo>
                  <a:lnTo>
                    <a:pt x="987" y="162"/>
                  </a:lnTo>
                  <a:lnTo>
                    <a:pt x="989" y="164"/>
                  </a:lnTo>
                  <a:lnTo>
                    <a:pt x="991" y="164"/>
                  </a:lnTo>
                  <a:lnTo>
                    <a:pt x="992" y="165"/>
                  </a:lnTo>
                  <a:lnTo>
                    <a:pt x="993" y="165"/>
                  </a:lnTo>
                  <a:lnTo>
                    <a:pt x="996" y="166"/>
                  </a:lnTo>
                  <a:lnTo>
                    <a:pt x="996" y="167"/>
                  </a:lnTo>
                  <a:lnTo>
                    <a:pt x="997" y="167"/>
                  </a:lnTo>
                  <a:lnTo>
                    <a:pt x="998" y="167"/>
                  </a:lnTo>
                  <a:lnTo>
                    <a:pt x="999" y="167"/>
                  </a:lnTo>
                  <a:lnTo>
                    <a:pt x="1001" y="168"/>
                  </a:lnTo>
                  <a:lnTo>
                    <a:pt x="1004" y="168"/>
                  </a:lnTo>
                  <a:lnTo>
                    <a:pt x="1008" y="168"/>
                  </a:lnTo>
                  <a:lnTo>
                    <a:pt x="1009" y="169"/>
                  </a:lnTo>
                  <a:lnTo>
                    <a:pt x="1013" y="169"/>
                  </a:lnTo>
                  <a:lnTo>
                    <a:pt x="1018" y="169"/>
                  </a:lnTo>
                  <a:lnTo>
                    <a:pt x="1021" y="171"/>
                  </a:lnTo>
                  <a:lnTo>
                    <a:pt x="1024" y="172"/>
                  </a:lnTo>
                  <a:lnTo>
                    <a:pt x="1035" y="174"/>
                  </a:lnTo>
                  <a:lnTo>
                    <a:pt x="1042" y="177"/>
                  </a:lnTo>
                  <a:lnTo>
                    <a:pt x="1045" y="180"/>
                  </a:lnTo>
                  <a:lnTo>
                    <a:pt x="1049" y="181"/>
                  </a:lnTo>
                  <a:lnTo>
                    <a:pt x="1051" y="182"/>
                  </a:lnTo>
                  <a:lnTo>
                    <a:pt x="1052" y="182"/>
                  </a:lnTo>
                  <a:lnTo>
                    <a:pt x="1053" y="183"/>
                  </a:lnTo>
                  <a:lnTo>
                    <a:pt x="1054" y="183"/>
                  </a:lnTo>
                  <a:lnTo>
                    <a:pt x="1056" y="183"/>
                  </a:lnTo>
                  <a:lnTo>
                    <a:pt x="1057" y="184"/>
                  </a:lnTo>
                  <a:lnTo>
                    <a:pt x="1061" y="186"/>
                  </a:lnTo>
                  <a:lnTo>
                    <a:pt x="1069" y="188"/>
                  </a:lnTo>
                  <a:lnTo>
                    <a:pt x="1072" y="190"/>
                  </a:lnTo>
                  <a:lnTo>
                    <a:pt x="1075" y="196"/>
                  </a:lnTo>
                  <a:lnTo>
                    <a:pt x="1080" y="203"/>
                  </a:lnTo>
                  <a:lnTo>
                    <a:pt x="1083" y="211"/>
                  </a:lnTo>
                  <a:lnTo>
                    <a:pt x="1086" y="213"/>
                  </a:lnTo>
                  <a:lnTo>
                    <a:pt x="1088" y="218"/>
                  </a:lnTo>
                  <a:lnTo>
                    <a:pt x="1093" y="227"/>
                  </a:lnTo>
                  <a:lnTo>
                    <a:pt x="1094" y="229"/>
                  </a:lnTo>
                  <a:lnTo>
                    <a:pt x="1096" y="233"/>
                  </a:lnTo>
                  <a:lnTo>
                    <a:pt x="1098" y="236"/>
                  </a:lnTo>
                  <a:lnTo>
                    <a:pt x="1111" y="259"/>
                  </a:lnTo>
                  <a:lnTo>
                    <a:pt x="1112" y="262"/>
                  </a:lnTo>
                  <a:lnTo>
                    <a:pt x="1113" y="263"/>
                  </a:lnTo>
                  <a:lnTo>
                    <a:pt x="1115" y="264"/>
                  </a:lnTo>
                  <a:lnTo>
                    <a:pt x="1115" y="266"/>
                  </a:lnTo>
                  <a:lnTo>
                    <a:pt x="1117" y="269"/>
                  </a:lnTo>
                  <a:lnTo>
                    <a:pt x="1118" y="271"/>
                  </a:lnTo>
                  <a:lnTo>
                    <a:pt x="1119" y="273"/>
                  </a:lnTo>
                  <a:lnTo>
                    <a:pt x="1120" y="277"/>
                  </a:lnTo>
                  <a:lnTo>
                    <a:pt x="1121" y="277"/>
                  </a:lnTo>
                  <a:lnTo>
                    <a:pt x="1123" y="280"/>
                  </a:lnTo>
                  <a:lnTo>
                    <a:pt x="1124" y="281"/>
                  </a:lnTo>
                  <a:lnTo>
                    <a:pt x="1125" y="284"/>
                  </a:lnTo>
                  <a:lnTo>
                    <a:pt x="1126" y="285"/>
                  </a:lnTo>
                  <a:lnTo>
                    <a:pt x="1127" y="286"/>
                  </a:lnTo>
                  <a:lnTo>
                    <a:pt x="1128" y="287"/>
                  </a:lnTo>
                  <a:lnTo>
                    <a:pt x="1131" y="287"/>
                  </a:lnTo>
                  <a:lnTo>
                    <a:pt x="1132" y="288"/>
                  </a:lnTo>
                  <a:lnTo>
                    <a:pt x="1134" y="288"/>
                  </a:lnTo>
                  <a:lnTo>
                    <a:pt x="1135" y="289"/>
                  </a:lnTo>
                  <a:lnTo>
                    <a:pt x="1136" y="289"/>
                  </a:lnTo>
                  <a:lnTo>
                    <a:pt x="1139" y="289"/>
                  </a:lnTo>
                  <a:lnTo>
                    <a:pt x="1141" y="291"/>
                  </a:lnTo>
                  <a:lnTo>
                    <a:pt x="1146" y="292"/>
                  </a:lnTo>
                  <a:lnTo>
                    <a:pt x="1149" y="293"/>
                  </a:lnTo>
                  <a:lnTo>
                    <a:pt x="1154" y="294"/>
                  </a:lnTo>
                  <a:lnTo>
                    <a:pt x="1157" y="292"/>
                  </a:lnTo>
                  <a:lnTo>
                    <a:pt x="1161" y="289"/>
                  </a:lnTo>
                  <a:lnTo>
                    <a:pt x="1164" y="288"/>
                  </a:lnTo>
                  <a:lnTo>
                    <a:pt x="1166" y="287"/>
                  </a:lnTo>
                  <a:lnTo>
                    <a:pt x="1170" y="286"/>
                  </a:lnTo>
                  <a:lnTo>
                    <a:pt x="1175" y="285"/>
                  </a:lnTo>
                  <a:lnTo>
                    <a:pt x="1178" y="284"/>
                  </a:lnTo>
                  <a:lnTo>
                    <a:pt x="1182" y="283"/>
                  </a:lnTo>
                  <a:lnTo>
                    <a:pt x="1183" y="283"/>
                  </a:lnTo>
                  <a:lnTo>
                    <a:pt x="1183" y="280"/>
                  </a:lnTo>
                  <a:lnTo>
                    <a:pt x="1184" y="278"/>
                  </a:lnTo>
                  <a:lnTo>
                    <a:pt x="1185" y="278"/>
                  </a:lnTo>
                  <a:lnTo>
                    <a:pt x="1185" y="279"/>
                  </a:lnTo>
                  <a:lnTo>
                    <a:pt x="1186" y="278"/>
                  </a:lnTo>
                  <a:lnTo>
                    <a:pt x="1186" y="279"/>
                  </a:lnTo>
                  <a:lnTo>
                    <a:pt x="1187" y="279"/>
                  </a:lnTo>
                  <a:lnTo>
                    <a:pt x="1187" y="278"/>
                  </a:lnTo>
                  <a:lnTo>
                    <a:pt x="1187" y="277"/>
                  </a:lnTo>
                  <a:lnTo>
                    <a:pt x="1188" y="277"/>
                  </a:lnTo>
                  <a:lnTo>
                    <a:pt x="1190" y="277"/>
                  </a:lnTo>
                  <a:lnTo>
                    <a:pt x="1190" y="276"/>
                  </a:lnTo>
                  <a:lnTo>
                    <a:pt x="1191" y="276"/>
                  </a:lnTo>
                  <a:lnTo>
                    <a:pt x="1192" y="276"/>
                  </a:lnTo>
                  <a:lnTo>
                    <a:pt x="1192" y="274"/>
                  </a:lnTo>
                  <a:lnTo>
                    <a:pt x="1193" y="274"/>
                  </a:lnTo>
                  <a:lnTo>
                    <a:pt x="1194" y="274"/>
                  </a:lnTo>
                  <a:lnTo>
                    <a:pt x="1197" y="274"/>
                  </a:lnTo>
                  <a:lnTo>
                    <a:pt x="1198" y="274"/>
                  </a:lnTo>
                  <a:lnTo>
                    <a:pt x="1199" y="273"/>
                  </a:lnTo>
                  <a:lnTo>
                    <a:pt x="1200" y="273"/>
                  </a:lnTo>
                  <a:lnTo>
                    <a:pt x="1201" y="273"/>
                  </a:lnTo>
                  <a:lnTo>
                    <a:pt x="1202" y="273"/>
                  </a:lnTo>
                  <a:lnTo>
                    <a:pt x="1203" y="272"/>
                  </a:lnTo>
                  <a:lnTo>
                    <a:pt x="1205" y="272"/>
                  </a:lnTo>
                  <a:lnTo>
                    <a:pt x="1205" y="271"/>
                  </a:lnTo>
                  <a:lnTo>
                    <a:pt x="1205" y="270"/>
                  </a:lnTo>
                  <a:lnTo>
                    <a:pt x="1206" y="270"/>
                  </a:lnTo>
                  <a:lnTo>
                    <a:pt x="1207" y="270"/>
                  </a:lnTo>
                  <a:lnTo>
                    <a:pt x="1208" y="269"/>
                  </a:lnTo>
                  <a:lnTo>
                    <a:pt x="1209" y="268"/>
                  </a:lnTo>
                  <a:lnTo>
                    <a:pt x="1209" y="266"/>
                  </a:lnTo>
                  <a:lnTo>
                    <a:pt x="1209" y="265"/>
                  </a:lnTo>
                  <a:lnTo>
                    <a:pt x="1210" y="264"/>
                  </a:lnTo>
                  <a:lnTo>
                    <a:pt x="1210" y="263"/>
                  </a:lnTo>
                  <a:lnTo>
                    <a:pt x="1212" y="263"/>
                  </a:lnTo>
                  <a:lnTo>
                    <a:pt x="1213" y="263"/>
                  </a:lnTo>
                  <a:lnTo>
                    <a:pt x="1214" y="263"/>
                  </a:lnTo>
                  <a:lnTo>
                    <a:pt x="1215" y="262"/>
                  </a:lnTo>
                  <a:lnTo>
                    <a:pt x="1216" y="261"/>
                  </a:lnTo>
                  <a:lnTo>
                    <a:pt x="1217" y="259"/>
                  </a:lnTo>
                  <a:lnTo>
                    <a:pt x="1218" y="258"/>
                  </a:lnTo>
                  <a:lnTo>
                    <a:pt x="1220" y="258"/>
                  </a:lnTo>
                  <a:lnTo>
                    <a:pt x="1221" y="257"/>
                  </a:lnTo>
                  <a:lnTo>
                    <a:pt x="1222" y="257"/>
                  </a:lnTo>
                  <a:lnTo>
                    <a:pt x="1222" y="256"/>
                  </a:lnTo>
                  <a:lnTo>
                    <a:pt x="1223" y="255"/>
                  </a:lnTo>
                  <a:lnTo>
                    <a:pt x="1224" y="255"/>
                  </a:lnTo>
                  <a:lnTo>
                    <a:pt x="1224" y="254"/>
                  </a:lnTo>
                  <a:lnTo>
                    <a:pt x="1225" y="253"/>
                  </a:lnTo>
                  <a:lnTo>
                    <a:pt x="1225" y="251"/>
                  </a:lnTo>
                  <a:lnTo>
                    <a:pt x="1229" y="254"/>
                  </a:lnTo>
                  <a:lnTo>
                    <a:pt x="1230" y="257"/>
                  </a:lnTo>
                  <a:lnTo>
                    <a:pt x="1231" y="258"/>
                  </a:lnTo>
                  <a:lnTo>
                    <a:pt x="1232" y="259"/>
                  </a:lnTo>
                  <a:lnTo>
                    <a:pt x="1233" y="262"/>
                  </a:lnTo>
                  <a:lnTo>
                    <a:pt x="1235" y="263"/>
                  </a:lnTo>
                  <a:lnTo>
                    <a:pt x="1236" y="264"/>
                  </a:lnTo>
                  <a:lnTo>
                    <a:pt x="1236" y="265"/>
                  </a:lnTo>
                  <a:lnTo>
                    <a:pt x="1237" y="266"/>
                  </a:lnTo>
                  <a:lnTo>
                    <a:pt x="1237" y="268"/>
                  </a:lnTo>
                  <a:lnTo>
                    <a:pt x="1238" y="268"/>
                  </a:lnTo>
                  <a:lnTo>
                    <a:pt x="1238" y="269"/>
                  </a:lnTo>
                  <a:lnTo>
                    <a:pt x="1239" y="269"/>
                  </a:lnTo>
                  <a:lnTo>
                    <a:pt x="1240" y="270"/>
                  </a:lnTo>
                  <a:lnTo>
                    <a:pt x="1242" y="271"/>
                  </a:lnTo>
                  <a:lnTo>
                    <a:pt x="1243" y="272"/>
                  </a:lnTo>
                  <a:lnTo>
                    <a:pt x="1244" y="273"/>
                  </a:lnTo>
                  <a:lnTo>
                    <a:pt x="1246" y="274"/>
                  </a:lnTo>
                  <a:lnTo>
                    <a:pt x="1246" y="276"/>
                  </a:lnTo>
                  <a:lnTo>
                    <a:pt x="1250" y="277"/>
                  </a:lnTo>
                  <a:lnTo>
                    <a:pt x="1252" y="279"/>
                  </a:lnTo>
                  <a:lnTo>
                    <a:pt x="1254" y="280"/>
                  </a:lnTo>
                  <a:lnTo>
                    <a:pt x="1257" y="283"/>
                  </a:lnTo>
                  <a:lnTo>
                    <a:pt x="1259" y="285"/>
                  </a:lnTo>
                  <a:lnTo>
                    <a:pt x="1261" y="286"/>
                  </a:lnTo>
                  <a:lnTo>
                    <a:pt x="1262" y="286"/>
                  </a:lnTo>
                  <a:lnTo>
                    <a:pt x="1265" y="286"/>
                  </a:lnTo>
                  <a:lnTo>
                    <a:pt x="1267" y="285"/>
                  </a:lnTo>
                  <a:lnTo>
                    <a:pt x="1270" y="284"/>
                  </a:lnTo>
                  <a:lnTo>
                    <a:pt x="1274" y="281"/>
                  </a:lnTo>
                  <a:lnTo>
                    <a:pt x="1277" y="280"/>
                  </a:lnTo>
                  <a:lnTo>
                    <a:pt x="1280" y="279"/>
                  </a:lnTo>
                  <a:lnTo>
                    <a:pt x="1281" y="279"/>
                  </a:lnTo>
                  <a:lnTo>
                    <a:pt x="1282" y="278"/>
                  </a:lnTo>
                  <a:lnTo>
                    <a:pt x="1283" y="278"/>
                  </a:lnTo>
                  <a:lnTo>
                    <a:pt x="1283" y="279"/>
                  </a:lnTo>
                  <a:lnTo>
                    <a:pt x="1283" y="280"/>
                  </a:lnTo>
                  <a:lnTo>
                    <a:pt x="1284" y="280"/>
                  </a:lnTo>
                  <a:lnTo>
                    <a:pt x="1285" y="279"/>
                  </a:lnTo>
                  <a:lnTo>
                    <a:pt x="1288" y="277"/>
                  </a:lnTo>
                  <a:lnTo>
                    <a:pt x="1289" y="276"/>
                  </a:lnTo>
                  <a:lnTo>
                    <a:pt x="1290" y="273"/>
                  </a:lnTo>
                  <a:lnTo>
                    <a:pt x="1292" y="272"/>
                  </a:lnTo>
                  <a:lnTo>
                    <a:pt x="1294" y="274"/>
                  </a:lnTo>
                  <a:lnTo>
                    <a:pt x="1294" y="276"/>
                  </a:lnTo>
                  <a:lnTo>
                    <a:pt x="1295" y="274"/>
                  </a:lnTo>
                  <a:lnTo>
                    <a:pt x="1296" y="273"/>
                  </a:lnTo>
                  <a:lnTo>
                    <a:pt x="1297" y="272"/>
                  </a:lnTo>
                  <a:lnTo>
                    <a:pt x="1297" y="271"/>
                  </a:lnTo>
                  <a:lnTo>
                    <a:pt x="1298" y="270"/>
                  </a:lnTo>
                  <a:lnTo>
                    <a:pt x="1298" y="269"/>
                  </a:lnTo>
                  <a:lnTo>
                    <a:pt x="1298" y="268"/>
                  </a:lnTo>
                  <a:lnTo>
                    <a:pt x="1297" y="266"/>
                  </a:lnTo>
                  <a:lnTo>
                    <a:pt x="1297" y="265"/>
                  </a:lnTo>
                  <a:lnTo>
                    <a:pt x="1298" y="264"/>
                  </a:lnTo>
                  <a:lnTo>
                    <a:pt x="1298" y="263"/>
                  </a:lnTo>
                  <a:lnTo>
                    <a:pt x="1298" y="262"/>
                  </a:lnTo>
                  <a:lnTo>
                    <a:pt x="1299" y="261"/>
                  </a:lnTo>
                  <a:lnTo>
                    <a:pt x="1299" y="259"/>
                  </a:lnTo>
                  <a:lnTo>
                    <a:pt x="1299" y="258"/>
                  </a:lnTo>
                  <a:lnTo>
                    <a:pt x="1299" y="256"/>
                  </a:lnTo>
                  <a:lnTo>
                    <a:pt x="1300" y="256"/>
                  </a:lnTo>
                  <a:lnTo>
                    <a:pt x="1302" y="256"/>
                  </a:lnTo>
                  <a:lnTo>
                    <a:pt x="1303" y="255"/>
                  </a:lnTo>
                  <a:lnTo>
                    <a:pt x="1304" y="255"/>
                  </a:lnTo>
                  <a:lnTo>
                    <a:pt x="1305" y="255"/>
                  </a:lnTo>
                  <a:lnTo>
                    <a:pt x="1306" y="255"/>
                  </a:lnTo>
                  <a:lnTo>
                    <a:pt x="1307" y="254"/>
                  </a:lnTo>
                  <a:lnTo>
                    <a:pt x="1309" y="254"/>
                  </a:lnTo>
                  <a:lnTo>
                    <a:pt x="1307" y="253"/>
                  </a:lnTo>
                  <a:lnTo>
                    <a:pt x="1307" y="251"/>
                  </a:lnTo>
                  <a:lnTo>
                    <a:pt x="1307" y="249"/>
                  </a:lnTo>
                  <a:lnTo>
                    <a:pt x="1309" y="247"/>
                  </a:lnTo>
                  <a:lnTo>
                    <a:pt x="1309" y="246"/>
                  </a:lnTo>
                  <a:lnTo>
                    <a:pt x="1310" y="244"/>
                  </a:lnTo>
                  <a:lnTo>
                    <a:pt x="1310" y="243"/>
                  </a:lnTo>
                  <a:lnTo>
                    <a:pt x="1310" y="242"/>
                  </a:lnTo>
                  <a:lnTo>
                    <a:pt x="1310" y="241"/>
                  </a:lnTo>
                  <a:lnTo>
                    <a:pt x="1311" y="242"/>
                  </a:lnTo>
                  <a:lnTo>
                    <a:pt x="1312" y="242"/>
                  </a:lnTo>
                  <a:lnTo>
                    <a:pt x="1313" y="242"/>
                  </a:lnTo>
                  <a:lnTo>
                    <a:pt x="1313" y="243"/>
                  </a:lnTo>
                  <a:lnTo>
                    <a:pt x="1314" y="243"/>
                  </a:lnTo>
                  <a:lnTo>
                    <a:pt x="1314" y="244"/>
                  </a:lnTo>
                  <a:lnTo>
                    <a:pt x="1315" y="244"/>
                  </a:lnTo>
                  <a:lnTo>
                    <a:pt x="1318" y="242"/>
                  </a:lnTo>
                  <a:lnTo>
                    <a:pt x="1318" y="241"/>
                  </a:lnTo>
                  <a:lnTo>
                    <a:pt x="1319" y="240"/>
                  </a:lnTo>
                  <a:lnTo>
                    <a:pt x="1320" y="239"/>
                  </a:lnTo>
                  <a:lnTo>
                    <a:pt x="1321" y="239"/>
                  </a:lnTo>
                  <a:lnTo>
                    <a:pt x="1322" y="239"/>
                  </a:lnTo>
                  <a:lnTo>
                    <a:pt x="1324" y="239"/>
                  </a:lnTo>
                  <a:lnTo>
                    <a:pt x="1324" y="237"/>
                  </a:lnTo>
                  <a:lnTo>
                    <a:pt x="1326" y="237"/>
                  </a:lnTo>
                  <a:lnTo>
                    <a:pt x="1327" y="237"/>
                  </a:lnTo>
                  <a:lnTo>
                    <a:pt x="1329" y="237"/>
                  </a:lnTo>
                  <a:lnTo>
                    <a:pt x="1330" y="237"/>
                  </a:lnTo>
                  <a:lnTo>
                    <a:pt x="1332" y="237"/>
                  </a:lnTo>
                  <a:lnTo>
                    <a:pt x="1333" y="237"/>
                  </a:lnTo>
                  <a:lnTo>
                    <a:pt x="1334" y="237"/>
                  </a:lnTo>
                  <a:lnTo>
                    <a:pt x="1334" y="239"/>
                  </a:lnTo>
                  <a:lnTo>
                    <a:pt x="1335" y="239"/>
                  </a:lnTo>
                  <a:lnTo>
                    <a:pt x="1337" y="240"/>
                  </a:lnTo>
                  <a:lnTo>
                    <a:pt x="1339" y="241"/>
                  </a:lnTo>
                  <a:lnTo>
                    <a:pt x="1341" y="242"/>
                  </a:lnTo>
                  <a:lnTo>
                    <a:pt x="1342" y="243"/>
                  </a:lnTo>
                  <a:lnTo>
                    <a:pt x="1343" y="243"/>
                  </a:lnTo>
                  <a:lnTo>
                    <a:pt x="1345" y="243"/>
                  </a:lnTo>
                  <a:lnTo>
                    <a:pt x="1347" y="243"/>
                  </a:lnTo>
                  <a:lnTo>
                    <a:pt x="1348" y="243"/>
                  </a:lnTo>
                  <a:lnTo>
                    <a:pt x="1350" y="243"/>
                  </a:lnTo>
                  <a:lnTo>
                    <a:pt x="1352" y="244"/>
                  </a:lnTo>
                  <a:lnTo>
                    <a:pt x="1357" y="244"/>
                  </a:lnTo>
                  <a:lnTo>
                    <a:pt x="1362" y="246"/>
                  </a:lnTo>
                  <a:lnTo>
                    <a:pt x="1364" y="246"/>
                  </a:lnTo>
                  <a:lnTo>
                    <a:pt x="1365" y="247"/>
                  </a:lnTo>
                  <a:lnTo>
                    <a:pt x="1366" y="247"/>
                  </a:lnTo>
                  <a:lnTo>
                    <a:pt x="1369" y="248"/>
                  </a:lnTo>
                  <a:lnTo>
                    <a:pt x="1371" y="250"/>
                  </a:lnTo>
                  <a:lnTo>
                    <a:pt x="1373" y="251"/>
                  </a:lnTo>
                  <a:lnTo>
                    <a:pt x="1373" y="253"/>
                  </a:lnTo>
                  <a:lnTo>
                    <a:pt x="1374" y="254"/>
                  </a:lnTo>
                  <a:lnTo>
                    <a:pt x="1374" y="256"/>
                  </a:lnTo>
                  <a:lnTo>
                    <a:pt x="1374" y="257"/>
                  </a:lnTo>
                  <a:lnTo>
                    <a:pt x="1376" y="257"/>
                  </a:lnTo>
                  <a:lnTo>
                    <a:pt x="1377" y="258"/>
                  </a:lnTo>
                  <a:lnTo>
                    <a:pt x="1377" y="259"/>
                  </a:lnTo>
                  <a:lnTo>
                    <a:pt x="1378" y="259"/>
                  </a:lnTo>
                  <a:lnTo>
                    <a:pt x="1379" y="261"/>
                  </a:lnTo>
                  <a:lnTo>
                    <a:pt x="1380" y="261"/>
                  </a:lnTo>
                  <a:lnTo>
                    <a:pt x="1380" y="262"/>
                  </a:lnTo>
                  <a:lnTo>
                    <a:pt x="1380" y="263"/>
                  </a:lnTo>
                  <a:lnTo>
                    <a:pt x="1381" y="263"/>
                  </a:lnTo>
                  <a:lnTo>
                    <a:pt x="1381" y="264"/>
                  </a:lnTo>
                  <a:lnTo>
                    <a:pt x="1382" y="264"/>
                  </a:lnTo>
                  <a:lnTo>
                    <a:pt x="1384" y="264"/>
                  </a:lnTo>
                  <a:lnTo>
                    <a:pt x="1385" y="264"/>
                  </a:lnTo>
                  <a:lnTo>
                    <a:pt x="1387" y="262"/>
                  </a:lnTo>
                  <a:lnTo>
                    <a:pt x="1389" y="261"/>
                  </a:lnTo>
                  <a:lnTo>
                    <a:pt x="1389" y="259"/>
                  </a:lnTo>
                  <a:lnTo>
                    <a:pt x="1393" y="257"/>
                  </a:lnTo>
                  <a:lnTo>
                    <a:pt x="1394" y="255"/>
                  </a:lnTo>
                  <a:lnTo>
                    <a:pt x="1395" y="254"/>
                  </a:lnTo>
                  <a:lnTo>
                    <a:pt x="1395" y="251"/>
                  </a:lnTo>
                  <a:lnTo>
                    <a:pt x="1395" y="250"/>
                  </a:lnTo>
                  <a:lnTo>
                    <a:pt x="1395" y="249"/>
                  </a:lnTo>
                  <a:lnTo>
                    <a:pt x="1396" y="250"/>
                  </a:lnTo>
                  <a:lnTo>
                    <a:pt x="1397" y="250"/>
                  </a:lnTo>
                  <a:lnTo>
                    <a:pt x="1399" y="249"/>
                  </a:lnTo>
                  <a:lnTo>
                    <a:pt x="1400" y="249"/>
                  </a:lnTo>
                  <a:lnTo>
                    <a:pt x="1400" y="248"/>
                  </a:lnTo>
                  <a:lnTo>
                    <a:pt x="1401" y="248"/>
                  </a:lnTo>
                  <a:lnTo>
                    <a:pt x="1402" y="248"/>
                  </a:lnTo>
                  <a:lnTo>
                    <a:pt x="1403" y="248"/>
                  </a:lnTo>
                  <a:lnTo>
                    <a:pt x="1403" y="247"/>
                  </a:lnTo>
                  <a:lnTo>
                    <a:pt x="1404" y="246"/>
                  </a:lnTo>
                  <a:lnTo>
                    <a:pt x="1404" y="244"/>
                  </a:lnTo>
                  <a:lnTo>
                    <a:pt x="1406" y="243"/>
                  </a:lnTo>
                  <a:lnTo>
                    <a:pt x="1406" y="242"/>
                  </a:lnTo>
                  <a:lnTo>
                    <a:pt x="1407" y="241"/>
                  </a:lnTo>
                  <a:lnTo>
                    <a:pt x="1407" y="240"/>
                  </a:lnTo>
                  <a:lnTo>
                    <a:pt x="1409" y="241"/>
                  </a:lnTo>
                  <a:lnTo>
                    <a:pt x="1411" y="241"/>
                  </a:lnTo>
                  <a:lnTo>
                    <a:pt x="1414" y="241"/>
                  </a:lnTo>
                  <a:lnTo>
                    <a:pt x="1414" y="242"/>
                  </a:lnTo>
                  <a:lnTo>
                    <a:pt x="1416" y="242"/>
                  </a:lnTo>
                  <a:lnTo>
                    <a:pt x="1417" y="242"/>
                  </a:lnTo>
                  <a:lnTo>
                    <a:pt x="1418" y="242"/>
                  </a:lnTo>
                  <a:lnTo>
                    <a:pt x="1418" y="243"/>
                  </a:lnTo>
                  <a:lnTo>
                    <a:pt x="1418" y="244"/>
                  </a:lnTo>
                  <a:lnTo>
                    <a:pt x="1418" y="246"/>
                  </a:lnTo>
                  <a:lnTo>
                    <a:pt x="1419" y="247"/>
                  </a:lnTo>
                  <a:lnTo>
                    <a:pt x="1421" y="248"/>
                  </a:lnTo>
                  <a:lnTo>
                    <a:pt x="1422" y="249"/>
                  </a:lnTo>
                  <a:lnTo>
                    <a:pt x="1423" y="249"/>
                  </a:lnTo>
                  <a:lnTo>
                    <a:pt x="1424" y="250"/>
                  </a:lnTo>
                  <a:lnTo>
                    <a:pt x="1425" y="250"/>
                  </a:lnTo>
                  <a:lnTo>
                    <a:pt x="1427" y="253"/>
                  </a:lnTo>
                  <a:lnTo>
                    <a:pt x="1429" y="254"/>
                  </a:lnTo>
                  <a:lnTo>
                    <a:pt x="1429" y="253"/>
                  </a:lnTo>
                  <a:lnTo>
                    <a:pt x="1429" y="251"/>
                  </a:lnTo>
                  <a:lnTo>
                    <a:pt x="1429" y="250"/>
                  </a:lnTo>
                  <a:lnTo>
                    <a:pt x="1429" y="249"/>
                  </a:lnTo>
                  <a:lnTo>
                    <a:pt x="1430" y="249"/>
                  </a:lnTo>
                  <a:lnTo>
                    <a:pt x="1431" y="248"/>
                  </a:lnTo>
                  <a:lnTo>
                    <a:pt x="1431" y="247"/>
                  </a:lnTo>
                  <a:lnTo>
                    <a:pt x="1432" y="247"/>
                  </a:lnTo>
                  <a:lnTo>
                    <a:pt x="1432" y="246"/>
                  </a:lnTo>
                  <a:lnTo>
                    <a:pt x="1432" y="244"/>
                  </a:lnTo>
                  <a:lnTo>
                    <a:pt x="1432" y="243"/>
                  </a:lnTo>
                  <a:lnTo>
                    <a:pt x="1432" y="242"/>
                  </a:lnTo>
                  <a:lnTo>
                    <a:pt x="1432" y="241"/>
                  </a:lnTo>
                  <a:lnTo>
                    <a:pt x="1432" y="240"/>
                  </a:lnTo>
                  <a:lnTo>
                    <a:pt x="1433" y="240"/>
                  </a:lnTo>
                  <a:lnTo>
                    <a:pt x="1433" y="239"/>
                  </a:lnTo>
                  <a:lnTo>
                    <a:pt x="1433" y="237"/>
                  </a:lnTo>
                  <a:lnTo>
                    <a:pt x="1434" y="237"/>
                  </a:lnTo>
                  <a:lnTo>
                    <a:pt x="1433" y="236"/>
                  </a:lnTo>
                  <a:lnTo>
                    <a:pt x="1434" y="236"/>
                  </a:lnTo>
                  <a:lnTo>
                    <a:pt x="1434" y="235"/>
                  </a:lnTo>
                  <a:lnTo>
                    <a:pt x="1433" y="235"/>
                  </a:lnTo>
                  <a:lnTo>
                    <a:pt x="1433" y="234"/>
                  </a:lnTo>
                  <a:lnTo>
                    <a:pt x="1432" y="233"/>
                  </a:lnTo>
                  <a:lnTo>
                    <a:pt x="1431" y="232"/>
                  </a:lnTo>
                  <a:lnTo>
                    <a:pt x="1430" y="232"/>
                  </a:lnTo>
                  <a:lnTo>
                    <a:pt x="1430" y="231"/>
                  </a:lnTo>
                  <a:lnTo>
                    <a:pt x="1429" y="229"/>
                  </a:lnTo>
                  <a:lnTo>
                    <a:pt x="1429" y="228"/>
                  </a:lnTo>
                  <a:lnTo>
                    <a:pt x="1427" y="227"/>
                  </a:lnTo>
                  <a:lnTo>
                    <a:pt x="1427" y="226"/>
                  </a:lnTo>
                  <a:lnTo>
                    <a:pt x="1425" y="222"/>
                  </a:lnTo>
                  <a:lnTo>
                    <a:pt x="1423" y="219"/>
                  </a:lnTo>
                  <a:lnTo>
                    <a:pt x="1422" y="214"/>
                  </a:lnTo>
                  <a:lnTo>
                    <a:pt x="1421" y="213"/>
                  </a:lnTo>
                  <a:lnTo>
                    <a:pt x="1418" y="213"/>
                  </a:lnTo>
                  <a:lnTo>
                    <a:pt x="1417" y="212"/>
                  </a:lnTo>
                  <a:lnTo>
                    <a:pt x="1414" y="212"/>
                  </a:lnTo>
                  <a:lnTo>
                    <a:pt x="1411" y="211"/>
                  </a:lnTo>
                  <a:lnTo>
                    <a:pt x="1410" y="211"/>
                  </a:lnTo>
                  <a:lnTo>
                    <a:pt x="1409" y="209"/>
                  </a:lnTo>
                  <a:lnTo>
                    <a:pt x="1408" y="206"/>
                  </a:lnTo>
                  <a:lnTo>
                    <a:pt x="1408" y="205"/>
                  </a:lnTo>
                  <a:lnTo>
                    <a:pt x="1408" y="204"/>
                  </a:lnTo>
                  <a:lnTo>
                    <a:pt x="1408" y="203"/>
                  </a:lnTo>
                  <a:lnTo>
                    <a:pt x="1408" y="202"/>
                  </a:lnTo>
                  <a:lnTo>
                    <a:pt x="1409" y="202"/>
                  </a:lnTo>
                  <a:lnTo>
                    <a:pt x="1409" y="201"/>
                  </a:lnTo>
                  <a:lnTo>
                    <a:pt x="1410" y="201"/>
                  </a:lnTo>
                  <a:lnTo>
                    <a:pt x="1412" y="201"/>
                  </a:lnTo>
                  <a:lnTo>
                    <a:pt x="1414" y="201"/>
                  </a:lnTo>
                  <a:lnTo>
                    <a:pt x="1416" y="201"/>
                  </a:lnTo>
                  <a:lnTo>
                    <a:pt x="1418" y="202"/>
                  </a:lnTo>
                  <a:lnTo>
                    <a:pt x="1419" y="202"/>
                  </a:lnTo>
                  <a:lnTo>
                    <a:pt x="1421" y="202"/>
                  </a:lnTo>
                  <a:lnTo>
                    <a:pt x="1422" y="203"/>
                  </a:lnTo>
                  <a:lnTo>
                    <a:pt x="1423" y="203"/>
                  </a:lnTo>
                  <a:lnTo>
                    <a:pt x="1425" y="203"/>
                  </a:lnTo>
                  <a:lnTo>
                    <a:pt x="1429" y="204"/>
                  </a:lnTo>
                  <a:lnTo>
                    <a:pt x="1431" y="205"/>
                  </a:lnTo>
                  <a:lnTo>
                    <a:pt x="1433" y="205"/>
                  </a:lnTo>
                  <a:lnTo>
                    <a:pt x="1434" y="205"/>
                  </a:lnTo>
                  <a:lnTo>
                    <a:pt x="1437" y="206"/>
                  </a:lnTo>
                  <a:lnTo>
                    <a:pt x="1438" y="207"/>
                  </a:lnTo>
                  <a:lnTo>
                    <a:pt x="1439" y="207"/>
                  </a:lnTo>
                  <a:lnTo>
                    <a:pt x="1440" y="207"/>
                  </a:lnTo>
                  <a:lnTo>
                    <a:pt x="1441" y="207"/>
                  </a:lnTo>
                  <a:lnTo>
                    <a:pt x="1442" y="209"/>
                  </a:lnTo>
                  <a:lnTo>
                    <a:pt x="1444" y="209"/>
                  </a:lnTo>
                  <a:lnTo>
                    <a:pt x="1445" y="209"/>
                  </a:lnTo>
                  <a:lnTo>
                    <a:pt x="1447" y="210"/>
                  </a:lnTo>
                  <a:lnTo>
                    <a:pt x="1448" y="210"/>
                  </a:lnTo>
                  <a:lnTo>
                    <a:pt x="1449" y="210"/>
                  </a:lnTo>
                  <a:lnTo>
                    <a:pt x="1451" y="210"/>
                  </a:lnTo>
                  <a:lnTo>
                    <a:pt x="1452" y="209"/>
                  </a:lnTo>
                  <a:lnTo>
                    <a:pt x="1454" y="209"/>
                  </a:lnTo>
                  <a:lnTo>
                    <a:pt x="1455" y="207"/>
                  </a:lnTo>
                  <a:lnTo>
                    <a:pt x="1456" y="206"/>
                  </a:lnTo>
                  <a:lnTo>
                    <a:pt x="1458" y="205"/>
                  </a:lnTo>
                  <a:lnTo>
                    <a:pt x="1458" y="204"/>
                  </a:lnTo>
                  <a:lnTo>
                    <a:pt x="1459" y="203"/>
                  </a:lnTo>
                  <a:lnTo>
                    <a:pt x="1460" y="202"/>
                  </a:lnTo>
                  <a:lnTo>
                    <a:pt x="1461" y="201"/>
                  </a:lnTo>
                  <a:lnTo>
                    <a:pt x="1461" y="199"/>
                  </a:lnTo>
                  <a:lnTo>
                    <a:pt x="1462" y="198"/>
                  </a:lnTo>
                  <a:lnTo>
                    <a:pt x="1463" y="196"/>
                  </a:lnTo>
                  <a:lnTo>
                    <a:pt x="1463" y="195"/>
                  </a:lnTo>
                  <a:lnTo>
                    <a:pt x="1464" y="194"/>
                  </a:lnTo>
                  <a:lnTo>
                    <a:pt x="1464" y="192"/>
                  </a:lnTo>
                  <a:lnTo>
                    <a:pt x="1464" y="191"/>
                  </a:lnTo>
                  <a:lnTo>
                    <a:pt x="1466" y="190"/>
                  </a:lnTo>
                  <a:lnTo>
                    <a:pt x="1466" y="189"/>
                  </a:lnTo>
                  <a:lnTo>
                    <a:pt x="1467" y="188"/>
                  </a:lnTo>
                  <a:lnTo>
                    <a:pt x="1467" y="187"/>
                  </a:lnTo>
                  <a:lnTo>
                    <a:pt x="1468" y="187"/>
                  </a:lnTo>
                  <a:lnTo>
                    <a:pt x="1468" y="186"/>
                  </a:lnTo>
                  <a:lnTo>
                    <a:pt x="1469" y="181"/>
                  </a:lnTo>
                  <a:lnTo>
                    <a:pt x="1470" y="179"/>
                  </a:lnTo>
                  <a:lnTo>
                    <a:pt x="1471" y="176"/>
                  </a:lnTo>
                  <a:lnTo>
                    <a:pt x="1471" y="175"/>
                  </a:lnTo>
                  <a:lnTo>
                    <a:pt x="1473" y="174"/>
                  </a:lnTo>
                  <a:lnTo>
                    <a:pt x="1474" y="173"/>
                  </a:lnTo>
                  <a:lnTo>
                    <a:pt x="1475" y="171"/>
                  </a:lnTo>
                  <a:lnTo>
                    <a:pt x="1477" y="167"/>
                  </a:lnTo>
                  <a:lnTo>
                    <a:pt x="1479" y="166"/>
                  </a:lnTo>
                  <a:lnTo>
                    <a:pt x="1482" y="164"/>
                  </a:lnTo>
                  <a:lnTo>
                    <a:pt x="1483" y="160"/>
                  </a:lnTo>
                  <a:lnTo>
                    <a:pt x="1484" y="159"/>
                  </a:lnTo>
                  <a:lnTo>
                    <a:pt x="1484" y="158"/>
                  </a:lnTo>
                  <a:lnTo>
                    <a:pt x="1485" y="157"/>
                  </a:lnTo>
                  <a:lnTo>
                    <a:pt x="1488" y="153"/>
                  </a:lnTo>
                  <a:lnTo>
                    <a:pt x="1490" y="151"/>
                  </a:lnTo>
                  <a:lnTo>
                    <a:pt x="1492" y="149"/>
                  </a:lnTo>
                  <a:lnTo>
                    <a:pt x="1493" y="147"/>
                  </a:lnTo>
                  <a:lnTo>
                    <a:pt x="1493" y="146"/>
                  </a:lnTo>
                  <a:lnTo>
                    <a:pt x="1494" y="146"/>
                  </a:lnTo>
                  <a:lnTo>
                    <a:pt x="1496" y="145"/>
                  </a:lnTo>
                  <a:lnTo>
                    <a:pt x="1498" y="145"/>
                  </a:lnTo>
                  <a:lnTo>
                    <a:pt x="1499" y="145"/>
                  </a:lnTo>
                  <a:lnTo>
                    <a:pt x="1500" y="144"/>
                  </a:lnTo>
                  <a:lnTo>
                    <a:pt x="1503" y="144"/>
                  </a:lnTo>
                  <a:lnTo>
                    <a:pt x="1503" y="143"/>
                  </a:lnTo>
                  <a:lnTo>
                    <a:pt x="1504" y="143"/>
                  </a:lnTo>
                  <a:lnTo>
                    <a:pt x="1505" y="142"/>
                  </a:lnTo>
                  <a:lnTo>
                    <a:pt x="1506" y="141"/>
                  </a:lnTo>
                  <a:lnTo>
                    <a:pt x="1508" y="139"/>
                  </a:lnTo>
                  <a:lnTo>
                    <a:pt x="1511" y="138"/>
                  </a:lnTo>
                  <a:lnTo>
                    <a:pt x="1512" y="138"/>
                  </a:lnTo>
                  <a:lnTo>
                    <a:pt x="1512" y="137"/>
                  </a:lnTo>
                  <a:lnTo>
                    <a:pt x="1513" y="136"/>
                  </a:lnTo>
                  <a:lnTo>
                    <a:pt x="1513" y="135"/>
                  </a:lnTo>
                  <a:lnTo>
                    <a:pt x="1513" y="134"/>
                  </a:lnTo>
                  <a:lnTo>
                    <a:pt x="1514" y="132"/>
                  </a:lnTo>
                  <a:lnTo>
                    <a:pt x="1515" y="132"/>
                  </a:lnTo>
                  <a:lnTo>
                    <a:pt x="1516" y="132"/>
                  </a:lnTo>
                  <a:lnTo>
                    <a:pt x="1516" y="131"/>
                  </a:lnTo>
                  <a:lnTo>
                    <a:pt x="1518" y="130"/>
                  </a:lnTo>
                  <a:lnTo>
                    <a:pt x="1519" y="130"/>
                  </a:lnTo>
                  <a:lnTo>
                    <a:pt x="1520" y="131"/>
                  </a:lnTo>
                  <a:lnTo>
                    <a:pt x="1521" y="131"/>
                  </a:lnTo>
                  <a:lnTo>
                    <a:pt x="1522" y="131"/>
                  </a:lnTo>
                  <a:lnTo>
                    <a:pt x="1523" y="131"/>
                  </a:lnTo>
                  <a:lnTo>
                    <a:pt x="1526" y="131"/>
                  </a:lnTo>
                  <a:lnTo>
                    <a:pt x="1527" y="130"/>
                  </a:lnTo>
                  <a:lnTo>
                    <a:pt x="1529" y="129"/>
                  </a:lnTo>
                  <a:lnTo>
                    <a:pt x="1530" y="129"/>
                  </a:lnTo>
                  <a:lnTo>
                    <a:pt x="1533" y="128"/>
                  </a:lnTo>
                  <a:lnTo>
                    <a:pt x="1534" y="127"/>
                  </a:lnTo>
                  <a:lnTo>
                    <a:pt x="1536" y="126"/>
                  </a:lnTo>
                  <a:lnTo>
                    <a:pt x="1537" y="126"/>
                  </a:lnTo>
                  <a:lnTo>
                    <a:pt x="1538" y="126"/>
                  </a:lnTo>
                  <a:lnTo>
                    <a:pt x="1541" y="126"/>
                  </a:lnTo>
                  <a:lnTo>
                    <a:pt x="1542" y="124"/>
                  </a:lnTo>
                  <a:lnTo>
                    <a:pt x="1544" y="124"/>
                  </a:lnTo>
                  <a:lnTo>
                    <a:pt x="1545" y="124"/>
                  </a:lnTo>
                  <a:lnTo>
                    <a:pt x="1546" y="124"/>
                  </a:lnTo>
                  <a:lnTo>
                    <a:pt x="1548" y="126"/>
                  </a:lnTo>
                  <a:lnTo>
                    <a:pt x="1549" y="126"/>
                  </a:lnTo>
                  <a:lnTo>
                    <a:pt x="1550" y="126"/>
                  </a:lnTo>
                  <a:lnTo>
                    <a:pt x="1551" y="126"/>
                  </a:lnTo>
                  <a:lnTo>
                    <a:pt x="1552" y="127"/>
                  </a:lnTo>
                  <a:lnTo>
                    <a:pt x="1553" y="127"/>
                  </a:lnTo>
                  <a:lnTo>
                    <a:pt x="1555" y="126"/>
                  </a:lnTo>
                  <a:lnTo>
                    <a:pt x="1556" y="126"/>
                  </a:lnTo>
                  <a:lnTo>
                    <a:pt x="1557" y="126"/>
                  </a:lnTo>
                  <a:lnTo>
                    <a:pt x="1558" y="127"/>
                  </a:lnTo>
                  <a:lnTo>
                    <a:pt x="1560" y="128"/>
                  </a:lnTo>
                  <a:lnTo>
                    <a:pt x="1561" y="128"/>
                  </a:lnTo>
                  <a:lnTo>
                    <a:pt x="1563" y="129"/>
                  </a:lnTo>
                  <a:lnTo>
                    <a:pt x="1564" y="129"/>
                  </a:lnTo>
                  <a:lnTo>
                    <a:pt x="1565" y="129"/>
                  </a:lnTo>
                  <a:lnTo>
                    <a:pt x="1566" y="130"/>
                  </a:lnTo>
                  <a:lnTo>
                    <a:pt x="1567" y="130"/>
                  </a:lnTo>
                  <a:lnTo>
                    <a:pt x="1568" y="130"/>
                  </a:lnTo>
                  <a:lnTo>
                    <a:pt x="1570" y="130"/>
                  </a:lnTo>
                  <a:lnTo>
                    <a:pt x="1571" y="131"/>
                  </a:lnTo>
                  <a:lnTo>
                    <a:pt x="1572" y="132"/>
                  </a:lnTo>
                  <a:lnTo>
                    <a:pt x="1573" y="134"/>
                  </a:lnTo>
                  <a:lnTo>
                    <a:pt x="1574" y="135"/>
                  </a:lnTo>
                  <a:lnTo>
                    <a:pt x="1575" y="135"/>
                  </a:lnTo>
                  <a:lnTo>
                    <a:pt x="1576" y="136"/>
                  </a:lnTo>
                  <a:lnTo>
                    <a:pt x="1579" y="137"/>
                  </a:lnTo>
                  <a:lnTo>
                    <a:pt x="1580" y="137"/>
                  </a:lnTo>
                  <a:lnTo>
                    <a:pt x="1581" y="138"/>
                  </a:lnTo>
                  <a:lnTo>
                    <a:pt x="1582" y="138"/>
                  </a:lnTo>
                  <a:lnTo>
                    <a:pt x="1583" y="139"/>
                  </a:lnTo>
                  <a:lnTo>
                    <a:pt x="1585" y="139"/>
                  </a:lnTo>
                  <a:lnTo>
                    <a:pt x="1586" y="139"/>
                  </a:lnTo>
                  <a:lnTo>
                    <a:pt x="1587" y="139"/>
                  </a:lnTo>
                  <a:lnTo>
                    <a:pt x="1589" y="141"/>
                  </a:lnTo>
                  <a:lnTo>
                    <a:pt x="1590" y="141"/>
                  </a:lnTo>
                  <a:lnTo>
                    <a:pt x="1591" y="141"/>
                  </a:lnTo>
                  <a:lnTo>
                    <a:pt x="1593" y="139"/>
                  </a:lnTo>
                  <a:lnTo>
                    <a:pt x="1594" y="139"/>
                  </a:lnTo>
                  <a:lnTo>
                    <a:pt x="1595" y="139"/>
                  </a:lnTo>
                  <a:lnTo>
                    <a:pt x="1596" y="139"/>
                  </a:lnTo>
                  <a:lnTo>
                    <a:pt x="1597" y="139"/>
                  </a:lnTo>
                  <a:lnTo>
                    <a:pt x="1598" y="139"/>
                  </a:lnTo>
                  <a:lnTo>
                    <a:pt x="1600" y="139"/>
                  </a:lnTo>
                  <a:lnTo>
                    <a:pt x="1600" y="138"/>
                  </a:lnTo>
                  <a:lnTo>
                    <a:pt x="1601" y="138"/>
                  </a:lnTo>
                  <a:lnTo>
                    <a:pt x="1602" y="138"/>
                  </a:lnTo>
                  <a:lnTo>
                    <a:pt x="1603" y="138"/>
                  </a:lnTo>
                  <a:lnTo>
                    <a:pt x="1604" y="138"/>
                  </a:lnTo>
                  <a:lnTo>
                    <a:pt x="1605" y="138"/>
                  </a:lnTo>
                  <a:lnTo>
                    <a:pt x="1606" y="138"/>
                  </a:lnTo>
                  <a:lnTo>
                    <a:pt x="1608" y="138"/>
                  </a:lnTo>
                  <a:lnTo>
                    <a:pt x="1609" y="139"/>
                  </a:lnTo>
                  <a:lnTo>
                    <a:pt x="1610" y="139"/>
                  </a:lnTo>
                  <a:lnTo>
                    <a:pt x="1611" y="139"/>
                  </a:lnTo>
                  <a:lnTo>
                    <a:pt x="1612" y="139"/>
                  </a:lnTo>
                  <a:lnTo>
                    <a:pt x="1613" y="139"/>
                  </a:lnTo>
                  <a:lnTo>
                    <a:pt x="1615" y="139"/>
                  </a:lnTo>
                  <a:lnTo>
                    <a:pt x="1615" y="141"/>
                  </a:lnTo>
                  <a:lnTo>
                    <a:pt x="1616" y="139"/>
                  </a:lnTo>
                  <a:lnTo>
                    <a:pt x="1617" y="139"/>
                  </a:lnTo>
                  <a:lnTo>
                    <a:pt x="1618" y="139"/>
                  </a:lnTo>
                  <a:lnTo>
                    <a:pt x="1618" y="138"/>
                  </a:lnTo>
                  <a:lnTo>
                    <a:pt x="1619" y="137"/>
                  </a:lnTo>
                  <a:lnTo>
                    <a:pt x="1620" y="136"/>
                  </a:lnTo>
                  <a:lnTo>
                    <a:pt x="1621" y="135"/>
                  </a:lnTo>
                  <a:lnTo>
                    <a:pt x="1623" y="134"/>
                  </a:lnTo>
                  <a:lnTo>
                    <a:pt x="1624" y="132"/>
                  </a:lnTo>
                  <a:lnTo>
                    <a:pt x="1626" y="131"/>
                  </a:lnTo>
                  <a:lnTo>
                    <a:pt x="1628" y="131"/>
                  </a:lnTo>
                  <a:lnTo>
                    <a:pt x="1630" y="130"/>
                  </a:lnTo>
                  <a:lnTo>
                    <a:pt x="1633" y="128"/>
                  </a:lnTo>
                  <a:lnTo>
                    <a:pt x="1634" y="128"/>
                  </a:lnTo>
                  <a:lnTo>
                    <a:pt x="1637" y="126"/>
                  </a:lnTo>
                  <a:lnTo>
                    <a:pt x="1639" y="124"/>
                  </a:lnTo>
                  <a:lnTo>
                    <a:pt x="1641" y="123"/>
                  </a:lnTo>
                  <a:lnTo>
                    <a:pt x="1642" y="122"/>
                  </a:lnTo>
                  <a:lnTo>
                    <a:pt x="1643" y="121"/>
                  </a:lnTo>
                  <a:lnTo>
                    <a:pt x="1646" y="121"/>
                  </a:lnTo>
                  <a:lnTo>
                    <a:pt x="1648" y="119"/>
                  </a:lnTo>
                  <a:lnTo>
                    <a:pt x="1652" y="116"/>
                  </a:lnTo>
                  <a:lnTo>
                    <a:pt x="1655" y="114"/>
                  </a:lnTo>
                  <a:lnTo>
                    <a:pt x="1656" y="113"/>
                  </a:lnTo>
                  <a:lnTo>
                    <a:pt x="1660" y="111"/>
                  </a:lnTo>
                  <a:lnTo>
                    <a:pt x="1662" y="108"/>
                  </a:lnTo>
                  <a:lnTo>
                    <a:pt x="1664" y="106"/>
                  </a:lnTo>
                  <a:lnTo>
                    <a:pt x="1665" y="106"/>
                  </a:lnTo>
                  <a:lnTo>
                    <a:pt x="1668" y="104"/>
                  </a:lnTo>
                  <a:lnTo>
                    <a:pt x="1668" y="101"/>
                  </a:lnTo>
                  <a:lnTo>
                    <a:pt x="1669" y="100"/>
                  </a:lnTo>
                  <a:lnTo>
                    <a:pt x="1670" y="99"/>
                  </a:lnTo>
                  <a:lnTo>
                    <a:pt x="1670" y="98"/>
                  </a:lnTo>
                  <a:lnTo>
                    <a:pt x="1670" y="97"/>
                  </a:lnTo>
                  <a:lnTo>
                    <a:pt x="1670" y="95"/>
                  </a:lnTo>
                  <a:lnTo>
                    <a:pt x="1669" y="94"/>
                  </a:lnTo>
                  <a:lnTo>
                    <a:pt x="1670" y="92"/>
                  </a:lnTo>
                  <a:lnTo>
                    <a:pt x="1670" y="91"/>
                  </a:lnTo>
                  <a:lnTo>
                    <a:pt x="1670" y="90"/>
                  </a:lnTo>
                  <a:lnTo>
                    <a:pt x="1671" y="89"/>
                  </a:lnTo>
                  <a:lnTo>
                    <a:pt x="1671" y="87"/>
                  </a:lnTo>
                  <a:lnTo>
                    <a:pt x="1672" y="86"/>
                  </a:lnTo>
                  <a:lnTo>
                    <a:pt x="1672" y="84"/>
                  </a:lnTo>
                  <a:lnTo>
                    <a:pt x="1672" y="83"/>
                  </a:lnTo>
                  <a:lnTo>
                    <a:pt x="1673" y="82"/>
                  </a:lnTo>
                  <a:lnTo>
                    <a:pt x="1673" y="80"/>
                  </a:lnTo>
                  <a:lnTo>
                    <a:pt x="1675" y="79"/>
                  </a:lnTo>
                  <a:lnTo>
                    <a:pt x="1675" y="78"/>
                  </a:lnTo>
                  <a:lnTo>
                    <a:pt x="1676" y="77"/>
                  </a:lnTo>
                  <a:lnTo>
                    <a:pt x="1676" y="76"/>
                  </a:lnTo>
                  <a:lnTo>
                    <a:pt x="1676" y="75"/>
                  </a:lnTo>
                  <a:lnTo>
                    <a:pt x="1677" y="74"/>
                  </a:lnTo>
                  <a:lnTo>
                    <a:pt x="1678" y="72"/>
                  </a:lnTo>
                  <a:lnTo>
                    <a:pt x="1678" y="71"/>
                  </a:lnTo>
                  <a:lnTo>
                    <a:pt x="1678" y="70"/>
                  </a:lnTo>
                  <a:lnTo>
                    <a:pt x="1679" y="69"/>
                  </a:lnTo>
                  <a:lnTo>
                    <a:pt x="1679" y="68"/>
                  </a:lnTo>
                  <a:lnTo>
                    <a:pt x="1680" y="68"/>
                  </a:lnTo>
                  <a:lnTo>
                    <a:pt x="1680" y="67"/>
                  </a:lnTo>
                  <a:lnTo>
                    <a:pt x="1680" y="68"/>
                  </a:lnTo>
                  <a:lnTo>
                    <a:pt x="1682" y="68"/>
                  </a:lnTo>
                  <a:lnTo>
                    <a:pt x="1683" y="68"/>
                  </a:lnTo>
                  <a:lnTo>
                    <a:pt x="1684" y="69"/>
                  </a:lnTo>
                  <a:lnTo>
                    <a:pt x="1685" y="68"/>
                  </a:lnTo>
                  <a:lnTo>
                    <a:pt x="1685" y="67"/>
                  </a:lnTo>
                  <a:lnTo>
                    <a:pt x="1685" y="65"/>
                  </a:lnTo>
                  <a:lnTo>
                    <a:pt x="1686" y="64"/>
                  </a:lnTo>
                  <a:lnTo>
                    <a:pt x="1687" y="64"/>
                  </a:lnTo>
                  <a:lnTo>
                    <a:pt x="1687" y="63"/>
                  </a:lnTo>
                  <a:lnTo>
                    <a:pt x="1687" y="62"/>
                  </a:lnTo>
                  <a:lnTo>
                    <a:pt x="1688" y="61"/>
                  </a:lnTo>
                  <a:lnTo>
                    <a:pt x="1690" y="61"/>
                  </a:lnTo>
                  <a:lnTo>
                    <a:pt x="1688" y="59"/>
                  </a:lnTo>
                  <a:lnTo>
                    <a:pt x="1688" y="57"/>
                  </a:lnTo>
                  <a:lnTo>
                    <a:pt x="1687" y="57"/>
                  </a:lnTo>
                  <a:lnTo>
                    <a:pt x="1687" y="56"/>
                  </a:lnTo>
                  <a:lnTo>
                    <a:pt x="1687" y="55"/>
                  </a:lnTo>
                  <a:lnTo>
                    <a:pt x="1688" y="54"/>
                  </a:lnTo>
                  <a:lnTo>
                    <a:pt x="1688" y="53"/>
                  </a:lnTo>
                  <a:lnTo>
                    <a:pt x="1688" y="50"/>
                  </a:lnTo>
                  <a:lnTo>
                    <a:pt x="1688" y="49"/>
                  </a:lnTo>
                  <a:lnTo>
                    <a:pt x="1688" y="48"/>
                  </a:lnTo>
                  <a:lnTo>
                    <a:pt x="1688" y="47"/>
                  </a:lnTo>
                  <a:lnTo>
                    <a:pt x="1690" y="46"/>
                  </a:lnTo>
                  <a:lnTo>
                    <a:pt x="1690" y="45"/>
                  </a:lnTo>
                  <a:lnTo>
                    <a:pt x="1690" y="44"/>
                  </a:lnTo>
                  <a:lnTo>
                    <a:pt x="1690" y="42"/>
                  </a:lnTo>
                  <a:lnTo>
                    <a:pt x="1691" y="42"/>
                  </a:lnTo>
                  <a:lnTo>
                    <a:pt x="1691" y="41"/>
                  </a:lnTo>
                  <a:lnTo>
                    <a:pt x="1692" y="41"/>
                  </a:lnTo>
                  <a:lnTo>
                    <a:pt x="1693" y="41"/>
                  </a:lnTo>
                  <a:lnTo>
                    <a:pt x="1694" y="42"/>
                  </a:lnTo>
                  <a:lnTo>
                    <a:pt x="1695" y="44"/>
                  </a:lnTo>
                  <a:lnTo>
                    <a:pt x="1697" y="45"/>
                  </a:lnTo>
                  <a:lnTo>
                    <a:pt x="1698" y="46"/>
                  </a:lnTo>
                  <a:lnTo>
                    <a:pt x="1699" y="48"/>
                  </a:lnTo>
                  <a:lnTo>
                    <a:pt x="1699" y="49"/>
                  </a:lnTo>
                  <a:lnTo>
                    <a:pt x="1700" y="50"/>
                  </a:lnTo>
                  <a:lnTo>
                    <a:pt x="1700" y="52"/>
                  </a:lnTo>
                  <a:lnTo>
                    <a:pt x="1701" y="52"/>
                  </a:lnTo>
                  <a:lnTo>
                    <a:pt x="1701" y="53"/>
                  </a:lnTo>
                  <a:lnTo>
                    <a:pt x="1702" y="53"/>
                  </a:lnTo>
                  <a:lnTo>
                    <a:pt x="1702" y="54"/>
                  </a:lnTo>
                  <a:lnTo>
                    <a:pt x="1703" y="54"/>
                  </a:lnTo>
                  <a:lnTo>
                    <a:pt x="1703" y="55"/>
                  </a:lnTo>
                  <a:lnTo>
                    <a:pt x="1703" y="56"/>
                  </a:lnTo>
                  <a:lnTo>
                    <a:pt x="1703" y="57"/>
                  </a:lnTo>
                  <a:lnTo>
                    <a:pt x="1705" y="59"/>
                  </a:lnTo>
                  <a:lnTo>
                    <a:pt x="1706" y="60"/>
                  </a:lnTo>
                  <a:lnTo>
                    <a:pt x="1706" y="61"/>
                  </a:lnTo>
                  <a:lnTo>
                    <a:pt x="1706" y="62"/>
                  </a:lnTo>
                  <a:lnTo>
                    <a:pt x="1706" y="63"/>
                  </a:lnTo>
                  <a:lnTo>
                    <a:pt x="1706" y="64"/>
                  </a:lnTo>
                  <a:lnTo>
                    <a:pt x="1705" y="64"/>
                  </a:lnTo>
                  <a:lnTo>
                    <a:pt x="1705" y="65"/>
                  </a:lnTo>
                  <a:lnTo>
                    <a:pt x="1706" y="65"/>
                  </a:lnTo>
                  <a:lnTo>
                    <a:pt x="1707" y="67"/>
                  </a:lnTo>
                  <a:lnTo>
                    <a:pt x="1707" y="68"/>
                  </a:lnTo>
                  <a:lnTo>
                    <a:pt x="1707" y="69"/>
                  </a:lnTo>
                  <a:lnTo>
                    <a:pt x="1707" y="70"/>
                  </a:lnTo>
                  <a:lnTo>
                    <a:pt x="1707" y="71"/>
                  </a:lnTo>
                  <a:lnTo>
                    <a:pt x="1708" y="72"/>
                  </a:lnTo>
                  <a:lnTo>
                    <a:pt x="1709" y="72"/>
                  </a:lnTo>
                  <a:lnTo>
                    <a:pt x="1710" y="72"/>
                  </a:lnTo>
                  <a:lnTo>
                    <a:pt x="1712" y="74"/>
                  </a:lnTo>
                  <a:lnTo>
                    <a:pt x="1713" y="74"/>
                  </a:lnTo>
                  <a:lnTo>
                    <a:pt x="1714" y="75"/>
                  </a:lnTo>
                  <a:lnTo>
                    <a:pt x="1714" y="76"/>
                  </a:lnTo>
                  <a:lnTo>
                    <a:pt x="1715" y="77"/>
                  </a:lnTo>
                  <a:lnTo>
                    <a:pt x="1716" y="78"/>
                  </a:lnTo>
                  <a:lnTo>
                    <a:pt x="1717" y="78"/>
                  </a:lnTo>
                  <a:lnTo>
                    <a:pt x="1717" y="79"/>
                  </a:lnTo>
                  <a:lnTo>
                    <a:pt x="1718" y="79"/>
                  </a:lnTo>
                  <a:lnTo>
                    <a:pt x="1720" y="79"/>
                  </a:lnTo>
                  <a:lnTo>
                    <a:pt x="1721" y="78"/>
                  </a:lnTo>
                  <a:lnTo>
                    <a:pt x="1722" y="78"/>
                  </a:lnTo>
                  <a:lnTo>
                    <a:pt x="1723" y="76"/>
                  </a:lnTo>
                  <a:lnTo>
                    <a:pt x="1724" y="75"/>
                  </a:lnTo>
                  <a:lnTo>
                    <a:pt x="1725" y="74"/>
                  </a:lnTo>
                  <a:lnTo>
                    <a:pt x="1725" y="71"/>
                  </a:lnTo>
                  <a:lnTo>
                    <a:pt x="1727" y="70"/>
                  </a:lnTo>
                  <a:lnTo>
                    <a:pt x="1727" y="69"/>
                  </a:lnTo>
                  <a:lnTo>
                    <a:pt x="1728" y="68"/>
                  </a:lnTo>
                  <a:lnTo>
                    <a:pt x="1728" y="65"/>
                  </a:lnTo>
                  <a:lnTo>
                    <a:pt x="1729" y="64"/>
                  </a:lnTo>
                  <a:lnTo>
                    <a:pt x="1729" y="63"/>
                  </a:lnTo>
                  <a:lnTo>
                    <a:pt x="1729" y="62"/>
                  </a:lnTo>
                  <a:lnTo>
                    <a:pt x="1729" y="61"/>
                  </a:lnTo>
                  <a:lnTo>
                    <a:pt x="1729" y="60"/>
                  </a:lnTo>
                  <a:lnTo>
                    <a:pt x="1729" y="59"/>
                  </a:lnTo>
                  <a:lnTo>
                    <a:pt x="1729" y="57"/>
                  </a:lnTo>
                  <a:lnTo>
                    <a:pt x="1729" y="55"/>
                  </a:lnTo>
                  <a:lnTo>
                    <a:pt x="1729" y="54"/>
                  </a:lnTo>
                  <a:lnTo>
                    <a:pt x="1729" y="53"/>
                  </a:lnTo>
                  <a:lnTo>
                    <a:pt x="1729" y="50"/>
                  </a:lnTo>
                  <a:lnTo>
                    <a:pt x="1729" y="49"/>
                  </a:lnTo>
                  <a:lnTo>
                    <a:pt x="1729" y="48"/>
                  </a:lnTo>
                  <a:lnTo>
                    <a:pt x="1729" y="47"/>
                  </a:lnTo>
                  <a:lnTo>
                    <a:pt x="1730" y="46"/>
                  </a:lnTo>
                  <a:lnTo>
                    <a:pt x="1730" y="44"/>
                  </a:lnTo>
                  <a:lnTo>
                    <a:pt x="1731" y="42"/>
                  </a:lnTo>
                  <a:lnTo>
                    <a:pt x="1731" y="41"/>
                  </a:lnTo>
                  <a:lnTo>
                    <a:pt x="1732" y="40"/>
                  </a:lnTo>
                  <a:lnTo>
                    <a:pt x="1732" y="39"/>
                  </a:lnTo>
                  <a:lnTo>
                    <a:pt x="1734" y="38"/>
                  </a:lnTo>
                  <a:lnTo>
                    <a:pt x="1734" y="37"/>
                  </a:lnTo>
                  <a:lnTo>
                    <a:pt x="1734" y="35"/>
                  </a:lnTo>
                  <a:lnTo>
                    <a:pt x="1735" y="34"/>
                  </a:lnTo>
                  <a:lnTo>
                    <a:pt x="1735" y="33"/>
                  </a:lnTo>
                  <a:lnTo>
                    <a:pt x="1735" y="31"/>
                  </a:lnTo>
                  <a:lnTo>
                    <a:pt x="1734" y="30"/>
                  </a:lnTo>
                  <a:lnTo>
                    <a:pt x="1734" y="29"/>
                  </a:lnTo>
                  <a:lnTo>
                    <a:pt x="1732" y="27"/>
                  </a:lnTo>
                  <a:lnTo>
                    <a:pt x="1732" y="25"/>
                  </a:lnTo>
                  <a:lnTo>
                    <a:pt x="1731" y="25"/>
                  </a:lnTo>
                  <a:lnTo>
                    <a:pt x="1731" y="24"/>
                  </a:lnTo>
                  <a:lnTo>
                    <a:pt x="1731" y="23"/>
                  </a:lnTo>
                  <a:lnTo>
                    <a:pt x="1732" y="24"/>
                  </a:lnTo>
                  <a:lnTo>
                    <a:pt x="1734" y="24"/>
                  </a:lnTo>
                  <a:lnTo>
                    <a:pt x="1735" y="24"/>
                  </a:lnTo>
                  <a:lnTo>
                    <a:pt x="1736" y="25"/>
                  </a:lnTo>
                  <a:lnTo>
                    <a:pt x="1737" y="26"/>
                  </a:lnTo>
                  <a:lnTo>
                    <a:pt x="1738" y="26"/>
                  </a:lnTo>
                  <a:lnTo>
                    <a:pt x="1739" y="26"/>
                  </a:lnTo>
                  <a:lnTo>
                    <a:pt x="1740" y="26"/>
                  </a:lnTo>
                  <a:lnTo>
                    <a:pt x="1742" y="25"/>
                  </a:lnTo>
                  <a:lnTo>
                    <a:pt x="1743" y="25"/>
                  </a:lnTo>
                  <a:lnTo>
                    <a:pt x="1744" y="25"/>
                  </a:lnTo>
                  <a:lnTo>
                    <a:pt x="1745" y="25"/>
                  </a:lnTo>
                  <a:lnTo>
                    <a:pt x="1746" y="25"/>
                  </a:lnTo>
                  <a:lnTo>
                    <a:pt x="1747" y="26"/>
                  </a:lnTo>
                  <a:lnTo>
                    <a:pt x="1749" y="27"/>
                  </a:lnTo>
                  <a:lnTo>
                    <a:pt x="1751" y="29"/>
                  </a:lnTo>
                  <a:lnTo>
                    <a:pt x="1752" y="30"/>
                  </a:lnTo>
                  <a:lnTo>
                    <a:pt x="1753" y="31"/>
                  </a:lnTo>
                  <a:lnTo>
                    <a:pt x="1755" y="32"/>
                  </a:lnTo>
                  <a:lnTo>
                    <a:pt x="1757" y="33"/>
                  </a:lnTo>
                  <a:lnTo>
                    <a:pt x="1758" y="34"/>
                  </a:lnTo>
                  <a:lnTo>
                    <a:pt x="1759" y="35"/>
                  </a:lnTo>
                  <a:lnTo>
                    <a:pt x="1760" y="35"/>
                  </a:lnTo>
                  <a:lnTo>
                    <a:pt x="1761" y="35"/>
                  </a:lnTo>
                  <a:lnTo>
                    <a:pt x="1762" y="35"/>
                  </a:lnTo>
                  <a:lnTo>
                    <a:pt x="1764" y="35"/>
                  </a:lnTo>
                  <a:lnTo>
                    <a:pt x="1765" y="35"/>
                  </a:lnTo>
                  <a:lnTo>
                    <a:pt x="1767" y="35"/>
                  </a:lnTo>
                  <a:lnTo>
                    <a:pt x="1767" y="34"/>
                  </a:lnTo>
                  <a:lnTo>
                    <a:pt x="1768" y="34"/>
                  </a:lnTo>
                  <a:lnTo>
                    <a:pt x="1769" y="33"/>
                  </a:lnTo>
                  <a:lnTo>
                    <a:pt x="1770" y="33"/>
                  </a:lnTo>
                  <a:lnTo>
                    <a:pt x="1772" y="33"/>
                  </a:lnTo>
                  <a:lnTo>
                    <a:pt x="1772" y="34"/>
                  </a:lnTo>
                  <a:lnTo>
                    <a:pt x="1773" y="34"/>
                  </a:lnTo>
                  <a:lnTo>
                    <a:pt x="1774" y="35"/>
                  </a:lnTo>
                  <a:lnTo>
                    <a:pt x="1775" y="35"/>
                  </a:lnTo>
                  <a:lnTo>
                    <a:pt x="1776" y="37"/>
                  </a:lnTo>
                  <a:lnTo>
                    <a:pt x="1779" y="35"/>
                  </a:lnTo>
                  <a:lnTo>
                    <a:pt x="1780" y="34"/>
                  </a:lnTo>
                  <a:lnTo>
                    <a:pt x="1781" y="33"/>
                  </a:lnTo>
                  <a:lnTo>
                    <a:pt x="1784" y="31"/>
                  </a:lnTo>
                  <a:lnTo>
                    <a:pt x="1787" y="29"/>
                  </a:lnTo>
                  <a:lnTo>
                    <a:pt x="1789" y="27"/>
                  </a:lnTo>
                  <a:lnTo>
                    <a:pt x="1789" y="29"/>
                  </a:lnTo>
                  <a:lnTo>
                    <a:pt x="1789" y="30"/>
                  </a:lnTo>
                  <a:lnTo>
                    <a:pt x="1790" y="31"/>
                  </a:lnTo>
                  <a:lnTo>
                    <a:pt x="1790" y="32"/>
                  </a:lnTo>
                  <a:lnTo>
                    <a:pt x="1790" y="33"/>
                  </a:lnTo>
                  <a:lnTo>
                    <a:pt x="1791" y="33"/>
                  </a:lnTo>
                  <a:lnTo>
                    <a:pt x="1791" y="34"/>
                  </a:lnTo>
                  <a:lnTo>
                    <a:pt x="1791" y="35"/>
                  </a:lnTo>
                  <a:lnTo>
                    <a:pt x="1791" y="37"/>
                  </a:lnTo>
                  <a:lnTo>
                    <a:pt x="1792" y="38"/>
                  </a:lnTo>
                  <a:lnTo>
                    <a:pt x="1792" y="39"/>
                  </a:lnTo>
                  <a:lnTo>
                    <a:pt x="1794" y="40"/>
                  </a:lnTo>
                  <a:lnTo>
                    <a:pt x="1795" y="42"/>
                  </a:lnTo>
                  <a:lnTo>
                    <a:pt x="1795" y="44"/>
                  </a:lnTo>
                  <a:lnTo>
                    <a:pt x="1796" y="42"/>
                  </a:lnTo>
                  <a:lnTo>
                    <a:pt x="1799" y="40"/>
                  </a:lnTo>
                  <a:lnTo>
                    <a:pt x="1802" y="39"/>
                  </a:lnTo>
                  <a:lnTo>
                    <a:pt x="1803" y="38"/>
                  </a:lnTo>
                  <a:lnTo>
                    <a:pt x="1804" y="38"/>
                  </a:lnTo>
                  <a:lnTo>
                    <a:pt x="1805" y="37"/>
                  </a:lnTo>
                  <a:lnTo>
                    <a:pt x="1807" y="37"/>
                  </a:lnTo>
                  <a:lnTo>
                    <a:pt x="1809" y="35"/>
                  </a:lnTo>
                  <a:lnTo>
                    <a:pt x="1810" y="35"/>
                  </a:lnTo>
                  <a:lnTo>
                    <a:pt x="1811" y="35"/>
                  </a:lnTo>
                  <a:lnTo>
                    <a:pt x="1812" y="35"/>
                  </a:lnTo>
                  <a:lnTo>
                    <a:pt x="1813" y="37"/>
                  </a:lnTo>
                  <a:lnTo>
                    <a:pt x="1814" y="37"/>
                  </a:lnTo>
                  <a:lnTo>
                    <a:pt x="1815" y="37"/>
                  </a:lnTo>
                  <a:lnTo>
                    <a:pt x="1817" y="38"/>
                  </a:lnTo>
                  <a:lnTo>
                    <a:pt x="1818" y="39"/>
                  </a:lnTo>
                  <a:lnTo>
                    <a:pt x="1819" y="39"/>
                  </a:lnTo>
                  <a:lnTo>
                    <a:pt x="1820" y="40"/>
                  </a:lnTo>
                  <a:lnTo>
                    <a:pt x="1820" y="41"/>
                  </a:lnTo>
                  <a:lnTo>
                    <a:pt x="1821" y="41"/>
                  </a:lnTo>
                  <a:lnTo>
                    <a:pt x="1821" y="42"/>
                  </a:lnTo>
                  <a:lnTo>
                    <a:pt x="1822" y="44"/>
                  </a:lnTo>
                  <a:lnTo>
                    <a:pt x="1824" y="45"/>
                  </a:lnTo>
                  <a:lnTo>
                    <a:pt x="1825" y="45"/>
                  </a:lnTo>
                  <a:lnTo>
                    <a:pt x="1826" y="46"/>
                  </a:lnTo>
                  <a:lnTo>
                    <a:pt x="1827" y="47"/>
                  </a:lnTo>
                  <a:lnTo>
                    <a:pt x="1828" y="47"/>
                  </a:lnTo>
                  <a:lnTo>
                    <a:pt x="1829" y="48"/>
                  </a:lnTo>
                  <a:lnTo>
                    <a:pt x="1831" y="48"/>
                  </a:lnTo>
                  <a:lnTo>
                    <a:pt x="1832" y="48"/>
                  </a:lnTo>
                  <a:lnTo>
                    <a:pt x="1833" y="48"/>
                  </a:lnTo>
                  <a:lnTo>
                    <a:pt x="1834" y="48"/>
                  </a:lnTo>
                  <a:lnTo>
                    <a:pt x="1834" y="47"/>
                  </a:lnTo>
                  <a:lnTo>
                    <a:pt x="1834" y="46"/>
                  </a:lnTo>
                  <a:lnTo>
                    <a:pt x="1834" y="45"/>
                  </a:lnTo>
                  <a:lnTo>
                    <a:pt x="1835" y="45"/>
                  </a:lnTo>
                  <a:lnTo>
                    <a:pt x="1835" y="44"/>
                  </a:lnTo>
                  <a:lnTo>
                    <a:pt x="1835" y="42"/>
                  </a:lnTo>
                  <a:lnTo>
                    <a:pt x="1836" y="41"/>
                  </a:lnTo>
                  <a:lnTo>
                    <a:pt x="1837" y="41"/>
                  </a:lnTo>
                  <a:lnTo>
                    <a:pt x="1839" y="41"/>
                  </a:lnTo>
                  <a:lnTo>
                    <a:pt x="1840" y="41"/>
                  </a:lnTo>
                  <a:lnTo>
                    <a:pt x="1840" y="42"/>
                  </a:lnTo>
                  <a:lnTo>
                    <a:pt x="1841" y="42"/>
                  </a:lnTo>
                  <a:lnTo>
                    <a:pt x="1842" y="41"/>
                  </a:lnTo>
                  <a:lnTo>
                    <a:pt x="1843" y="41"/>
                  </a:lnTo>
                  <a:lnTo>
                    <a:pt x="1844" y="41"/>
                  </a:lnTo>
                  <a:lnTo>
                    <a:pt x="1846" y="41"/>
                  </a:lnTo>
                  <a:lnTo>
                    <a:pt x="1847" y="40"/>
                  </a:lnTo>
                  <a:lnTo>
                    <a:pt x="1848" y="39"/>
                  </a:lnTo>
                  <a:lnTo>
                    <a:pt x="1849" y="38"/>
                  </a:lnTo>
                  <a:lnTo>
                    <a:pt x="1850" y="37"/>
                  </a:lnTo>
                  <a:lnTo>
                    <a:pt x="1851" y="37"/>
                  </a:lnTo>
                  <a:lnTo>
                    <a:pt x="1851" y="35"/>
                  </a:lnTo>
                  <a:lnTo>
                    <a:pt x="1852" y="35"/>
                  </a:lnTo>
                  <a:lnTo>
                    <a:pt x="1854" y="35"/>
                  </a:lnTo>
                  <a:lnTo>
                    <a:pt x="1855" y="35"/>
                  </a:lnTo>
                  <a:lnTo>
                    <a:pt x="1856" y="35"/>
                  </a:lnTo>
                  <a:lnTo>
                    <a:pt x="1856" y="34"/>
                  </a:lnTo>
                  <a:lnTo>
                    <a:pt x="1857" y="34"/>
                  </a:lnTo>
                  <a:lnTo>
                    <a:pt x="1858" y="33"/>
                  </a:lnTo>
                  <a:lnTo>
                    <a:pt x="1858" y="32"/>
                  </a:lnTo>
                  <a:lnTo>
                    <a:pt x="1859" y="32"/>
                  </a:lnTo>
                  <a:lnTo>
                    <a:pt x="1859" y="31"/>
                  </a:lnTo>
                  <a:lnTo>
                    <a:pt x="1861" y="29"/>
                  </a:lnTo>
                  <a:lnTo>
                    <a:pt x="1862" y="27"/>
                  </a:lnTo>
                  <a:lnTo>
                    <a:pt x="1862" y="26"/>
                  </a:lnTo>
                  <a:lnTo>
                    <a:pt x="1862" y="25"/>
                  </a:lnTo>
                  <a:lnTo>
                    <a:pt x="1863" y="24"/>
                  </a:lnTo>
                  <a:lnTo>
                    <a:pt x="1863" y="23"/>
                  </a:lnTo>
                  <a:lnTo>
                    <a:pt x="1863" y="22"/>
                  </a:lnTo>
                  <a:lnTo>
                    <a:pt x="1863" y="20"/>
                  </a:lnTo>
                  <a:lnTo>
                    <a:pt x="1864" y="19"/>
                  </a:lnTo>
                  <a:lnTo>
                    <a:pt x="1864" y="18"/>
                  </a:lnTo>
                  <a:lnTo>
                    <a:pt x="1865" y="18"/>
                  </a:lnTo>
                  <a:lnTo>
                    <a:pt x="1865" y="17"/>
                  </a:lnTo>
                  <a:lnTo>
                    <a:pt x="1866" y="17"/>
                  </a:lnTo>
                  <a:lnTo>
                    <a:pt x="1867" y="16"/>
                  </a:lnTo>
                  <a:lnTo>
                    <a:pt x="1867" y="15"/>
                  </a:lnTo>
                  <a:lnTo>
                    <a:pt x="1869" y="15"/>
                  </a:lnTo>
                  <a:lnTo>
                    <a:pt x="1869" y="14"/>
                  </a:lnTo>
                  <a:lnTo>
                    <a:pt x="1870" y="14"/>
                  </a:lnTo>
                  <a:lnTo>
                    <a:pt x="1871" y="14"/>
                  </a:lnTo>
                  <a:lnTo>
                    <a:pt x="1872" y="12"/>
                  </a:lnTo>
                  <a:lnTo>
                    <a:pt x="1874" y="12"/>
                  </a:lnTo>
                  <a:lnTo>
                    <a:pt x="1876" y="12"/>
                  </a:lnTo>
                  <a:lnTo>
                    <a:pt x="1877" y="11"/>
                  </a:lnTo>
                  <a:lnTo>
                    <a:pt x="1878" y="10"/>
                  </a:lnTo>
                  <a:lnTo>
                    <a:pt x="1879" y="9"/>
                  </a:lnTo>
                  <a:lnTo>
                    <a:pt x="1879" y="8"/>
                  </a:lnTo>
                  <a:lnTo>
                    <a:pt x="1880" y="7"/>
                  </a:lnTo>
                  <a:lnTo>
                    <a:pt x="1881" y="5"/>
                  </a:lnTo>
                  <a:lnTo>
                    <a:pt x="1882" y="4"/>
                  </a:lnTo>
                  <a:lnTo>
                    <a:pt x="1885" y="2"/>
                  </a:lnTo>
                  <a:lnTo>
                    <a:pt x="1887" y="0"/>
                  </a:lnTo>
                  <a:lnTo>
                    <a:pt x="1889" y="2"/>
                  </a:lnTo>
                  <a:lnTo>
                    <a:pt x="1891" y="3"/>
                  </a:lnTo>
                  <a:lnTo>
                    <a:pt x="1892" y="4"/>
                  </a:lnTo>
                  <a:lnTo>
                    <a:pt x="1893" y="4"/>
                  </a:lnTo>
                  <a:lnTo>
                    <a:pt x="1903" y="8"/>
                  </a:lnTo>
                  <a:lnTo>
                    <a:pt x="1906" y="9"/>
                  </a:lnTo>
                  <a:lnTo>
                    <a:pt x="1907" y="9"/>
                  </a:lnTo>
                  <a:lnTo>
                    <a:pt x="1908" y="10"/>
                  </a:lnTo>
                  <a:close/>
                </a:path>
              </a:pathLst>
            </a:custGeom>
            <a:solidFill>
              <a:srgbClr val="FFEBAF"/>
            </a:solidFill>
            <a:ln w="31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407" name="Freeform 59"/>
            <p:cNvSpPr>
              <a:spLocks/>
            </p:cNvSpPr>
            <p:nvPr/>
          </p:nvSpPr>
          <p:spPr bwMode="auto">
            <a:xfrm>
              <a:off x="9347942" y="4608261"/>
              <a:ext cx="1360118" cy="1511328"/>
            </a:xfrm>
            <a:custGeom>
              <a:avLst/>
              <a:gdLst>
                <a:gd name="T0" fmla="*/ 1021 w 1190"/>
                <a:gd name="T1" fmla="*/ 36 h 1333"/>
                <a:gd name="T2" fmla="*/ 1078 w 1190"/>
                <a:gd name="T3" fmla="*/ 94 h 1333"/>
                <a:gd name="T4" fmla="*/ 1075 w 1190"/>
                <a:gd name="T5" fmla="*/ 117 h 1333"/>
                <a:gd name="T6" fmla="*/ 1075 w 1190"/>
                <a:gd name="T7" fmla="*/ 146 h 1333"/>
                <a:gd name="T8" fmla="*/ 1090 w 1190"/>
                <a:gd name="T9" fmla="*/ 178 h 1333"/>
                <a:gd name="T10" fmla="*/ 1120 w 1190"/>
                <a:gd name="T11" fmla="*/ 271 h 1333"/>
                <a:gd name="T12" fmla="*/ 1131 w 1190"/>
                <a:gd name="T13" fmla="*/ 311 h 1333"/>
                <a:gd name="T14" fmla="*/ 1128 w 1190"/>
                <a:gd name="T15" fmla="*/ 380 h 1333"/>
                <a:gd name="T16" fmla="*/ 1120 w 1190"/>
                <a:gd name="T17" fmla="*/ 411 h 1333"/>
                <a:gd name="T18" fmla="*/ 1146 w 1190"/>
                <a:gd name="T19" fmla="*/ 435 h 1333"/>
                <a:gd name="T20" fmla="*/ 1182 w 1190"/>
                <a:gd name="T21" fmla="*/ 470 h 1333"/>
                <a:gd name="T22" fmla="*/ 1178 w 1190"/>
                <a:gd name="T23" fmla="*/ 513 h 1333"/>
                <a:gd name="T24" fmla="*/ 1171 w 1190"/>
                <a:gd name="T25" fmla="*/ 536 h 1333"/>
                <a:gd name="T26" fmla="*/ 1173 w 1190"/>
                <a:gd name="T27" fmla="*/ 568 h 1333"/>
                <a:gd name="T28" fmla="*/ 1188 w 1190"/>
                <a:gd name="T29" fmla="*/ 592 h 1333"/>
                <a:gd name="T30" fmla="*/ 1172 w 1190"/>
                <a:gd name="T31" fmla="*/ 634 h 1333"/>
                <a:gd name="T32" fmla="*/ 1156 w 1190"/>
                <a:gd name="T33" fmla="*/ 684 h 1333"/>
                <a:gd name="T34" fmla="*/ 1171 w 1190"/>
                <a:gd name="T35" fmla="*/ 715 h 1333"/>
                <a:gd name="T36" fmla="*/ 1177 w 1190"/>
                <a:gd name="T37" fmla="*/ 769 h 1333"/>
                <a:gd name="T38" fmla="*/ 1164 w 1190"/>
                <a:gd name="T39" fmla="*/ 806 h 1333"/>
                <a:gd name="T40" fmla="*/ 1136 w 1190"/>
                <a:gd name="T41" fmla="*/ 860 h 1333"/>
                <a:gd name="T42" fmla="*/ 992 w 1190"/>
                <a:gd name="T43" fmla="*/ 888 h 1333"/>
                <a:gd name="T44" fmla="*/ 814 w 1190"/>
                <a:gd name="T45" fmla="*/ 989 h 1333"/>
                <a:gd name="T46" fmla="*/ 671 w 1190"/>
                <a:gd name="T47" fmla="*/ 1082 h 1333"/>
                <a:gd name="T48" fmla="*/ 643 w 1190"/>
                <a:gd name="T49" fmla="*/ 1243 h 1333"/>
                <a:gd name="T50" fmla="*/ 437 w 1190"/>
                <a:gd name="T51" fmla="*/ 1320 h 1333"/>
                <a:gd name="T52" fmla="*/ 393 w 1190"/>
                <a:gd name="T53" fmla="*/ 1317 h 1333"/>
                <a:gd name="T54" fmla="*/ 412 w 1190"/>
                <a:gd name="T55" fmla="*/ 1309 h 1333"/>
                <a:gd name="T56" fmla="*/ 434 w 1190"/>
                <a:gd name="T57" fmla="*/ 1300 h 1333"/>
                <a:gd name="T58" fmla="*/ 442 w 1190"/>
                <a:gd name="T59" fmla="*/ 1280 h 1333"/>
                <a:gd name="T60" fmla="*/ 438 w 1190"/>
                <a:gd name="T61" fmla="*/ 1256 h 1333"/>
                <a:gd name="T62" fmla="*/ 425 w 1190"/>
                <a:gd name="T63" fmla="*/ 1263 h 1333"/>
                <a:gd name="T64" fmla="*/ 409 w 1190"/>
                <a:gd name="T65" fmla="*/ 1278 h 1333"/>
                <a:gd name="T66" fmla="*/ 388 w 1190"/>
                <a:gd name="T67" fmla="*/ 1284 h 1333"/>
                <a:gd name="T68" fmla="*/ 392 w 1190"/>
                <a:gd name="T69" fmla="*/ 1265 h 1333"/>
                <a:gd name="T70" fmla="*/ 378 w 1190"/>
                <a:gd name="T71" fmla="*/ 1249 h 1333"/>
                <a:gd name="T72" fmla="*/ 371 w 1190"/>
                <a:gd name="T73" fmla="*/ 1230 h 1333"/>
                <a:gd name="T74" fmla="*/ 357 w 1190"/>
                <a:gd name="T75" fmla="*/ 1228 h 1333"/>
                <a:gd name="T76" fmla="*/ 357 w 1190"/>
                <a:gd name="T77" fmla="*/ 1245 h 1333"/>
                <a:gd name="T78" fmla="*/ 341 w 1190"/>
                <a:gd name="T79" fmla="*/ 1261 h 1333"/>
                <a:gd name="T80" fmla="*/ 334 w 1190"/>
                <a:gd name="T81" fmla="*/ 1280 h 1333"/>
                <a:gd name="T82" fmla="*/ 303 w 1190"/>
                <a:gd name="T83" fmla="*/ 1286 h 1333"/>
                <a:gd name="T84" fmla="*/ 276 w 1190"/>
                <a:gd name="T85" fmla="*/ 1276 h 1333"/>
                <a:gd name="T86" fmla="*/ 277 w 1190"/>
                <a:gd name="T87" fmla="*/ 1254 h 1333"/>
                <a:gd name="T88" fmla="*/ 265 w 1190"/>
                <a:gd name="T89" fmla="*/ 1254 h 1333"/>
                <a:gd name="T90" fmla="*/ 254 w 1190"/>
                <a:gd name="T91" fmla="*/ 1271 h 1333"/>
                <a:gd name="T92" fmla="*/ 250 w 1190"/>
                <a:gd name="T93" fmla="*/ 1287 h 1333"/>
                <a:gd name="T94" fmla="*/ 235 w 1190"/>
                <a:gd name="T95" fmla="*/ 1298 h 1333"/>
                <a:gd name="T96" fmla="*/ 215 w 1190"/>
                <a:gd name="T97" fmla="*/ 1295 h 1333"/>
                <a:gd name="T98" fmla="*/ 200 w 1190"/>
                <a:gd name="T99" fmla="*/ 1279 h 1333"/>
                <a:gd name="T100" fmla="*/ 187 w 1190"/>
                <a:gd name="T101" fmla="*/ 1290 h 1333"/>
                <a:gd name="T102" fmla="*/ 172 w 1190"/>
                <a:gd name="T103" fmla="*/ 1300 h 1333"/>
                <a:gd name="T104" fmla="*/ 151 w 1190"/>
                <a:gd name="T105" fmla="*/ 1305 h 1333"/>
                <a:gd name="T106" fmla="*/ 136 w 1190"/>
                <a:gd name="T107" fmla="*/ 1299 h 1333"/>
                <a:gd name="T108" fmla="*/ 119 w 1190"/>
                <a:gd name="T109" fmla="*/ 1306 h 1333"/>
                <a:gd name="T110" fmla="*/ 101 w 1190"/>
                <a:gd name="T111" fmla="*/ 1305 h 1333"/>
                <a:gd name="T112" fmla="*/ 72 w 1190"/>
                <a:gd name="T113" fmla="*/ 1308 h 1333"/>
                <a:gd name="T114" fmla="*/ 49 w 1190"/>
                <a:gd name="T115" fmla="*/ 1325 h 1333"/>
                <a:gd name="T116" fmla="*/ 24 w 1190"/>
                <a:gd name="T117" fmla="*/ 1314 h 1333"/>
                <a:gd name="T118" fmla="*/ 2 w 1190"/>
                <a:gd name="T119" fmla="*/ 1314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90" h="1333">
                  <a:moveTo>
                    <a:pt x="983" y="0"/>
                  </a:moveTo>
                  <a:lnTo>
                    <a:pt x="993" y="4"/>
                  </a:lnTo>
                  <a:lnTo>
                    <a:pt x="998" y="7"/>
                  </a:lnTo>
                  <a:lnTo>
                    <a:pt x="1001" y="12"/>
                  </a:lnTo>
                  <a:lnTo>
                    <a:pt x="1003" y="13"/>
                  </a:lnTo>
                  <a:lnTo>
                    <a:pt x="1004" y="14"/>
                  </a:lnTo>
                  <a:lnTo>
                    <a:pt x="1005" y="15"/>
                  </a:lnTo>
                  <a:lnTo>
                    <a:pt x="1009" y="20"/>
                  </a:lnTo>
                  <a:lnTo>
                    <a:pt x="1011" y="21"/>
                  </a:lnTo>
                  <a:lnTo>
                    <a:pt x="1014" y="23"/>
                  </a:lnTo>
                  <a:lnTo>
                    <a:pt x="1016" y="28"/>
                  </a:lnTo>
                  <a:lnTo>
                    <a:pt x="1018" y="28"/>
                  </a:lnTo>
                  <a:lnTo>
                    <a:pt x="1018" y="29"/>
                  </a:lnTo>
                  <a:lnTo>
                    <a:pt x="1019" y="30"/>
                  </a:lnTo>
                  <a:lnTo>
                    <a:pt x="1020" y="32"/>
                  </a:lnTo>
                  <a:lnTo>
                    <a:pt x="1020" y="34"/>
                  </a:lnTo>
                  <a:lnTo>
                    <a:pt x="1021" y="36"/>
                  </a:lnTo>
                  <a:lnTo>
                    <a:pt x="1023" y="37"/>
                  </a:lnTo>
                  <a:lnTo>
                    <a:pt x="1024" y="39"/>
                  </a:lnTo>
                  <a:lnTo>
                    <a:pt x="1027" y="42"/>
                  </a:lnTo>
                  <a:lnTo>
                    <a:pt x="1027" y="43"/>
                  </a:lnTo>
                  <a:lnTo>
                    <a:pt x="1028" y="44"/>
                  </a:lnTo>
                  <a:lnTo>
                    <a:pt x="1029" y="45"/>
                  </a:lnTo>
                  <a:lnTo>
                    <a:pt x="1031" y="46"/>
                  </a:lnTo>
                  <a:lnTo>
                    <a:pt x="1048" y="58"/>
                  </a:lnTo>
                  <a:lnTo>
                    <a:pt x="1049" y="59"/>
                  </a:lnTo>
                  <a:lnTo>
                    <a:pt x="1051" y="60"/>
                  </a:lnTo>
                  <a:lnTo>
                    <a:pt x="1054" y="64"/>
                  </a:lnTo>
                  <a:lnTo>
                    <a:pt x="1056" y="65"/>
                  </a:lnTo>
                  <a:lnTo>
                    <a:pt x="1065" y="69"/>
                  </a:lnTo>
                  <a:lnTo>
                    <a:pt x="1066" y="70"/>
                  </a:lnTo>
                  <a:lnTo>
                    <a:pt x="1067" y="72"/>
                  </a:lnTo>
                  <a:lnTo>
                    <a:pt x="1076" y="84"/>
                  </a:lnTo>
                  <a:lnTo>
                    <a:pt x="1078" y="94"/>
                  </a:lnTo>
                  <a:lnTo>
                    <a:pt x="1078" y="96"/>
                  </a:lnTo>
                  <a:lnTo>
                    <a:pt x="1078" y="97"/>
                  </a:lnTo>
                  <a:lnTo>
                    <a:pt x="1076" y="98"/>
                  </a:lnTo>
                  <a:lnTo>
                    <a:pt x="1076" y="99"/>
                  </a:lnTo>
                  <a:lnTo>
                    <a:pt x="1076" y="101"/>
                  </a:lnTo>
                  <a:lnTo>
                    <a:pt x="1076" y="102"/>
                  </a:lnTo>
                  <a:lnTo>
                    <a:pt x="1076" y="103"/>
                  </a:lnTo>
                  <a:lnTo>
                    <a:pt x="1076" y="104"/>
                  </a:lnTo>
                  <a:lnTo>
                    <a:pt x="1075" y="106"/>
                  </a:lnTo>
                  <a:lnTo>
                    <a:pt x="1075" y="107"/>
                  </a:lnTo>
                  <a:lnTo>
                    <a:pt x="1075" y="109"/>
                  </a:lnTo>
                  <a:lnTo>
                    <a:pt x="1075" y="110"/>
                  </a:lnTo>
                  <a:lnTo>
                    <a:pt x="1075" y="112"/>
                  </a:lnTo>
                  <a:lnTo>
                    <a:pt x="1075" y="113"/>
                  </a:lnTo>
                  <a:lnTo>
                    <a:pt x="1075" y="114"/>
                  </a:lnTo>
                  <a:lnTo>
                    <a:pt x="1075" y="116"/>
                  </a:lnTo>
                  <a:lnTo>
                    <a:pt x="1075" y="117"/>
                  </a:lnTo>
                  <a:lnTo>
                    <a:pt x="1075" y="118"/>
                  </a:lnTo>
                  <a:lnTo>
                    <a:pt x="1075" y="119"/>
                  </a:lnTo>
                  <a:lnTo>
                    <a:pt x="1074" y="119"/>
                  </a:lnTo>
                  <a:lnTo>
                    <a:pt x="1074" y="122"/>
                  </a:lnTo>
                  <a:lnTo>
                    <a:pt x="1073" y="124"/>
                  </a:lnTo>
                  <a:lnTo>
                    <a:pt x="1073" y="126"/>
                  </a:lnTo>
                  <a:lnTo>
                    <a:pt x="1073" y="127"/>
                  </a:lnTo>
                  <a:lnTo>
                    <a:pt x="1073" y="129"/>
                  </a:lnTo>
                  <a:lnTo>
                    <a:pt x="1073" y="131"/>
                  </a:lnTo>
                  <a:lnTo>
                    <a:pt x="1073" y="132"/>
                  </a:lnTo>
                  <a:lnTo>
                    <a:pt x="1073" y="133"/>
                  </a:lnTo>
                  <a:lnTo>
                    <a:pt x="1073" y="136"/>
                  </a:lnTo>
                  <a:lnTo>
                    <a:pt x="1073" y="137"/>
                  </a:lnTo>
                  <a:lnTo>
                    <a:pt x="1073" y="139"/>
                  </a:lnTo>
                  <a:lnTo>
                    <a:pt x="1073" y="140"/>
                  </a:lnTo>
                  <a:lnTo>
                    <a:pt x="1074" y="141"/>
                  </a:lnTo>
                  <a:lnTo>
                    <a:pt x="1075" y="146"/>
                  </a:lnTo>
                  <a:lnTo>
                    <a:pt x="1075" y="149"/>
                  </a:lnTo>
                  <a:lnTo>
                    <a:pt x="1076" y="150"/>
                  </a:lnTo>
                  <a:lnTo>
                    <a:pt x="1076" y="151"/>
                  </a:lnTo>
                  <a:lnTo>
                    <a:pt x="1076" y="152"/>
                  </a:lnTo>
                  <a:lnTo>
                    <a:pt x="1079" y="157"/>
                  </a:lnTo>
                  <a:lnTo>
                    <a:pt x="1080" y="159"/>
                  </a:lnTo>
                  <a:lnTo>
                    <a:pt x="1081" y="163"/>
                  </a:lnTo>
                  <a:lnTo>
                    <a:pt x="1082" y="164"/>
                  </a:lnTo>
                  <a:lnTo>
                    <a:pt x="1082" y="165"/>
                  </a:lnTo>
                  <a:lnTo>
                    <a:pt x="1083" y="167"/>
                  </a:lnTo>
                  <a:lnTo>
                    <a:pt x="1085" y="169"/>
                  </a:lnTo>
                  <a:lnTo>
                    <a:pt x="1086" y="170"/>
                  </a:lnTo>
                  <a:lnTo>
                    <a:pt x="1088" y="173"/>
                  </a:lnTo>
                  <a:lnTo>
                    <a:pt x="1088" y="174"/>
                  </a:lnTo>
                  <a:lnTo>
                    <a:pt x="1089" y="174"/>
                  </a:lnTo>
                  <a:lnTo>
                    <a:pt x="1089" y="176"/>
                  </a:lnTo>
                  <a:lnTo>
                    <a:pt x="1090" y="178"/>
                  </a:lnTo>
                  <a:lnTo>
                    <a:pt x="1093" y="182"/>
                  </a:lnTo>
                  <a:lnTo>
                    <a:pt x="1094" y="184"/>
                  </a:lnTo>
                  <a:lnTo>
                    <a:pt x="1094" y="186"/>
                  </a:lnTo>
                  <a:lnTo>
                    <a:pt x="1095" y="186"/>
                  </a:lnTo>
                  <a:lnTo>
                    <a:pt x="1095" y="188"/>
                  </a:lnTo>
                  <a:lnTo>
                    <a:pt x="1116" y="253"/>
                  </a:lnTo>
                  <a:lnTo>
                    <a:pt x="1116" y="254"/>
                  </a:lnTo>
                  <a:lnTo>
                    <a:pt x="1116" y="255"/>
                  </a:lnTo>
                  <a:lnTo>
                    <a:pt x="1116" y="256"/>
                  </a:lnTo>
                  <a:lnTo>
                    <a:pt x="1116" y="258"/>
                  </a:lnTo>
                  <a:lnTo>
                    <a:pt x="1116" y="259"/>
                  </a:lnTo>
                  <a:lnTo>
                    <a:pt x="1117" y="259"/>
                  </a:lnTo>
                  <a:lnTo>
                    <a:pt x="1120" y="263"/>
                  </a:lnTo>
                  <a:lnTo>
                    <a:pt x="1121" y="268"/>
                  </a:lnTo>
                  <a:lnTo>
                    <a:pt x="1121" y="270"/>
                  </a:lnTo>
                  <a:lnTo>
                    <a:pt x="1120" y="270"/>
                  </a:lnTo>
                  <a:lnTo>
                    <a:pt x="1120" y="271"/>
                  </a:lnTo>
                  <a:lnTo>
                    <a:pt x="1120" y="273"/>
                  </a:lnTo>
                  <a:lnTo>
                    <a:pt x="1119" y="275"/>
                  </a:lnTo>
                  <a:lnTo>
                    <a:pt x="1118" y="277"/>
                  </a:lnTo>
                  <a:lnTo>
                    <a:pt x="1117" y="279"/>
                  </a:lnTo>
                  <a:lnTo>
                    <a:pt x="1117" y="281"/>
                  </a:lnTo>
                  <a:lnTo>
                    <a:pt x="1117" y="282"/>
                  </a:lnTo>
                  <a:lnTo>
                    <a:pt x="1117" y="283"/>
                  </a:lnTo>
                  <a:lnTo>
                    <a:pt x="1117" y="285"/>
                  </a:lnTo>
                  <a:lnTo>
                    <a:pt x="1117" y="288"/>
                  </a:lnTo>
                  <a:lnTo>
                    <a:pt x="1117" y="289"/>
                  </a:lnTo>
                  <a:lnTo>
                    <a:pt x="1117" y="290"/>
                  </a:lnTo>
                  <a:lnTo>
                    <a:pt x="1118" y="291"/>
                  </a:lnTo>
                  <a:lnTo>
                    <a:pt x="1118" y="292"/>
                  </a:lnTo>
                  <a:lnTo>
                    <a:pt x="1119" y="293"/>
                  </a:lnTo>
                  <a:lnTo>
                    <a:pt x="1126" y="305"/>
                  </a:lnTo>
                  <a:lnTo>
                    <a:pt x="1131" y="309"/>
                  </a:lnTo>
                  <a:lnTo>
                    <a:pt x="1131" y="311"/>
                  </a:lnTo>
                  <a:lnTo>
                    <a:pt x="1131" y="312"/>
                  </a:lnTo>
                  <a:lnTo>
                    <a:pt x="1132" y="338"/>
                  </a:lnTo>
                  <a:lnTo>
                    <a:pt x="1132" y="339"/>
                  </a:lnTo>
                  <a:lnTo>
                    <a:pt x="1132" y="343"/>
                  </a:lnTo>
                  <a:lnTo>
                    <a:pt x="1132" y="344"/>
                  </a:lnTo>
                  <a:lnTo>
                    <a:pt x="1132" y="345"/>
                  </a:lnTo>
                  <a:lnTo>
                    <a:pt x="1132" y="346"/>
                  </a:lnTo>
                  <a:lnTo>
                    <a:pt x="1132" y="351"/>
                  </a:lnTo>
                  <a:lnTo>
                    <a:pt x="1132" y="352"/>
                  </a:lnTo>
                  <a:lnTo>
                    <a:pt x="1133" y="356"/>
                  </a:lnTo>
                  <a:lnTo>
                    <a:pt x="1133" y="358"/>
                  </a:lnTo>
                  <a:lnTo>
                    <a:pt x="1133" y="361"/>
                  </a:lnTo>
                  <a:lnTo>
                    <a:pt x="1133" y="363"/>
                  </a:lnTo>
                  <a:lnTo>
                    <a:pt x="1134" y="369"/>
                  </a:lnTo>
                  <a:lnTo>
                    <a:pt x="1130" y="378"/>
                  </a:lnTo>
                  <a:lnTo>
                    <a:pt x="1128" y="379"/>
                  </a:lnTo>
                  <a:lnTo>
                    <a:pt x="1128" y="380"/>
                  </a:lnTo>
                  <a:lnTo>
                    <a:pt x="1128" y="381"/>
                  </a:lnTo>
                  <a:lnTo>
                    <a:pt x="1124" y="391"/>
                  </a:lnTo>
                  <a:lnTo>
                    <a:pt x="1123" y="393"/>
                  </a:lnTo>
                  <a:lnTo>
                    <a:pt x="1123" y="394"/>
                  </a:lnTo>
                  <a:lnTo>
                    <a:pt x="1121" y="394"/>
                  </a:lnTo>
                  <a:lnTo>
                    <a:pt x="1120" y="397"/>
                  </a:lnTo>
                  <a:lnTo>
                    <a:pt x="1120" y="398"/>
                  </a:lnTo>
                  <a:lnTo>
                    <a:pt x="1120" y="400"/>
                  </a:lnTo>
                  <a:lnTo>
                    <a:pt x="1120" y="401"/>
                  </a:lnTo>
                  <a:lnTo>
                    <a:pt x="1120" y="402"/>
                  </a:lnTo>
                  <a:lnTo>
                    <a:pt x="1119" y="404"/>
                  </a:lnTo>
                  <a:lnTo>
                    <a:pt x="1119" y="406"/>
                  </a:lnTo>
                  <a:lnTo>
                    <a:pt x="1119" y="408"/>
                  </a:lnTo>
                  <a:lnTo>
                    <a:pt x="1119" y="409"/>
                  </a:lnTo>
                  <a:lnTo>
                    <a:pt x="1119" y="410"/>
                  </a:lnTo>
                  <a:lnTo>
                    <a:pt x="1120" y="410"/>
                  </a:lnTo>
                  <a:lnTo>
                    <a:pt x="1120" y="411"/>
                  </a:lnTo>
                  <a:lnTo>
                    <a:pt x="1120" y="412"/>
                  </a:lnTo>
                  <a:lnTo>
                    <a:pt x="1120" y="413"/>
                  </a:lnTo>
                  <a:lnTo>
                    <a:pt x="1121" y="416"/>
                  </a:lnTo>
                  <a:lnTo>
                    <a:pt x="1123" y="418"/>
                  </a:lnTo>
                  <a:lnTo>
                    <a:pt x="1124" y="419"/>
                  </a:lnTo>
                  <a:lnTo>
                    <a:pt x="1125" y="420"/>
                  </a:lnTo>
                  <a:lnTo>
                    <a:pt x="1125" y="421"/>
                  </a:lnTo>
                  <a:lnTo>
                    <a:pt x="1126" y="423"/>
                  </a:lnTo>
                  <a:lnTo>
                    <a:pt x="1127" y="424"/>
                  </a:lnTo>
                  <a:lnTo>
                    <a:pt x="1127" y="425"/>
                  </a:lnTo>
                  <a:lnTo>
                    <a:pt x="1130" y="426"/>
                  </a:lnTo>
                  <a:lnTo>
                    <a:pt x="1132" y="427"/>
                  </a:lnTo>
                  <a:lnTo>
                    <a:pt x="1132" y="428"/>
                  </a:lnTo>
                  <a:lnTo>
                    <a:pt x="1138" y="431"/>
                  </a:lnTo>
                  <a:lnTo>
                    <a:pt x="1139" y="432"/>
                  </a:lnTo>
                  <a:lnTo>
                    <a:pt x="1141" y="433"/>
                  </a:lnTo>
                  <a:lnTo>
                    <a:pt x="1146" y="435"/>
                  </a:lnTo>
                  <a:lnTo>
                    <a:pt x="1147" y="435"/>
                  </a:lnTo>
                  <a:lnTo>
                    <a:pt x="1148" y="435"/>
                  </a:lnTo>
                  <a:lnTo>
                    <a:pt x="1149" y="436"/>
                  </a:lnTo>
                  <a:lnTo>
                    <a:pt x="1151" y="438"/>
                  </a:lnTo>
                  <a:lnTo>
                    <a:pt x="1154" y="439"/>
                  </a:lnTo>
                  <a:lnTo>
                    <a:pt x="1155" y="440"/>
                  </a:lnTo>
                  <a:lnTo>
                    <a:pt x="1156" y="441"/>
                  </a:lnTo>
                  <a:lnTo>
                    <a:pt x="1160" y="445"/>
                  </a:lnTo>
                  <a:lnTo>
                    <a:pt x="1161" y="446"/>
                  </a:lnTo>
                  <a:lnTo>
                    <a:pt x="1162" y="447"/>
                  </a:lnTo>
                  <a:lnTo>
                    <a:pt x="1163" y="447"/>
                  </a:lnTo>
                  <a:lnTo>
                    <a:pt x="1166" y="448"/>
                  </a:lnTo>
                  <a:lnTo>
                    <a:pt x="1168" y="449"/>
                  </a:lnTo>
                  <a:lnTo>
                    <a:pt x="1169" y="449"/>
                  </a:lnTo>
                  <a:lnTo>
                    <a:pt x="1170" y="449"/>
                  </a:lnTo>
                  <a:lnTo>
                    <a:pt x="1171" y="448"/>
                  </a:lnTo>
                  <a:lnTo>
                    <a:pt x="1182" y="470"/>
                  </a:lnTo>
                  <a:lnTo>
                    <a:pt x="1182" y="471"/>
                  </a:lnTo>
                  <a:lnTo>
                    <a:pt x="1183" y="472"/>
                  </a:lnTo>
                  <a:lnTo>
                    <a:pt x="1183" y="473"/>
                  </a:lnTo>
                  <a:lnTo>
                    <a:pt x="1183" y="475"/>
                  </a:lnTo>
                  <a:lnTo>
                    <a:pt x="1184" y="475"/>
                  </a:lnTo>
                  <a:lnTo>
                    <a:pt x="1184" y="476"/>
                  </a:lnTo>
                  <a:lnTo>
                    <a:pt x="1184" y="478"/>
                  </a:lnTo>
                  <a:lnTo>
                    <a:pt x="1184" y="479"/>
                  </a:lnTo>
                  <a:lnTo>
                    <a:pt x="1183" y="480"/>
                  </a:lnTo>
                  <a:lnTo>
                    <a:pt x="1184" y="480"/>
                  </a:lnTo>
                  <a:lnTo>
                    <a:pt x="1184" y="483"/>
                  </a:lnTo>
                  <a:lnTo>
                    <a:pt x="1184" y="499"/>
                  </a:lnTo>
                  <a:lnTo>
                    <a:pt x="1184" y="501"/>
                  </a:lnTo>
                  <a:lnTo>
                    <a:pt x="1183" y="502"/>
                  </a:lnTo>
                  <a:lnTo>
                    <a:pt x="1183" y="505"/>
                  </a:lnTo>
                  <a:lnTo>
                    <a:pt x="1179" y="510"/>
                  </a:lnTo>
                  <a:lnTo>
                    <a:pt x="1178" y="513"/>
                  </a:lnTo>
                  <a:lnTo>
                    <a:pt x="1177" y="514"/>
                  </a:lnTo>
                  <a:lnTo>
                    <a:pt x="1176" y="515"/>
                  </a:lnTo>
                  <a:lnTo>
                    <a:pt x="1176" y="516"/>
                  </a:lnTo>
                  <a:lnTo>
                    <a:pt x="1176" y="517"/>
                  </a:lnTo>
                  <a:lnTo>
                    <a:pt x="1175" y="518"/>
                  </a:lnTo>
                  <a:lnTo>
                    <a:pt x="1175" y="521"/>
                  </a:lnTo>
                  <a:lnTo>
                    <a:pt x="1173" y="522"/>
                  </a:lnTo>
                  <a:lnTo>
                    <a:pt x="1173" y="523"/>
                  </a:lnTo>
                  <a:lnTo>
                    <a:pt x="1173" y="525"/>
                  </a:lnTo>
                  <a:lnTo>
                    <a:pt x="1173" y="527"/>
                  </a:lnTo>
                  <a:lnTo>
                    <a:pt x="1173" y="528"/>
                  </a:lnTo>
                  <a:lnTo>
                    <a:pt x="1173" y="529"/>
                  </a:lnTo>
                  <a:lnTo>
                    <a:pt x="1173" y="530"/>
                  </a:lnTo>
                  <a:lnTo>
                    <a:pt x="1172" y="531"/>
                  </a:lnTo>
                  <a:lnTo>
                    <a:pt x="1172" y="532"/>
                  </a:lnTo>
                  <a:lnTo>
                    <a:pt x="1172" y="533"/>
                  </a:lnTo>
                  <a:lnTo>
                    <a:pt x="1171" y="536"/>
                  </a:lnTo>
                  <a:lnTo>
                    <a:pt x="1171" y="539"/>
                  </a:lnTo>
                  <a:lnTo>
                    <a:pt x="1171" y="540"/>
                  </a:lnTo>
                  <a:lnTo>
                    <a:pt x="1171" y="543"/>
                  </a:lnTo>
                  <a:lnTo>
                    <a:pt x="1170" y="544"/>
                  </a:lnTo>
                  <a:lnTo>
                    <a:pt x="1170" y="545"/>
                  </a:lnTo>
                  <a:lnTo>
                    <a:pt x="1170" y="546"/>
                  </a:lnTo>
                  <a:lnTo>
                    <a:pt x="1170" y="547"/>
                  </a:lnTo>
                  <a:lnTo>
                    <a:pt x="1170" y="550"/>
                  </a:lnTo>
                  <a:lnTo>
                    <a:pt x="1170" y="551"/>
                  </a:lnTo>
                  <a:lnTo>
                    <a:pt x="1170" y="553"/>
                  </a:lnTo>
                  <a:lnTo>
                    <a:pt x="1170" y="557"/>
                  </a:lnTo>
                  <a:lnTo>
                    <a:pt x="1170" y="559"/>
                  </a:lnTo>
                  <a:lnTo>
                    <a:pt x="1170" y="560"/>
                  </a:lnTo>
                  <a:lnTo>
                    <a:pt x="1170" y="561"/>
                  </a:lnTo>
                  <a:lnTo>
                    <a:pt x="1171" y="563"/>
                  </a:lnTo>
                  <a:lnTo>
                    <a:pt x="1172" y="566"/>
                  </a:lnTo>
                  <a:lnTo>
                    <a:pt x="1173" y="568"/>
                  </a:lnTo>
                  <a:lnTo>
                    <a:pt x="1173" y="569"/>
                  </a:lnTo>
                  <a:lnTo>
                    <a:pt x="1175" y="570"/>
                  </a:lnTo>
                  <a:lnTo>
                    <a:pt x="1175" y="574"/>
                  </a:lnTo>
                  <a:lnTo>
                    <a:pt x="1175" y="575"/>
                  </a:lnTo>
                  <a:lnTo>
                    <a:pt x="1175" y="576"/>
                  </a:lnTo>
                  <a:lnTo>
                    <a:pt x="1176" y="577"/>
                  </a:lnTo>
                  <a:lnTo>
                    <a:pt x="1177" y="577"/>
                  </a:lnTo>
                  <a:lnTo>
                    <a:pt x="1177" y="581"/>
                  </a:lnTo>
                  <a:lnTo>
                    <a:pt x="1178" y="581"/>
                  </a:lnTo>
                  <a:lnTo>
                    <a:pt x="1178" y="582"/>
                  </a:lnTo>
                  <a:lnTo>
                    <a:pt x="1179" y="584"/>
                  </a:lnTo>
                  <a:lnTo>
                    <a:pt x="1180" y="585"/>
                  </a:lnTo>
                  <a:lnTo>
                    <a:pt x="1183" y="588"/>
                  </a:lnTo>
                  <a:lnTo>
                    <a:pt x="1184" y="589"/>
                  </a:lnTo>
                  <a:lnTo>
                    <a:pt x="1186" y="591"/>
                  </a:lnTo>
                  <a:lnTo>
                    <a:pt x="1187" y="592"/>
                  </a:lnTo>
                  <a:lnTo>
                    <a:pt x="1188" y="592"/>
                  </a:lnTo>
                  <a:lnTo>
                    <a:pt x="1190" y="592"/>
                  </a:lnTo>
                  <a:lnTo>
                    <a:pt x="1188" y="604"/>
                  </a:lnTo>
                  <a:lnTo>
                    <a:pt x="1186" y="606"/>
                  </a:lnTo>
                  <a:lnTo>
                    <a:pt x="1186" y="607"/>
                  </a:lnTo>
                  <a:lnTo>
                    <a:pt x="1185" y="608"/>
                  </a:lnTo>
                  <a:lnTo>
                    <a:pt x="1179" y="620"/>
                  </a:lnTo>
                  <a:lnTo>
                    <a:pt x="1177" y="621"/>
                  </a:lnTo>
                  <a:lnTo>
                    <a:pt x="1177" y="622"/>
                  </a:lnTo>
                  <a:lnTo>
                    <a:pt x="1177" y="623"/>
                  </a:lnTo>
                  <a:lnTo>
                    <a:pt x="1176" y="625"/>
                  </a:lnTo>
                  <a:lnTo>
                    <a:pt x="1176" y="626"/>
                  </a:lnTo>
                  <a:lnTo>
                    <a:pt x="1175" y="628"/>
                  </a:lnTo>
                  <a:lnTo>
                    <a:pt x="1173" y="629"/>
                  </a:lnTo>
                  <a:lnTo>
                    <a:pt x="1173" y="630"/>
                  </a:lnTo>
                  <a:lnTo>
                    <a:pt x="1172" y="632"/>
                  </a:lnTo>
                  <a:lnTo>
                    <a:pt x="1172" y="633"/>
                  </a:lnTo>
                  <a:lnTo>
                    <a:pt x="1172" y="634"/>
                  </a:lnTo>
                  <a:lnTo>
                    <a:pt x="1163" y="658"/>
                  </a:lnTo>
                  <a:lnTo>
                    <a:pt x="1162" y="660"/>
                  </a:lnTo>
                  <a:lnTo>
                    <a:pt x="1162" y="662"/>
                  </a:lnTo>
                  <a:lnTo>
                    <a:pt x="1161" y="662"/>
                  </a:lnTo>
                  <a:lnTo>
                    <a:pt x="1161" y="663"/>
                  </a:lnTo>
                  <a:lnTo>
                    <a:pt x="1160" y="664"/>
                  </a:lnTo>
                  <a:lnTo>
                    <a:pt x="1160" y="665"/>
                  </a:lnTo>
                  <a:lnTo>
                    <a:pt x="1160" y="666"/>
                  </a:lnTo>
                  <a:lnTo>
                    <a:pt x="1158" y="669"/>
                  </a:lnTo>
                  <a:lnTo>
                    <a:pt x="1157" y="672"/>
                  </a:lnTo>
                  <a:lnTo>
                    <a:pt x="1156" y="673"/>
                  </a:lnTo>
                  <a:lnTo>
                    <a:pt x="1156" y="677"/>
                  </a:lnTo>
                  <a:lnTo>
                    <a:pt x="1155" y="678"/>
                  </a:lnTo>
                  <a:lnTo>
                    <a:pt x="1155" y="679"/>
                  </a:lnTo>
                  <a:lnTo>
                    <a:pt x="1155" y="681"/>
                  </a:lnTo>
                  <a:lnTo>
                    <a:pt x="1155" y="682"/>
                  </a:lnTo>
                  <a:lnTo>
                    <a:pt x="1156" y="684"/>
                  </a:lnTo>
                  <a:lnTo>
                    <a:pt x="1156" y="685"/>
                  </a:lnTo>
                  <a:lnTo>
                    <a:pt x="1157" y="686"/>
                  </a:lnTo>
                  <a:lnTo>
                    <a:pt x="1160" y="688"/>
                  </a:lnTo>
                  <a:lnTo>
                    <a:pt x="1162" y="690"/>
                  </a:lnTo>
                  <a:lnTo>
                    <a:pt x="1163" y="692"/>
                  </a:lnTo>
                  <a:lnTo>
                    <a:pt x="1163" y="693"/>
                  </a:lnTo>
                  <a:lnTo>
                    <a:pt x="1164" y="694"/>
                  </a:lnTo>
                  <a:lnTo>
                    <a:pt x="1168" y="699"/>
                  </a:lnTo>
                  <a:lnTo>
                    <a:pt x="1169" y="699"/>
                  </a:lnTo>
                  <a:lnTo>
                    <a:pt x="1169" y="703"/>
                  </a:lnTo>
                  <a:lnTo>
                    <a:pt x="1169" y="704"/>
                  </a:lnTo>
                  <a:lnTo>
                    <a:pt x="1170" y="707"/>
                  </a:lnTo>
                  <a:lnTo>
                    <a:pt x="1170" y="708"/>
                  </a:lnTo>
                  <a:lnTo>
                    <a:pt x="1170" y="709"/>
                  </a:lnTo>
                  <a:lnTo>
                    <a:pt x="1171" y="711"/>
                  </a:lnTo>
                  <a:lnTo>
                    <a:pt x="1171" y="714"/>
                  </a:lnTo>
                  <a:lnTo>
                    <a:pt x="1171" y="715"/>
                  </a:lnTo>
                  <a:lnTo>
                    <a:pt x="1175" y="741"/>
                  </a:lnTo>
                  <a:lnTo>
                    <a:pt x="1173" y="741"/>
                  </a:lnTo>
                  <a:lnTo>
                    <a:pt x="1173" y="744"/>
                  </a:lnTo>
                  <a:lnTo>
                    <a:pt x="1173" y="746"/>
                  </a:lnTo>
                  <a:lnTo>
                    <a:pt x="1173" y="748"/>
                  </a:lnTo>
                  <a:lnTo>
                    <a:pt x="1173" y="752"/>
                  </a:lnTo>
                  <a:lnTo>
                    <a:pt x="1173" y="753"/>
                  </a:lnTo>
                  <a:lnTo>
                    <a:pt x="1173" y="755"/>
                  </a:lnTo>
                  <a:lnTo>
                    <a:pt x="1173" y="756"/>
                  </a:lnTo>
                  <a:lnTo>
                    <a:pt x="1173" y="757"/>
                  </a:lnTo>
                  <a:lnTo>
                    <a:pt x="1175" y="761"/>
                  </a:lnTo>
                  <a:lnTo>
                    <a:pt x="1175" y="762"/>
                  </a:lnTo>
                  <a:lnTo>
                    <a:pt x="1176" y="763"/>
                  </a:lnTo>
                  <a:lnTo>
                    <a:pt x="1176" y="764"/>
                  </a:lnTo>
                  <a:lnTo>
                    <a:pt x="1177" y="765"/>
                  </a:lnTo>
                  <a:lnTo>
                    <a:pt x="1177" y="768"/>
                  </a:lnTo>
                  <a:lnTo>
                    <a:pt x="1177" y="769"/>
                  </a:lnTo>
                  <a:lnTo>
                    <a:pt x="1177" y="770"/>
                  </a:lnTo>
                  <a:lnTo>
                    <a:pt x="1178" y="771"/>
                  </a:lnTo>
                  <a:lnTo>
                    <a:pt x="1178" y="775"/>
                  </a:lnTo>
                  <a:lnTo>
                    <a:pt x="1165" y="789"/>
                  </a:lnTo>
                  <a:lnTo>
                    <a:pt x="1164" y="790"/>
                  </a:lnTo>
                  <a:lnTo>
                    <a:pt x="1163" y="792"/>
                  </a:lnTo>
                  <a:lnTo>
                    <a:pt x="1162" y="793"/>
                  </a:lnTo>
                  <a:lnTo>
                    <a:pt x="1162" y="794"/>
                  </a:lnTo>
                  <a:lnTo>
                    <a:pt x="1161" y="795"/>
                  </a:lnTo>
                  <a:lnTo>
                    <a:pt x="1161" y="797"/>
                  </a:lnTo>
                  <a:lnTo>
                    <a:pt x="1161" y="798"/>
                  </a:lnTo>
                  <a:lnTo>
                    <a:pt x="1161" y="800"/>
                  </a:lnTo>
                  <a:lnTo>
                    <a:pt x="1162" y="801"/>
                  </a:lnTo>
                  <a:lnTo>
                    <a:pt x="1162" y="802"/>
                  </a:lnTo>
                  <a:lnTo>
                    <a:pt x="1163" y="804"/>
                  </a:lnTo>
                  <a:lnTo>
                    <a:pt x="1163" y="805"/>
                  </a:lnTo>
                  <a:lnTo>
                    <a:pt x="1164" y="806"/>
                  </a:lnTo>
                  <a:lnTo>
                    <a:pt x="1165" y="809"/>
                  </a:lnTo>
                  <a:lnTo>
                    <a:pt x="1164" y="820"/>
                  </a:lnTo>
                  <a:lnTo>
                    <a:pt x="1151" y="835"/>
                  </a:lnTo>
                  <a:lnTo>
                    <a:pt x="1150" y="835"/>
                  </a:lnTo>
                  <a:lnTo>
                    <a:pt x="1149" y="836"/>
                  </a:lnTo>
                  <a:lnTo>
                    <a:pt x="1148" y="838"/>
                  </a:lnTo>
                  <a:lnTo>
                    <a:pt x="1147" y="838"/>
                  </a:lnTo>
                  <a:lnTo>
                    <a:pt x="1146" y="839"/>
                  </a:lnTo>
                  <a:lnTo>
                    <a:pt x="1146" y="841"/>
                  </a:lnTo>
                  <a:lnTo>
                    <a:pt x="1143" y="846"/>
                  </a:lnTo>
                  <a:lnTo>
                    <a:pt x="1142" y="846"/>
                  </a:lnTo>
                  <a:lnTo>
                    <a:pt x="1141" y="849"/>
                  </a:lnTo>
                  <a:lnTo>
                    <a:pt x="1141" y="850"/>
                  </a:lnTo>
                  <a:lnTo>
                    <a:pt x="1141" y="851"/>
                  </a:lnTo>
                  <a:lnTo>
                    <a:pt x="1140" y="852"/>
                  </a:lnTo>
                  <a:lnTo>
                    <a:pt x="1138" y="858"/>
                  </a:lnTo>
                  <a:lnTo>
                    <a:pt x="1136" y="860"/>
                  </a:lnTo>
                  <a:lnTo>
                    <a:pt x="1136" y="861"/>
                  </a:lnTo>
                  <a:lnTo>
                    <a:pt x="1135" y="861"/>
                  </a:lnTo>
                  <a:lnTo>
                    <a:pt x="1135" y="862"/>
                  </a:lnTo>
                  <a:lnTo>
                    <a:pt x="1134" y="867"/>
                  </a:lnTo>
                  <a:lnTo>
                    <a:pt x="1135" y="867"/>
                  </a:lnTo>
                  <a:lnTo>
                    <a:pt x="1134" y="871"/>
                  </a:lnTo>
                  <a:lnTo>
                    <a:pt x="1130" y="873"/>
                  </a:lnTo>
                  <a:lnTo>
                    <a:pt x="1117" y="862"/>
                  </a:lnTo>
                  <a:lnTo>
                    <a:pt x="1094" y="867"/>
                  </a:lnTo>
                  <a:lnTo>
                    <a:pt x="1074" y="857"/>
                  </a:lnTo>
                  <a:lnTo>
                    <a:pt x="1051" y="856"/>
                  </a:lnTo>
                  <a:lnTo>
                    <a:pt x="1043" y="874"/>
                  </a:lnTo>
                  <a:lnTo>
                    <a:pt x="1034" y="874"/>
                  </a:lnTo>
                  <a:lnTo>
                    <a:pt x="1028" y="874"/>
                  </a:lnTo>
                  <a:lnTo>
                    <a:pt x="1023" y="869"/>
                  </a:lnTo>
                  <a:lnTo>
                    <a:pt x="997" y="879"/>
                  </a:lnTo>
                  <a:lnTo>
                    <a:pt x="992" y="888"/>
                  </a:lnTo>
                  <a:lnTo>
                    <a:pt x="994" y="894"/>
                  </a:lnTo>
                  <a:lnTo>
                    <a:pt x="981" y="903"/>
                  </a:lnTo>
                  <a:lnTo>
                    <a:pt x="976" y="905"/>
                  </a:lnTo>
                  <a:lnTo>
                    <a:pt x="960" y="912"/>
                  </a:lnTo>
                  <a:lnTo>
                    <a:pt x="954" y="928"/>
                  </a:lnTo>
                  <a:lnTo>
                    <a:pt x="918" y="959"/>
                  </a:lnTo>
                  <a:lnTo>
                    <a:pt x="917" y="964"/>
                  </a:lnTo>
                  <a:lnTo>
                    <a:pt x="919" y="986"/>
                  </a:lnTo>
                  <a:lnTo>
                    <a:pt x="914" y="985"/>
                  </a:lnTo>
                  <a:lnTo>
                    <a:pt x="899" y="971"/>
                  </a:lnTo>
                  <a:lnTo>
                    <a:pt x="893" y="971"/>
                  </a:lnTo>
                  <a:lnTo>
                    <a:pt x="858" y="973"/>
                  </a:lnTo>
                  <a:lnTo>
                    <a:pt x="847" y="992"/>
                  </a:lnTo>
                  <a:lnTo>
                    <a:pt x="837" y="999"/>
                  </a:lnTo>
                  <a:lnTo>
                    <a:pt x="833" y="994"/>
                  </a:lnTo>
                  <a:lnTo>
                    <a:pt x="818" y="1000"/>
                  </a:lnTo>
                  <a:lnTo>
                    <a:pt x="814" y="989"/>
                  </a:lnTo>
                  <a:lnTo>
                    <a:pt x="802" y="979"/>
                  </a:lnTo>
                  <a:lnTo>
                    <a:pt x="791" y="953"/>
                  </a:lnTo>
                  <a:lnTo>
                    <a:pt x="787" y="949"/>
                  </a:lnTo>
                  <a:lnTo>
                    <a:pt x="757" y="964"/>
                  </a:lnTo>
                  <a:lnTo>
                    <a:pt x="757" y="970"/>
                  </a:lnTo>
                  <a:lnTo>
                    <a:pt x="754" y="993"/>
                  </a:lnTo>
                  <a:lnTo>
                    <a:pt x="737" y="994"/>
                  </a:lnTo>
                  <a:lnTo>
                    <a:pt x="723" y="1011"/>
                  </a:lnTo>
                  <a:lnTo>
                    <a:pt x="724" y="1022"/>
                  </a:lnTo>
                  <a:lnTo>
                    <a:pt x="721" y="1025"/>
                  </a:lnTo>
                  <a:lnTo>
                    <a:pt x="700" y="1034"/>
                  </a:lnTo>
                  <a:lnTo>
                    <a:pt x="691" y="1048"/>
                  </a:lnTo>
                  <a:lnTo>
                    <a:pt x="668" y="1046"/>
                  </a:lnTo>
                  <a:lnTo>
                    <a:pt x="662" y="1047"/>
                  </a:lnTo>
                  <a:lnTo>
                    <a:pt x="660" y="1064"/>
                  </a:lnTo>
                  <a:lnTo>
                    <a:pt x="671" y="1076"/>
                  </a:lnTo>
                  <a:lnTo>
                    <a:pt x="671" y="1082"/>
                  </a:lnTo>
                  <a:lnTo>
                    <a:pt x="662" y="1103"/>
                  </a:lnTo>
                  <a:lnTo>
                    <a:pt x="642" y="1092"/>
                  </a:lnTo>
                  <a:lnTo>
                    <a:pt x="641" y="1081"/>
                  </a:lnTo>
                  <a:lnTo>
                    <a:pt x="601" y="1098"/>
                  </a:lnTo>
                  <a:lnTo>
                    <a:pt x="596" y="1110"/>
                  </a:lnTo>
                  <a:lnTo>
                    <a:pt x="621" y="1116"/>
                  </a:lnTo>
                  <a:lnTo>
                    <a:pt x="626" y="1119"/>
                  </a:lnTo>
                  <a:lnTo>
                    <a:pt x="630" y="1136"/>
                  </a:lnTo>
                  <a:lnTo>
                    <a:pt x="616" y="1153"/>
                  </a:lnTo>
                  <a:lnTo>
                    <a:pt x="618" y="1164"/>
                  </a:lnTo>
                  <a:lnTo>
                    <a:pt x="620" y="1168"/>
                  </a:lnTo>
                  <a:lnTo>
                    <a:pt x="603" y="1180"/>
                  </a:lnTo>
                  <a:lnTo>
                    <a:pt x="597" y="1181"/>
                  </a:lnTo>
                  <a:lnTo>
                    <a:pt x="608" y="1186"/>
                  </a:lnTo>
                  <a:lnTo>
                    <a:pt x="614" y="1206"/>
                  </a:lnTo>
                  <a:lnTo>
                    <a:pt x="632" y="1205"/>
                  </a:lnTo>
                  <a:lnTo>
                    <a:pt x="643" y="1243"/>
                  </a:lnTo>
                  <a:lnTo>
                    <a:pt x="640" y="1260"/>
                  </a:lnTo>
                  <a:lnTo>
                    <a:pt x="649" y="1273"/>
                  </a:lnTo>
                  <a:lnTo>
                    <a:pt x="606" y="1301"/>
                  </a:lnTo>
                  <a:lnTo>
                    <a:pt x="598" y="1309"/>
                  </a:lnTo>
                  <a:lnTo>
                    <a:pt x="578" y="1317"/>
                  </a:lnTo>
                  <a:lnTo>
                    <a:pt x="564" y="1329"/>
                  </a:lnTo>
                  <a:lnTo>
                    <a:pt x="559" y="1332"/>
                  </a:lnTo>
                  <a:lnTo>
                    <a:pt x="554" y="1329"/>
                  </a:lnTo>
                  <a:lnTo>
                    <a:pt x="551" y="1318"/>
                  </a:lnTo>
                  <a:lnTo>
                    <a:pt x="541" y="1315"/>
                  </a:lnTo>
                  <a:lnTo>
                    <a:pt x="528" y="1325"/>
                  </a:lnTo>
                  <a:lnTo>
                    <a:pt x="517" y="1328"/>
                  </a:lnTo>
                  <a:lnTo>
                    <a:pt x="513" y="1313"/>
                  </a:lnTo>
                  <a:lnTo>
                    <a:pt x="497" y="1310"/>
                  </a:lnTo>
                  <a:lnTo>
                    <a:pt x="492" y="1313"/>
                  </a:lnTo>
                  <a:lnTo>
                    <a:pt x="456" y="1330"/>
                  </a:lnTo>
                  <a:lnTo>
                    <a:pt x="437" y="1320"/>
                  </a:lnTo>
                  <a:lnTo>
                    <a:pt x="417" y="1330"/>
                  </a:lnTo>
                  <a:lnTo>
                    <a:pt x="382" y="1333"/>
                  </a:lnTo>
                  <a:lnTo>
                    <a:pt x="381" y="1332"/>
                  </a:lnTo>
                  <a:lnTo>
                    <a:pt x="380" y="1328"/>
                  </a:lnTo>
                  <a:lnTo>
                    <a:pt x="380" y="1325"/>
                  </a:lnTo>
                  <a:lnTo>
                    <a:pt x="382" y="1324"/>
                  </a:lnTo>
                  <a:lnTo>
                    <a:pt x="384" y="1324"/>
                  </a:lnTo>
                  <a:lnTo>
                    <a:pt x="385" y="1323"/>
                  </a:lnTo>
                  <a:lnTo>
                    <a:pt x="386" y="1322"/>
                  </a:lnTo>
                  <a:lnTo>
                    <a:pt x="387" y="1322"/>
                  </a:lnTo>
                  <a:lnTo>
                    <a:pt x="388" y="1321"/>
                  </a:lnTo>
                  <a:lnTo>
                    <a:pt x="389" y="1321"/>
                  </a:lnTo>
                  <a:lnTo>
                    <a:pt x="390" y="1320"/>
                  </a:lnTo>
                  <a:lnTo>
                    <a:pt x="390" y="1318"/>
                  </a:lnTo>
                  <a:lnTo>
                    <a:pt x="392" y="1317"/>
                  </a:lnTo>
                  <a:lnTo>
                    <a:pt x="393" y="1316"/>
                  </a:lnTo>
                  <a:lnTo>
                    <a:pt x="393" y="1317"/>
                  </a:lnTo>
                  <a:lnTo>
                    <a:pt x="394" y="1317"/>
                  </a:lnTo>
                  <a:lnTo>
                    <a:pt x="395" y="1318"/>
                  </a:lnTo>
                  <a:lnTo>
                    <a:pt x="396" y="1318"/>
                  </a:lnTo>
                  <a:lnTo>
                    <a:pt x="397" y="1318"/>
                  </a:lnTo>
                  <a:lnTo>
                    <a:pt x="399" y="1318"/>
                  </a:lnTo>
                  <a:lnTo>
                    <a:pt x="400" y="1318"/>
                  </a:lnTo>
                  <a:lnTo>
                    <a:pt x="401" y="1317"/>
                  </a:lnTo>
                  <a:lnTo>
                    <a:pt x="402" y="1317"/>
                  </a:lnTo>
                  <a:lnTo>
                    <a:pt x="402" y="1316"/>
                  </a:lnTo>
                  <a:lnTo>
                    <a:pt x="403" y="1315"/>
                  </a:lnTo>
                  <a:lnTo>
                    <a:pt x="404" y="1315"/>
                  </a:lnTo>
                  <a:lnTo>
                    <a:pt x="405" y="1314"/>
                  </a:lnTo>
                  <a:lnTo>
                    <a:pt x="408" y="1313"/>
                  </a:lnTo>
                  <a:lnTo>
                    <a:pt x="409" y="1312"/>
                  </a:lnTo>
                  <a:lnTo>
                    <a:pt x="410" y="1312"/>
                  </a:lnTo>
                  <a:lnTo>
                    <a:pt x="411" y="1310"/>
                  </a:lnTo>
                  <a:lnTo>
                    <a:pt x="412" y="1309"/>
                  </a:lnTo>
                  <a:lnTo>
                    <a:pt x="414" y="1308"/>
                  </a:lnTo>
                  <a:lnTo>
                    <a:pt x="415" y="1307"/>
                  </a:lnTo>
                  <a:lnTo>
                    <a:pt x="416" y="1306"/>
                  </a:lnTo>
                  <a:lnTo>
                    <a:pt x="417" y="1305"/>
                  </a:lnTo>
                  <a:lnTo>
                    <a:pt x="418" y="1303"/>
                  </a:lnTo>
                  <a:lnTo>
                    <a:pt x="419" y="1302"/>
                  </a:lnTo>
                  <a:lnTo>
                    <a:pt x="420" y="1302"/>
                  </a:lnTo>
                  <a:lnTo>
                    <a:pt x="423" y="1301"/>
                  </a:lnTo>
                  <a:lnTo>
                    <a:pt x="425" y="1300"/>
                  </a:lnTo>
                  <a:lnTo>
                    <a:pt x="426" y="1299"/>
                  </a:lnTo>
                  <a:lnTo>
                    <a:pt x="427" y="1299"/>
                  </a:lnTo>
                  <a:lnTo>
                    <a:pt x="429" y="1299"/>
                  </a:lnTo>
                  <a:lnTo>
                    <a:pt x="430" y="1299"/>
                  </a:lnTo>
                  <a:lnTo>
                    <a:pt x="431" y="1299"/>
                  </a:lnTo>
                  <a:lnTo>
                    <a:pt x="432" y="1299"/>
                  </a:lnTo>
                  <a:lnTo>
                    <a:pt x="433" y="1300"/>
                  </a:lnTo>
                  <a:lnTo>
                    <a:pt x="434" y="1300"/>
                  </a:lnTo>
                  <a:lnTo>
                    <a:pt x="434" y="1299"/>
                  </a:lnTo>
                  <a:lnTo>
                    <a:pt x="434" y="1298"/>
                  </a:lnTo>
                  <a:lnTo>
                    <a:pt x="435" y="1298"/>
                  </a:lnTo>
                  <a:lnTo>
                    <a:pt x="438" y="1297"/>
                  </a:lnTo>
                  <a:lnTo>
                    <a:pt x="439" y="1294"/>
                  </a:lnTo>
                  <a:lnTo>
                    <a:pt x="440" y="1293"/>
                  </a:lnTo>
                  <a:lnTo>
                    <a:pt x="440" y="1292"/>
                  </a:lnTo>
                  <a:lnTo>
                    <a:pt x="440" y="1291"/>
                  </a:lnTo>
                  <a:lnTo>
                    <a:pt x="440" y="1290"/>
                  </a:lnTo>
                  <a:lnTo>
                    <a:pt x="440" y="1288"/>
                  </a:lnTo>
                  <a:lnTo>
                    <a:pt x="440" y="1287"/>
                  </a:lnTo>
                  <a:lnTo>
                    <a:pt x="440" y="1286"/>
                  </a:lnTo>
                  <a:lnTo>
                    <a:pt x="440" y="1285"/>
                  </a:lnTo>
                  <a:lnTo>
                    <a:pt x="440" y="1284"/>
                  </a:lnTo>
                  <a:lnTo>
                    <a:pt x="441" y="1283"/>
                  </a:lnTo>
                  <a:lnTo>
                    <a:pt x="442" y="1282"/>
                  </a:lnTo>
                  <a:lnTo>
                    <a:pt x="442" y="1280"/>
                  </a:lnTo>
                  <a:lnTo>
                    <a:pt x="442" y="1279"/>
                  </a:lnTo>
                  <a:lnTo>
                    <a:pt x="442" y="1278"/>
                  </a:lnTo>
                  <a:lnTo>
                    <a:pt x="442" y="1276"/>
                  </a:lnTo>
                  <a:lnTo>
                    <a:pt x="442" y="1275"/>
                  </a:lnTo>
                  <a:lnTo>
                    <a:pt x="442" y="1273"/>
                  </a:lnTo>
                  <a:lnTo>
                    <a:pt x="442" y="1272"/>
                  </a:lnTo>
                  <a:lnTo>
                    <a:pt x="442" y="1271"/>
                  </a:lnTo>
                  <a:lnTo>
                    <a:pt x="442" y="1270"/>
                  </a:lnTo>
                  <a:lnTo>
                    <a:pt x="441" y="1269"/>
                  </a:lnTo>
                  <a:lnTo>
                    <a:pt x="441" y="1268"/>
                  </a:lnTo>
                  <a:lnTo>
                    <a:pt x="441" y="1265"/>
                  </a:lnTo>
                  <a:lnTo>
                    <a:pt x="440" y="1264"/>
                  </a:lnTo>
                  <a:lnTo>
                    <a:pt x="440" y="1263"/>
                  </a:lnTo>
                  <a:lnTo>
                    <a:pt x="440" y="1262"/>
                  </a:lnTo>
                  <a:lnTo>
                    <a:pt x="440" y="1261"/>
                  </a:lnTo>
                  <a:lnTo>
                    <a:pt x="439" y="1258"/>
                  </a:lnTo>
                  <a:lnTo>
                    <a:pt x="438" y="1256"/>
                  </a:lnTo>
                  <a:lnTo>
                    <a:pt x="437" y="1254"/>
                  </a:lnTo>
                  <a:lnTo>
                    <a:pt x="437" y="1253"/>
                  </a:lnTo>
                  <a:lnTo>
                    <a:pt x="437" y="1254"/>
                  </a:lnTo>
                  <a:lnTo>
                    <a:pt x="435" y="1254"/>
                  </a:lnTo>
                  <a:lnTo>
                    <a:pt x="435" y="1255"/>
                  </a:lnTo>
                  <a:lnTo>
                    <a:pt x="434" y="1256"/>
                  </a:lnTo>
                  <a:lnTo>
                    <a:pt x="433" y="1256"/>
                  </a:lnTo>
                  <a:lnTo>
                    <a:pt x="433" y="1257"/>
                  </a:lnTo>
                  <a:lnTo>
                    <a:pt x="432" y="1258"/>
                  </a:lnTo>
                  <a:lnTo>
                    <a:pt x="431" y="1260"/>
                  </a:lnTo>
                  <a:lnTo>
                    <a:pt x="430" y="1260"/>
                  </a:lnTo>
                  <a:lnTo>
                    <a:pt x="429" y="1260"/>
                  </a:lnTo>
                  <a:lnTo>
                    <a:pt x="427" y="1260"/>
                  </a:lnTo>
                  <a:lnTo>
                    <a:pt x="427" y="1261"/>
                  </a:lnTo>
                  <a:lnTo>
                    <a:pt x="426" y="1261"/>
                  </a:lnTo>
                  <a:lnTo>
                    <a:pt x="426" y="1262"/>
                  </a:lnTo>
                  <a:lnTo>
                    <a:pt x="425" y="1263"/>
                  </a:lnTo>
                  <a:lnTo>
                    <a:pt x="425" y="1264"/>
                  </a:lnTo>
                  <a:lnTo>
                    <a:pt x="424" y="1264"/>
                  </a:lnTo>
                  <a:lnTo>
                    <a:pt x="423" y="1265"/>
                  </a:lnTo>
                  <a:lnTo>
                    <a:pt x="423" y="1267"/>
                  </a:lnTo>
                  <a:lnTo>
                    <a:pt x="422" y="1267"/>
                  </a:lnTo>
                  <a:lnTo>
                    <a:pt x="422" y="1268"/>
                  </a:lnTo>
                  <a:lnTo>
                    <a:pt x="419" y="1269"/>
                  </a:lnTo>
                  <a:lnTo>
                    <a:pt x="418" y="1270"/>
                  </a:lnTo>
                  <a:lnTo>
                    <a:pt x="417" y="1270"/>
                  </a:lnTo>
                  <a:lnTo>
                    <a:pt x="417" y="1271"/>
                  </a:lnTo>
                  <a:lnTo>
                    <a:pt x="416" y="1271"/>
                  </a:lnTo>
                  <a:lnTo>
                    <a:pt x="415" y="1272"/>
                  </a:lnTo>
                  <a:lnTo>
                    <a:pt x="414" y="1273"/>
                  </a:lnTo>
                  <a:lnTo>
                    <a:pt x="412" y="1275"/>
                  </a:lnTo>
                  <a:lnTo>
                    <a:pt x="411" y="1276"/>
                  </a:lnTo>
                  <a:lnTo>
                    <a:pt x="410" y="1277"/>
                  </a:lnTo>
                  <a:lnTo>
                    <a:pt x="409" y="1278"/>
                  </a:lnTo>
                  <a:lnTo>
                    <a:pt x="408" y="1278"/>
                  </a:lnTo>
                  <a:lnTo>
                    <a:pt x="407" y="1278"/>
                  </a:lnTo>
                  <a:lnTo>
                    <a:pt x="405" y="1279"/>
                  </a:lnTo>
                  <a:lnTo>
                    <a:pt x="404" y="1280"/>
                  </a:lnTo>
                  <a:lnTo>
                    <a:pt x="403" y="1280"/>
                  </a:lnTo>
                  <a:lnTo>
                    <a:pt x="402" y="1280"/>
                  </a:lnTo>
                  <a:lnTo>
                    <a:pt x="401" y="1280"/>
                  </a:lnTo>
                  <a:lnTo>
                    <a:pt x="400" y="1280"/>
                  </a:lnTo>
                  <a:lnTo>
                    <a:pt x="399" y="1280"/>
                  </a:lnTo>
                  <a:lnTo>
                    <a:pt x="397" y="1280"/>
                  </a:lnTo>
                  <a:lnTo>
                    <a:pt x="396" y="1282"/>
                  </a:lnTo>
                  <a:lnTo>
                    <a:pt x="394" y="1282"/>
                  </a:lnTo>
                  <a:lnTo>
                    <a:pt x="393" y="1283"/>
                  </a:lnTo>
                  <a:lnTo>
                    <a:pt x="392" y="1283"/>
                  </a:lnTo>
                  <a:lnTo>
                    <a:pt x="390" y="1283"/>
                  </a:lnTo>
                  <a:lnTo>
                    <a:pt x="389" y="1283"/>
                  </a:lnTo>
                  <a:lnTo>
                    <a:pt x="388" y="1284"/>
                  </a:lnTo>
                  <a:lnTo>
                    <a:pt x="388" y="1283"/>
                  </a:lnTo>
                  <a:lnTo>
                    <a:pt x="387" y="1282"/>
                  </a:lnTo>
                  <a:lnTo>
                    <a:pt x="387" y="1280"/>
                  </a:lnTo>
                  <a:lnTo>
                    <a:pt x="387" y="1279"/>
                  </a:lnTo>
                  <a:lnTo>
                    <a:pt x="387" y="1278"/>
                  </a:lnTo>
                  <a:lnTo>
                    <a:pt x="386" y="1278"/>
                  </a:lnTo>
                  <a:lnTo>
                    <a:pt x="386" y="1277"/>
                  </a:lnTo>
                  <a:lnTo>
                    <a:pt x="386" y="1276"/>
                  </a:lnTo>
                  <a:lnTo>
                    <a:pt x="386" y="1275"/>
                  </a:lnTo>
                  <a:lnTo>
                    <a:pt x="386" y="1273"/>
                  </a:lnTo>
                  <a:lnTo>
                    <a:pt x="386" y="1272"/>
                  </a:lnTo>
                  <a:lnTo>
                    <a:pt x="386" y="1271"/>
                  </a:lnTo>
                  <a:lnTo>
                    <a:pt x="387" y="1270"/>
                  </a:lnTo>
                  <a:lnTo>
                    <a:pt x="388" y="1269"/>
                  </a:lnTo>
                  <a:lnTo>
                    <a:pt x="389" y="1268"/>
                  </a:lnTo>
                  <a:lnTo>
                    <a:pt x="390" y="1267"/>
                  </a:lnTo>
                  <a:lnTo>
                    <a:pt x="392" y="1265"/>
                  </a:lnTo>
                  <a:lnTo>
                    <a:pt x="392" y="1264"/>
                  </a:lnTo>
                  <a:lnTo>
                    <a:pt x="390" y="1263"/>
                  </a:lnTo>
                  <a:lnTo>
                    <a:pt x="390" y="1262"/>
                  </a:lnTo>
                  <a:lnTo>
                    <a:pt x="389" y="1262"/>
                  </a:lnTo>
                  <a:lnTo>
                    <a:pt x="388" y="1261"/>
                  </a:lnTo>
                  <a:lnTo>
                    <a:pt x="387" y="1260"/>
                  </a:lnTo>
                  <a:lnTo>
                    <a:pt x="387" y="1258"/>
                  </a:lnTo>
                  <a:lnTo>
                    <a:pt x="386" y="1258"/>
                  </a:lnTo>
                  <a:lnTo>
                    <a:pt x="385" y="1257"/>
                  </a:lnTo>
                  <a:lnTo>
                    <a:pt x="384" y="1256"/>
                  </a:lnTo>
                  <a:lnTo>
                    <a:pt x="382" y="1255"/>
                  </a:lnTo>
                  <a:lnTo>
                    <a:pt x="381" y="1254"/>
                  </a:lnTo>
                  <a:lnTo>
                    <a:pt x="381" y="1253"/>
                  </a:lnTo>
                  <a:lnTo>
                    <a:pt x="380" y="1252"/>
                  </a:lnTo>
                  <a:lnTo>
                    <a:pt x="380" y="1250"/>
                  </a:lnTo>
                  <a:lnTo>
                    <a:pt x="379" y="1250"/>
                  </a:lnTo>
                  <a:lnTo>
                    <a:pt x="378" y="1249"/>
                  </a:lnTo>
                  <a:lnTo>
                    <a:pt x="377" y="1248"/>
                  </a:lnTo>
                  <a:lnTo>
                    <a:pt x="375" y="1248"/>
                  </a:lnTo>
                  <a:lnTo>
                    <a:pt x="374" y="1247"/>
                  </a:lnTo>
                  <a:lnTo>
                    <a:pt x="374" y="1246"/>
                  </a:lnTo>
                  <a:lnTo>
                    <a:pt x="373" y="1245"/>
                  </a:lnTo>
                  <a:lnTo>
                    <a:pt x="373" y="1243"/>
                  </a:lnTo>
                  <a:lnTo>
                    <a:pt x="373" y="1242"/>
                  </a:lnTo>
                  <a:lnTo>
                    <a:pt x="373" y="1241"/>
                  </a:lnTo>
                  <a:lnTo>
                    <a:pt x="373" y="1240"/>
                  </a:lnTo>
                  <a:lnTo>
                    <a:pt x="373" y="1238"/>
                  </a:lnTo>
                  <a:lnTo>
                    <a:pt x="373" y="1237"/>
                  </a:lnTo>
                  <a:lnTo>
                    <a:pt x="373" y="1235"/>
                  </a:lnTo>
                  <a:lnTo>
                    <a:pt x="372" y="1234"/>
                  </a:lnTo>
                  <a:lnTo>
                    <a:pt x="372" y="1233"/>
                  </a:lnTo>
                  <a:lnTo>
                    <a:pt x="372" y="1232"/>
                  </a:lnTo>
                  <a:lnTo>
                    <a:pt x="372" y="1231"/>
                  </a:lnTo>
                  <a:lnTo>
                    <a:pt x="371" y="1230"/>
                  </a:lnTo>
                  <a:lnTo>
                    <a:pt x="370" y="1230"/>
                  </a:lnTo>
                  <a:lnTo>
                    <a:pt x="370" y="1228"/>
                  </a:lnTo>
                  <a:lnTo>
                    <a:pt x="369" y="1228"/>
                  </a:lnTo>
                  <a:lnTo>
                    <a:pt x="367" y="1227"/>
                  </a:lnTo>
                  <a:lnTo>
                    <a:pt x="367" y="1226"/>
                  </a:lnTo>
                  <a:lnTo>
                    <a:pt x="366" y="1226"/>
                  </a:lnTo>
                  <a:lnTo>
                    <a:pt x="365" y="1226"/>
                  </a:lnTo>
                  <a:lnTo>
                    <a:pt x="364" y="1226"/>
                  </a:lnTo>
                  <a:lnTo>
                    <a:pt x="364" y="1225"/>
                  </a:lnTo>
                  <a:lnTo>
                    <a:pt x="363" y="1225"/>
                  </a:lnTo>
                  <a:lnTo>
                    <a:pt x="362" y="1226"/>
                  </a:lnTo>
                  <a:lnTo>
                    <a:pt x="360" y="1226"/>
                  </a:lnTo>
                  <a:lnTo>
                    <a:pt x="359" y="1226"/>
                  </a:lnTo>
                  <a:lnTo>
                    <a:pt x="358" y="1226"/>
                  </a:lnTo>
                  <a:lnTo>
                    <a:pt x="358" y="1227"/>
                  </a:lnTo>
                  <a:lnTo>
                    <a:pt x="357" y="1227"/>
                  </a:lnTo>
                  <a:lnTo>
                    <a:pt x="357" y="1228"/>
                  </a:lnTo>
                  <a:lnTo>
                    <a:pt x="356" y="1228"/>
                  </a:lnTo>
                  <a:lnTo>
                    <a:pt x="356" y="1230"/>
                  </a:lnTo>
                  <a:lnTo>
                    <a:pt x="355" y="1231"/>
                  </a:lnTo>
                  <a:lnTo>
                    <a:pt x="354" y="1232"/>
                  </a:lnTo>
                  <a:lnTo>
                    <a:pt x="354" y="1233"/>
                  </a:lnTo>
                  <a:lnTo>
                    <a:pt x="354" y="1234"/>
                  </a:lnTo>
                  <a:lnTo>
                    <a:pt x="352" y="1234"/>
                  </a:lnTo>
                  <a:lnTo>
                    <a:pt x="352" y="1235"/>
                  </a:lnTo>
                  <a:lnTo>
                    <a:pt x="352" y="1237"/>
                  </a:lnTo>
                  <a:lnTo>
                    <a:pt x="352" y="1238"/>
                  </a:lnTo>
                  <a:lnTo>
                    <a:pt x="354" y="1239"/>
                  </a:lnTo>
                  <a:lnTo>
                    <a:pt x="354" y="1240"/>
                  </a:lnTo>
                  <a:lnTo>
                    <a:pt x="355" y="1240"/>
                  </a:lnTo>
                  <a:lnTo>
                    <a:pt x="355" y="1241"/>
                  </a:lnTo>
                  <a:lnTo>
                    <a:pt x="356" y="1242"/>
                  </a:lnTo>
                  <a:lnTo>
                    <a:pt x="357" y="1243"/>
                  </a:lnTo>
                  <a:lnTo>
                    <a:pt x="357" y="1245"/>
                  </a:lnTo>
                  <a:lnTo>
                    <a:pt x="357" y="1246"/>
                  </a:lnTo>
                  <a:lnTo>
                    <a:pt x="356" y="1247"/>
                  </a:lnTo>
                  <a:lnTo>
                    <a:pt x="355" y="1247"/>
                  </a:lnTo>
                  <a:lnTo>
                    <a:pt x="355" y="1248"/>
                  </a:lnTo>
                  <a:lnTo>
                    <a:pt x="354" y="1248"/>
                  </a:lnTo>
                  <a:lnTo>
                    <a:pt x="352" y="1249"/>
                  </a:lnTo>
                  <a:lnTo>
                    <a:pt x="351" y="1249"/>
                  </a:lnTo>
                  <a:lnTo>
                    <a:pt x="351" y="1250"/>
                  </a:lnTo>
                  <a:lnTo>
                    <a:pt x="350" y="1250"/>
                  </a:lnTo>
                  <a:lnTo>
                    <a:pt x="349" y="1252"/>
                  </a:lnTo>
                  <a:lnTo>
                    <a:pt x="348" y="1253"/>
                  </a:lnTo>
                  <a:lnTo>
                    <a:pt x="347" y="1254"/>
                  </a:lnTo>
                  <a:lnTo>
                    <a:pt x="345" y="1255"/>
                  </a:lnTo>
                  <a:lnTo>
                    <a:pt x="343" y="1256"/>
                  </a:lnTo>
                  <a:lnTo>
                    <a:pt x="342" y="1258"/>
                  </a:lnTo>
                  <a:lnTo>
                    <a:pt x="341" y="1260"/>
                  </a:lnTo>
                  <a:lnTo>
                    <a:pt x="341" y="1261"/>
                  </a:lnTo>
                  <a:lnTo>
                    <a:pt x="341" y="1262"/>
                  </a:lnTo>
                  <a:lnTo>
                    <a:pt x="341" y="1263"/>
                  </a:lnTo>
                  <a:lnTo>
                    <a:pt x="341" y="1264"/>
                  </a:lnTo>
                  <a:lnTo>
                    <a:pt x="341" y="1265"/>
                  </a:lnTo>
                  <a:lnTo>
                    <a:pt x="342" y="1268"/>
                  </a:lnTo>
                  <a:lnTo>
                    <a:pt x="342" y="1269"/>
                  </a:lnTo>
                  <a:lnTo>
                    <a:pt x="342" y="1270"/>
                  </a:lnTo>
                  <a:lnTo>
                    <a:pt x="342" y="1271"/>
                  </a:lnTo>
                  <a:lnTo>
                    <a:pt x="341" y="1272"/>
                  </a:lnTo>
                  <a:lnTo>
                    <a:pt x="340" y="1273"/>
                  </a:lnTo>
                  <a:lnTo>
                    <a:pt x="340" y="1275"/>
                  </a:lnTo>
                  <a:lnTo>
                    <a:pt x="338" y="1276"/>
                  </a:lnTo>
                  <a:lnTo>
                    <a:pt x="338" y="1277"/>
                  </a:lnTo>
                  <a:lnTo>
                    <a:pt x="337" y="1278"/>
                  </a:lnTo>
                  <a:lnTo>
                    <a:pt x="336" y="1279"/>
                  </a:lnTo>
                  <a:lnTo>
                    <a:pt x="335" y="1279"/>
                  </a:lnTo>
                  <a:lnTo>
                    <a:pt x="334" y="1280"/>
                  </a:lnTo>
                  <a:lnTo>
                    <a:pt x="334" y="1282"/>
                  </a:lnTo>
                  <a:lnTo>
                    <a:pt x="332" y="1283"/>
                  </a:lnTo>
                  <a:lnTo>
                    <a:pt x="329" y="1284"/>
                  </a:lnTo>
                  <a:lnTo>
                    <a:pt x="328" y="1285"/>
                  </a:lnTo>
                  <a:lnTo>
                    <a:pt x="327" y="1285"/>
                  </a:lnTo>
                  <a:lnTo>
                    <a:pt x="325" y="1285"/>
                  </a:lnTo>
                  <a:lnTo>
                    <a:pt x="322" y="1285"/>
                  </a:lnTo>
                  <a:lnTo>
                    <a:pt x="319" y="1285"/>
                  </a:lnTo>
                  <a:lnTo>
                    <a:pt x="318" y="1285"/>
                  </a:lnTo>
                  <a:lnTo>
                    <a:pt x="315" y="1285"/>
                  </a:lnTo>
                  <a:lnTo>
                    <a:pt x="313" y="1285"/>
                  </a:lnTo>
                  <a:lnTo>
                    <a:pt x="312" y="1285"/>
                  </a:lnTo>
                  <a:lnTo>
                    <a:pt x="311" y="1286"/>
                  </a:lnTo>
                  <a:lnTo>
                    <a:pt x="310" y="1286"/>
                  </a:lnTo>
                  <a:lnTo>
                    <a:pt x="307" y="1285"/>
                  </a:lnTo>
                  <a:lnTo>
                    <a:pt x="305" y="1285"/>
                  </a:lnTo>
                  <a:lnTo>
                    <a:pt x="303" y="1286"/>
                  </a:lnTo>
                  <a:lnTo>
                    <a:pt x="302" y="1286"/>
                  </a:lnTo>
                  <a:lnTo>
                    <a:pt x="300" y="1286"/>
                  </a:lnTo>
                  <a:lnTo>
                    <a:pt x="299" y="1285"/>
                  </a:lnTo>
                  <a:lnTo>
                    <a:pt x="298" y="1285"/>
                  </a:lnTo>
                  <a:lnTo>
                    <a:pt x="297" y="1284"/>
                  </a:lnTo>
                  <a:lnTo>
                    <a:pt x="295" y="1283"/>
                  </a:lnTo>
                  <a:lnTo>
                    <a:pt x="293" y="1282"/>
                  </a:lnTo>
                  <a:lnTo>
                    <a:pt x="292" y="1282"/>
                  </a:lnTo>
                  <a:lnTo>
                    <a:pt x="291" y="1280"/>
                  </a:lnTo>
                  <a:lnTo>
                    <a:pt x="290" y="1280"/>
                  </a:lnTo>
                  <a:lnTo>
                    <a:pt x="288" y="1280"/>
                  </a:lnTo>
                  <a:lnTo>
                    <a:pt x="285" y="1279"/>
                  </a:lnTo>
                  <a:lnTo>
                    <a:pt x="284" y="1279"/>
                  </a:lnTo>
                  <a:lnTo>
                    <a:pt x="282" y="1279"/>
                  </a:lnTo>
                  <a:lnTo>
                    <a:pt x="281" y="1278"/>
                  </a:lnTo>
                  <a:lnTo>
                    <a:pt x="278" y="1277"/>
                  </a:lnTo>
                  <a:lnTo>
                    <a:pt x="276" y="1276"/>
                  </a:lnTo>
                  <a:lnTo>
                    <a:pt x="274" y="1276"/>
                  </a:lnTo>
                  <a:lnTo>
                    <a:pt x="275" y="1275"/>
                  </a:lnTo>
                  <a:lnTo>
                    <a:pt x="275" y="1273"/>
                  </a:lnTo>
                  <a:lnTo>
                    <a:pt x="275" y="1272"/>
                  </a:lnTo>
                  <a:lnTo>
                    <a:pt x="276" y="1270"/>
                  </a:lnTo>
                  <a:lnTo>
                    <a:pt x="276" y="1269"/>
                  </a:lnTo>
                  <a:lnTo>
                    <a:pt x="277" y="1268"/>
                  </a:lnTo>
                  <a:lnTo>
                    <a:pt x="278" y="1267"/>
                  </a:lnTo>
                  <a:lnTo>
                    <a:pt x="277" y="1265"/>
                  </a:lnTo>
                  <a:lnTo>
                    <a:pt x="277" y="1264"/>
                  </a:lnTo>
                  <a:lnTo>
                    <a:pt x="276" y="1263"/>
                  </a:lnTo>
                  <a:lnTo>
                    <a:pt x="276" y="1261"/>
                  </a:lnTo>
                  <a:lnTo>
                    <a:pt x="276" y="1258"/>
                  </a:lnTo>
                  <a:lnTo>
                    <a:pt x="276" y="1257"/>
                  </a:lnTo>
                  <a:lnTo>
                    <a:pt x="276" y="1256"/>
                  </a:lnTo>
                  <a:lnTo>
                    <a:pt x="276" y="1255"/>
                  </a:lnTo>
                  <a:lnTo>
                    <a:pt x="277" y="1254"/>
                  </a:lnTo>
                  <a:lnTo>
                    <a:pt x="278" y="1249"/>
                  </a:lnTo>
                  <a:lnTo>
                    <a:pt x="277" y="1248"/>
                  </a:lnTo>
                  <a:lnTo>
                    <a:pt x="277" y="1247"/>
                  </a:lnTo>
                  <a:lnTo>
                    <a:pt x="275" y="1248"/>
                  </a:lnTo>
                  <a:lnTo>
                    <a:pt x="274" y="1249"/>
                  </a:lnTo>
                  <a:lnTo>
                    <a:pt x="273" y="1249"/>
                  </a:lnTo>
                  <a:lnTo>
                    <a:pt x="274" y="1249"/>
                  </a:lnTo>
                  <a:lnTo>
                    <a:pt x="273" y="1250"/>
                  </a:lnTo>
                  <a:lnTo>
                    <a:pt x="272" y="1250"/>
                  </a:lnTo>
                  <a:lnTo>
                    <a:pt x="272" y="1252"/>
                  </a:lnTo>
                  <a:lnTo>
                    <a:pt x="270" y="1252"/>
                  </a:lnTo>
                  <a:lnTo>
                    <a:pt x="270" y="1253"/>
                  </a:lnTo>
                  <a:lnTo>
                    <a:pt x="269" y="1253"/>
                  </a:lnTo>
                  <a:lnTo>
                    <a:pt x="268" y="1253"/>
                  </a:lnTo>
                  <a:lnTo>
                    <a:pt x="267" y="1253"/>
                  </a:lnTo>
                  <a:lnTo>
                    <a:pt x="266" y="1254"/>
                  </a:lnTo>
                  <a:lnTo>
                    <a:pt x="265" y="1254"/>
                  </a:lnTo>
                  <a:lnTo>
                    <a:pt x="265" y="1255"/>
                  </a:lnTo>
                  <a:lnTo>
                    <a:pt x="263" y="1256"/>
                  </a:lnTo>
                  <a:lnTo>
                    <a:pt x="262" y="1257"/>
                  </a:lnTo>
                  <a:lnTo>
                    <a:pt x="261" y="1258"/>
                  </a:lnTo>
                  <a:lnTo>
                    <a:pt x="260" y="1260"/>
                  </a:lnTo>
                  <a:lnTo>
                    <a:pt x="259" y="1260"/>
                  </a:lnTo>
                  <a:lnTo>
                    <a:pt x="259" y="1261"/>
                  </a:lnTo>
                  <a:lnTo>
                    <a:pt x="258" y="1262"/>
                  </a:lnTo>
                  <a:lnTo>
                    <a:pt x="258" y="1263"/>
                  </a:lnTo>
                  <a:lnTo>
                    <a:pt x="258" y="1264"/>
                  </a:lnTo>
                  <a:lnTo>
                    <a:pt x="258" y="1265"/>
                  </a:lnTo>
                  <a:lnTo>
                    <a:pt x="258" y="1267"/>
                  </a:lnTo>
                  <a:lnTo>
                    <a:pt x="258" y="1268"/>
                  </a:lnTo>
                  <a:lnTo>
                    <a:pt x="257" y="1269"/>
                  </a:lnTo>
                  <a:lnTo>
                    <a:pt x="255" y="1270"/>
                  </a:lnTo>
                  <a:lnTo>
                    <a:pt x="254" y="1270"/>
                  </a:lnTo>
                  <a:lnTo>
                    <a:pt x="254" y="1271"/>
                  </a:lnTo>
                  <a:lnTo>
                    <a:pt x="253" y="1272"/>
                  </a:lnTo>
                  <a:lnTo>
                    <a:pt x="253" y="1273"/>
                  </a:lnTo>
                  <a:lnTo>
                    <a:pt x="253" y="1275"/>
                  </a:lnTo>
                  <a:lnTo>
                    <a:pt x="253" y="1276"/>
                  </a:lnTo>
                  <a:lnTo>
                    <a:pt x="252" y="1277"/>
                  </a:lnTo>
                  <a:lnTo>
                    <a:pt x="251" y="1277"/>
                  </a:lnTo>
                  <a:lnTo>
                    <a:pt x="252" y="1278"/>
                  </a:lnTo>
                  <a:lnTo>
                    <a:pt x="253" y="1279"/>
                  </a:lnTo>
                  <a:lnTo>
                    <a:pt x="253" y="1280"/>
                  </a:lnTo>
                  <a:lnTo>
                    <a:pt x="253" y="1282"/>
                  </a:lnTo>
                  <a:lnTo>
                    <a:pt x="253" y="1283"/>
                  </a:lnTo>
                  <a:lnTo>
                    <a:pt x="253" y="1284"/>
                  </a:lnTo>
                  <a:lnTo>
                    <a:pt x="253" y="1285"/>
                  </a:lnTo>
                  <a:lnTo>
                    <a:pt x="252" y="1285"/>
                  </a:lnTo>
                  <a:lnTo>
                    <a:pt x="251" y="1286"/>
                  </a:lnTo>
                  <a:lnTo>
                    <a:pt x="251" y="1287"/>
                  </a:lnTo>
                  <a:lnTo>
                    <a:pt x="250" y="1287"/>
                  </a:lnTo>
                  <a:lnTo>
                    <a:pt x="248" y="1288"/>
                  </a:lnTo>
                  <a:lnTo>
                    <a:pt x="247" y="1288"/>
                  </a:lnTo>
                  <a:lnTo>
                    <a:pt x="247" y="1290"/>
                  </a:lnTo>
                  <a:lnTo>
                    <a:pt x="246" y="1290"/>
                  </a:lnTo>
                  <a:lnTo>
                    <a:pt x="246" y="1291"/>
                  </a:lnTo>
                  <a:lnTo>
                    <a:pt x="245" y="1291"/>
                  </a:lnTo>
                  <a:lnTo>
                    <a:pt x="245" y="1292"/>
                  </a:lnTo>
                  <a:lnTo>
                    <a:pt x="244" y="1292"/>
                  </a:lnTo>
                  <a:lnTo>
                    <a:pt x="243" y="1292"/>
                  </a:lnTo>
                  <a:lnTo>
                    <a:pt x="241" y="1292"/>
                  </a:lnTo>
                  <a:lnTo>
                    <a:pt x="240" y="1293"/>
                  </a:lnTo>
                  <a:lnTo>
                    <a:pt x="240" y="1294"/>
                  </a:lnTo>
                  <a:lnTo>
                    <a:pt x="239" y="1294"/>
                  </a:lnTo>
                  <a:lnTo>
                    <a:pt x="239" y="1295"/>
                  </a:lnTo>
                  <a:lnTo>
                    <a:pt x="238" y="1297"/>
                  </a:lnTo>
                  <a:lnTo>
                    <a:pt x="236" y="1297"/>
                  </a:lnTo>
                  <a:lnTo>
                    <a:pt x="235" y="1298"/>
                  </a:lnTo>
                  <a:lnTo>
                    <a:pt x="233" y="1298"/>
                  </a:lnTo>
                  <a:lnTo>
                    <a:pt x="233" y="1299"/>
                  </a:lnTo>
                  <a:lnTo>
                    <a:pt x="232" y="1300"/>
                  </a:lnTo>
                  <a:lnTo>
                    <a:pt x="232" y="1301"/>
                  </a:lnTo>
                  <a:lnTo>
                    <a:pt x="231" y="1302"/>
                  </a:lnTo>
                  <a:lnTo>
                    <a:pt x="230" y="1303"/>
                  </a:lnTo>
                  <a:lnTo>
                    <a:pt x="229" y="1303"/>
                  </a:lnTo>
                  <a:lnTo>
                    <a:pt x="226" y="1306"/>
                  </a:lnTo>
                  <a:lnTo>
                    <a:pt x="225" y="1305"/>
                  </a:lnTo>
                  <a:lnTo>
                    <a:pt x="224" y="1305"/>
                  </a:lnTo>
                  <a:lnTo>
                    <a:pt x="222" y="1303"/>
                  </a:lnTo>
                  <a:lnTo>
                    <a:pt x="221" y="1302"/>
                  </a:lnTo>
                  <a:lnTo>
                    <a:pt x="220" y="1301"/>
                  </a:lnTo>
                  <a:lnTo>
                    <a:pt x="218" y="1300"/>
                  </a:lnTo>
                  <a:lnTo>
                    <a:pt x="217" y="1299"/>
                  </a:lnTo>
                  <a:lnTo>
                    <a:pt x="216" y="1298"/>
                  </a:lnTo>
                  <a:lnTo>
                    <a:pt x="215" y="1295"/>
                  </a:lnTo>
                  <a:lnTo>
                    <a:pt x="213" y="1294"/>
                  </a:lnTo>
                  <a:lnTo>
                    <a:pt x="211" y="1293"/>
                  </a:lnTo>
                  <a:lnTo>
                    <a:pt x="210" y="1292"/>
                  </a:lnTo>
                  <a:lnTo>
                    <a:pt x="209" y="1292"/>
                  </a:lnTo>
                  <a:lnTo>
                    <a:pt x="208" y="1291"/>
                  </a:lnTo>
                  <a:lnTo>
                    <a:pt x="207" y="1290"/>
                  </a:lnTo>
                  <a:lnTo>
                    <a:pt x="206" y="1288"/>
                  </a:lnTo>
                  <a:lnTo>
                    <a:pt x="205" y="1287"/>
                  </a:lnTo>
                  <a:lnTo>
                    <a:pt x="205" y="1286"/>
                  </a:lnTo>
                  <a:lnTo>
                    <a:pt x="205" y="1285"/>
                  </a:lnTo>
                  <a:lnTo>
                    <a:pt x="203" y="1284"/>
                  </a:lnTo>
                  <a:lnTo>
                    <a:pt x="203" y="1283"/>
                  </a:lnTo>
                  <a:lnTo>
                    <a:pt x="202" y="1283"/>
                  </a:lnTo>
                  <a:lnTo>
                    <a:pt x="202" y="1282"/>
                  </a:lnTo>
                  <a:lnTo>
                    <a:pt x="201" y="1280"/>
                  </a:lnTo>
                  <a:lnTo>
                    <a:pt x="201" y="1279"/>
                  </a:lnTo>
                  <a:lnTo>
                    <a:pt x="200" y="1279"/>
                  </a:lnTo>
                  <a:lnTo>
                    <a:pt x="200" y="1278"/>
                  </a:lnTo>
                  <a:lnTo>
                    <a:pt x="199" y="1282"/>
                  </a:lnTo>
                  <a:lnTo>
                    <a:pt x="198" y="1282"/>
                  </a:lnTo>
                  <a:lnTo>
                    <a:pt x="198" y="1283"/>
                  </a:lnTo>
                  <a:lnTo>
                    <a:pt x="196" y="1284"/>
                  </a:lnTo>
                  <a:lnTo>
                    <a:pt x="195" y="1285"/>
                  </a:lnTo>
                  <a:lnTo>
                    <a:pt x="194" y="1286"/>
                  </a:lnTo>
                  <a:lnTo>
                    <a:pt x="193" y="1287"/>
                  </a:lnTo>
                  <a:lnTo>
                    <a:pt x="192" y="1287"/>
                  </a:lnTo>
                  <a:lnTo>
                    <a:pt x="191" y="1287"/>
                  </a:lnTo>
                  <a:lnTo>
                    <a:pt x="191" y="1288"/>
                  </a:lnTo>
                  <a:lnTo>
                    <a:pt x="191" y="1290"/>
                  </a:lnTo>
                  <a:lnTo>
                    <a:pt x="191" y="1291"/>
                  </a:lnTo>
                  <a:lnTo>
                    <a:pt x="190" y="1291"/>
                  </a:lnTo>
                  <a:lnTo>
                    <a:pt x="190" y="1290"/>
                  </a:lnTo>
                  <a:lnTo>
                    <a:pt x="188" y="1290"/>
                  </a:lnTo>
                  <a:lnTo>
                    <a:pt x="187" y="1290"/>
                  </a:lnTo>
                  <a:lnTo>
                    <a:pt x="187" y="1291"/>
                  </a:lnTo>
                  <a:lnTo>
                    <a:pt x="187" y="1292"/>
                  </a:lnTo>
                  <a:lnTo>
                    <a:pt x="186" y="1292"/>
                  </a:lnTo>
                  <a:lnTo>
                    <a:pt x="185" y="1293"/>
                  </a:lnTo>
                  <a:lnTo>
                    <a:pt x="184" y="1294"/>
                  </a:lnTo>
                  <a:lnTo>
                    <a:pt x="183" y="1294"/>
                  </a:lnTo>
                  <a:lnTo>
                    <a:pt x="181" y="1294"/>
                  </a:lnTo>
                  <a:lnTo>
                    <a:pt x="180" y="1294"/>
                  </a:lnTo>
                  <a:lnTo>
                    <a:pt x="179" y="1294"/>
                  </a:lnTo>
                  <a:lnTo>
                    <a:pt x="179" y="1295"/>
                  </a:lnTo>
                  <a:lnTo>
                    <a:pt x="178" y="1295"/>
                  </a:lnTo>
                  <a:lnTo>
                    <a:pt x="177" y="1297"/>
                  </a:lnTo>
                  <a:lnTo>
                    <a:pt x="176" y="1298"/>
                  </a:lnTo>
                  <a:lnTo>
                    <a:pt x="175" y="1298"/>
                  </a:lnTo>
                  <a:lnTo>
                    <a:pt x="173" y="1299"/>
                  </a:lnTo>
                  <a:lnTo>
                    <a:pt x="173" y="1300"/>
                  </a:lnTo>
                  <a:lnTo>
                    <a:pt x="172" y="1300"/>
                  </a:lnTo>
                  <a:lnTo>
                    <a:pt x="171" y="1300"/>
                  </a:lnTo>
                  <a:lnTo>
                    <a:pt x="170" y="1300"/>
                  </a:lnTo>
                  <a:lnTo>
                    <a:pt x="169" y="1300"/>
                  </a:lnTo>
                  <a:lnTo>
                    <a:pt x="168" y="1301"/>
                  </a:lnTo>
                  <a:lnTo>
                    <a:pt x="166" y="1300"/>
                  </a:lnTo>
                  <a:lnTo>
                    <a:pt x="165" y="1300"/>
                  </a:lnTo>
                  <a:lnTo>
                    <a:pt x="164" y="1301"/>
                  </a:lnTo>
                  <a:lnTo>
                    <a:pt x="163" y="1302"/>
                  </a:lnTo>
                  <a:lnTo>
                    <a:pt x="162" y="1303"/>
                  </a:lnTo>
                  <a:lnTo>
                    <a:pt x="161" y="1305"/>
                  </a:lnTo>
                  <a:lnTo>
                    <a:pt x="159" y="1305"/>
                  </a:lnTo>
                  <a:lnTo>
                    <a:pt x="158" y="1305"/>
                  </a:lnTo>
                  <a:lnTo>
                    <a:pt x="157" y="1305"/>
                  </a:lnTo>
                  <a:lnTo>
                    <a:pt x="156" y="1305"/>
                  </a:lnTo>
                  <a:lnTo>
                    <a:pt x="155" y="1305"/>
                  </a:lnTo>
                  <a:lnTo>
                    <a:pt x="153" y="1305"/>
                  </a:lnTo>
                  <a:lnTo>
                    <a:pt x="151" y="1305"/>
                  </a:lnTo>
                  <a:lnTo>
                    <a:pt x="150" y="1303"/>
                  </a:lnTo>
                  <a:lnTo>
                    <a:pt x="149" y="1303"/>
                  </a:lnTo>
                  <a:lnTo>
                    <a:pt x="148" y="1303"/>
                  </a:lnTo>
                  <a:lnTo>
                    <a:pt x="147" y="1303"/>
                  </a:lnTo>
                  <a:lnTo>
                    <a:pt x="147" y="1305"/>
                  </a:lnTo>
                  <a:lnTo>
                    <a:pt x="146" y="1307"/>
                  </a:lnTo>
                  <a:lnTo>
                    <a:pt x="144" y="1307"/>
                  </a:lnTo>
                  <a:lnTo>
                    <a:pt x="144" y="1306"/>
                  </a:lnTo>
                  <a:lnTo>
                    <a:pt x="143" y="1305"/>
                  </a:lnTo>
                  <a:lnTo>
                    <a:pt x="142" y="1305"/>
                  </a:lnTo>
                  <a:lnTo>
                    <a:pt x="142" y="1303"/>
                  </a:lnTo>
                  <a:lnTo>
                    <a:pt x="141" y="1303"/>
                  </a:lnTo>
                  <a:lnTo>
                    <a:pt x="140" y="1302"/>
                  </a:lnTo>
                  <a:lnTo>
                    <a:pt x="140" y="1301"/>
                  </a:lnTo>
                  <a:lnTo>
                    <a:pt x="139" y="1300"/>
                  </a:lnTo>
                  <a:lnTo>
                    <a:pt x="138" y="1300"/>
                  </a:lnTo>
                  <a:lnTo>
                    <a:pt x="136" y="1299"/>
                  </a:lnTo>
                  <a:lnTo>
                    <a:pt x="135" y="1298"/>
                  </a:lnTo>
                  <a:lnTo>
                    <a:pt x="134" y="1298"/>
                  </a:lnTo>
                  <a:lnTo>
                    <a:pt x="133" y="1299"/>
                  </a:lnTo>
                  <a:lnTo>
                    <a:pt x="132" y="1300"/>
                  </a:lnTo>
                  <a:lnTo>
                    <a:pt x="132" y="1301"/>
                  </a:lnTo>
                  <a:lnTo>
                    <a:pt x="131" y="1302"/>
                  </a:lnTo>
                  <a:lnTo>
                    <a:pt x="129" y="1302"/>
                  </a:lnTo>
                  <a:lnTo>
                    <a:pt x="128" y="1302"/>
                  </a:lnTo>
                  <a:lnTo>
                    <a:pt x="127" y="1302"/>
                  </a:lnTo>
                  <a:lnTo>
                    <a:pt x="126" y="1302"/>
                  </a:lnTo>
                  <a:lnTo>
                    <a:pt x="125" y="1302"/>
                  </a:lnTo>
                  <a:lnTo>
                    <a:pt x="124" y="1302"/>
                  </a:lnTo>
                  <a:lnTo>
                    <a:pt x="123" y="1302"/>
                  </a:lnTo>
                  <a:lnTo>
                    <a:pt x="121" y="1302"/>
                  </a:lnTo>
                  <a:lnTo>
                    <a:pt x="120" y="1303"/>
                  </a:lnTo>
                  <a:lnTo>
                    <a:pt x="120" y="1305"/>
                  </a:lnTo>
                  <a:lnTo>
                    <a:pt x="119" y="1306"/>
                  </a:lnTo>
                  <a:lnTo>
                    <a:pt x="119" y="1307"/>
                  </a:lnTo>
                  <a:lnTo>
                    <a:pt x="118" y="1307"/>
                  </a:lnTo>
                  <a:lnTo>
                    <a:pt x="117" y="1307"/>
                  </a:lnTo>
                  <a:lnTo>
                    <a:pt x="114" y="1308"/>
                  </a:lnTo>
                  <a:lnTo>
                    <a:pt x="113" y="1308"/>
                  </a:lnTo>
                  <a:lnTo>
                    <a:pt x="111" y="1308"/>
                  </a:lnTo>
                  <a:lnTo>
                    <a:pt x="110" y="1308"/>
                  </a:lnTo>
                  <a:lnTo>
                    <a:pt x="109" y="1309"/>
                  </a:lnTo>
                  <a:lnTo>
                    <a:pt x="106" y="1309"/>
                  </a:lnTo>
                  <a:lnTo>
                    <a:pt x="105" y="1309"/>
                  </a:lnTo>
                  <a:lnTo>
                    <a:pt x="104" y="1309"/>
                  </a:lnTo>
                  <a:lnTo>
                    <a:pt x="103" y="1309"/>
                  </a:lnTo>
                  <a:lnTo>
                    <a:pt x="102" y="1308"/>
                  </a:lnTo>
                  <a:lnTo>
                    <a:pt x="102" y="1307"/>
                  </a:lnTo>
                  <a:lnTo>
                    <a:pt x="102" y="1306"/>
                  </a:lnTo>
                  <a:lnTo>
                    <a:pt x="101" y="1306"/>
                  </a:lnTo>
                  <a:lnTo>
                    <a:pt x="101" y="1305"/>
                  </a:lnTo>
                  <a:lnTo>
                    <a:pt x="99" y="1305"/>
                  </a:lnTo>
                  <a:lnTo>
                    <a:pt x="98" y="1303"/>
                  </a:lnTo>
                  <a:lnTo>
                    <a:pt x="97" y="1303"/>
                  </a:lnTo>
                  <a:lnTo>
                    <a:pt x="96" y="1303"/>
                  </a:lnTo>
                  <a:lnTo>
                    <a:pt x="95" y="1302"/>
                  </a:lnTo>
                  <a:lnTo>
                    <a:pt x="93" y="1302"/>
                  </a:lnTo>
                  <a:lnTo>
                    <a:pt x="91" y="1302"/>
                  </a:lnTo>
                  <a:lnTo>
                    <a:pt x="90" y="1301"/>
                  </a:lnTo>
                  <a:lnTo>
                    <a:pt x="89" y="1301"/>
                  </a:lnTo>
                  <a:lnTo>
                    <a:pt x="88" y="1302"/>
                  </a:lnTo>
                  <a:lnTo>
                    <a:pt x="84" y="1302"/>
                  </a:lnTo>
                  <a:lnTo>
                    <a:pt x="82" y="1303"/>
                  </a:lnTo>
                  <a:lnTo>
                    <a:pt x="80" y="1303"/>
                  </a:lnTo>
                  <a:lnTo>
                    <a:pt x="79" y="1305"/>
                  </a:lnTo>
                  <a:lnTo>
                    <a:pt x="76" y="1306"/>
                  </a:lnTo>
                  <a:lnTo>
                    <a:pt x="74" y="1307"/>
                  </a:lnTo>
                  <a:lnTo>
                    <a:pt x="72" y="1308"/>
                  </a:lnTo>
                  <a:lnTo>
                    <a:pt x="69" y="1310"/>
                  </a:lnTo>
                  <a:lnTo>
                    <a:pt x="67" y="1312"/>
                  </a:lnTo>
                  <a:lnTo>
                    <a:pt x="65" y="1313"/>
                  </a:lnTo>
                  <a:lnTo>
                    <a:pt x="62" y="1314"/>
                  </a:lnTo>
                  <a:lnTo>
                    <a:pt x="60" y="1315"/>
                  </a:lnTo>
                  <a:lnTo>
                    <a:pt x="59" y="1316"/>
                  </a:lnTo>
                  <a:lnTo>
                    <a:pt x="58" y="1317"/>
                  </a:lnTo>
                  <a:lnTo>
                    <a:pt x="57" y="1318"/>
                  </a:lnTo>
                  <a:lnTo>
                    <a:pt x="57" y="1320"/>
                  </a:lnTo>
                  <a:lnTo>
                    <a:pt x="56" y="1321"/>
                  </a:lnTo>
                  <a:lnTo>
                    <a:pt x="54" y="1322"/>
                  </a:lnTo>
                  <a:lnTo>
                    <a:pt x="53" y="1323"/>
                  </a:lnTo>
                  <a:lnTo>
                    <a:pt x="53" y="1324"/>
                  </a:lnTo>
                  <a:lnTo>
                    <a:pt x="52" y="1324"/>
                  </a:lnTo>
                  <a:lnTo>
                    <a:pt x="51" y="1325"/>
                  </a:lnTo>
                  <a:lnTo>
                    <a:pt x="50" y="1325"/>
                  </a:lnTo>
                  <a:lnTo>
                    <a:pt x="49" y="1325"/>
                  </a:lnTo>
                  <a:lnTo>
                    <a:pt x="46" y="1327"/>
                  </a:lnTo>
                  <a:lnTo>
                    <a:pt x="45" y="1327"/>
                  </a:lnTo>
                  <a:lnTo>
                    <a:pt x="44" y="1327"/>
                  </a:lnTo>
                  <a:lnTo>
                    <a:pt x="43" y="1327"/>
                  </a:lnTo>
                  <a:lnTo>
                    <a:pt x="42" y="1327"/>
                  </a:lnTo>
                  <a:lnTo>
                    <a:pt x="41" y="1325"/>
                  </a:lnTo>
                  <a:lnTo>
                    <a:pt x="39" y="1324"/>
                  </a:lnTo>
                  <a:lnTo>
                    <a:pt x="39" y="1323"/>
                  </a:lnTo>
                  <a:lnTo>
                    <a:pt x="38" y="1322"/>
                  </a:lnTo>
                  <a:lnTo>
                    <a:pt x="37" y="1321"/>
                  </a:lnTo>
                  <a:lnTo>
                    <a:pt x="36" y="1320"/>
                  </a:lnTo>
                  <a:lnTo>
                    <a:pt x="35" y="1318"/>
                  </a:lnTo>
                  <a:lnTo>
                    <a:pt x="34" y="1318"/>
                  </a:lnTo>
                  <a:lnTo>
                    <a:pt x="31" y="1318"/>
                  </a:lnTo>
                  <a:lnTo>
                    <a:pt x="30" y="1318"/>
                  </a:lnTo>
                  <a:lnTo>
                    <a:pt x="27" y="1316"/>
                  </a:lnTo>
                  <a:lnTo>
                    <a:pt x="24" y="1314"/>
                  </a:lnTo>
                  <a:lnTo>
                    <a:pt x="23" y="1314"/>
                  </a:lnTo>
                  <a:lnTo>
                    <a:pt x="22" y="1314"/>
                  </a:lnTo>
                  <a:lnTo>
                    <a:pt x="21" y="1313"/>
                  </a:lnTo>
                  <a:lnTo>
                    <a:pt x="20" y="1313"/>
                  </a:lnTo>
                  <a:lnTo>
                    <a:pt x="19" y="1313"/>
                  </a:lnTo>
                  <a:lnTo>
                    <a:pt x="19" y="1312"/>
                  </a:lnTo>
                  <a:lnTo>
                    <a:pt x="16" y="1312"/>
                  </a:lnTo>
                  <a:lnTo>
                    <a:pt x="15" y="1312"/>
                  </a:lnTo>
                  <a:lnTo>
                    <a:pt x="13" y="1312"/>
                  </a:lnTo>
                  <a:lnTo>
                    <a:pt x="12" y="1312"/>
                  </a:lnTo>
                  <a:lnTo>
                    <a:pt x="11" y="1312"/>
                  </a:lnTo>
                  <a:lnTo>
                    <a:pt x="8" y="1310"/>
                  </a:lnTo>
                  <a:lnTo>
                    <a:pt x="6" y="1310"/>
                  </a:lnTo>
                  <a:lnTo>
                    <a:pt x="5" y="1312"/>
                  </a:lnTo>
                  <a:lnTo>
                    <a:pt x="5" y="1313"/>
                  </a:lnTo>
                  <a:lnTo>
                    <a:pt x="4" y="1314"/>
                  </a:lnTo>
                  <a:lnTo>
                    <a:pt x="2" y="1314"/>
                  </a:lnTo>
                  <a:lnTo>
                    <a:pt x="2" y="1315"/>
                  </a:lnTo>
                  <a:lnTo>
                    <a:pt x="1" y="1316"/>
                  </a:lnTo>
                  <a:lnTo>
                    <a:pt x="1" y="1317"/>
                  </a:lnTo>
                  <a:lnTo>
                    <a:pt x="0" y="1317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408" name="Freeform 60"/>
            <p:cNvSpPr>
              <a:spLocks/>
            </p:cNvSpPr>
            <p:nvPr/>
          </p:nvSpPr>
          <p:spPr bwMode="auto">
            <a:xfrm>
              <a:off x="8478152" y="5989205"/>
              <a:ext cx="869790" cy="243762"/>
            </a:xfrm>
            <a:custGeom>
              <a:avLst/>
              <a:gdLst>
                <a:gd name="T0" fmla="*/ 744 w 761"/>
                <a:gd name="T1" fmla="*/ 109 h 215"/>
                <a:gd name="T2" fmla="*/ 722 w 761"/>
                <a:gd name="T3" fmla="*/ 114 h 215"/>
                <a:gd name="T4" fmla="*/ 718 w 761"/>
                <a:gd name="T5" fmla="*/ 96 h 215"/>
                <a:gd name="T6" fmla="*/ 721 w 761"/>
                <a:gd name="T7" fmla="*/ 75 h 215"/>
                <a:gd name="T8" fmla="*/ 722 w 761"/>
                <a:gd name="T9" fmla="*/ 53 h 215"/>
                <a:gd name="T10" fmla="*/ 713 w 761"/>
                <a:gd name="T11" fmla="*/ 35 h 215"/>
                <a:gd name="T12" fmla="*/ 696 w 761"/>
                <a:gd name="T13" fmla="*/ 19 h 215"/>
                <a:gd name="T14" fmla="*/ 688 w 761"/>
                <a:gd name="T15" fmla="*/ 1 h 215"/>
                <a:gd name="T16" fmla="*/ 678 w 761"/>
                <a:gd name="T17" fmla="*/ 16 h 215"/>
                <a:gd name="T18" fmla="*/ 656 w 761"/>
                <a:gd name="T19" fmla="*/ 29 h 215"/>
                <a:gd name="T20" fmla="*/ 638 w 761"/>
                <a:gd name="T21" fmla="*/ 39 h 215"/>
                <a:gd name="T22" fmla="*/ 618 w 761"/>
                <a:gd name="T23" fmla="*/ 61 h 215"/>
                <a:gd name="T24" fmla="*/ 606 w 761"/>
                <a:gd name="T25" fmla="*/ 69 h 215"/>
                <a:gd name="T26" fmla="*/ 593 w 761"/>
                <a:gd name="T27" fmla="*/ 58 h 215"/>
                <a:gd name="T28" fmla="*/ 582 w 761"/>
                <a:gd name="T29" fmla="*/ 45 h 215"/>
                <a:gd name="T30" fmla="*/ 566 w 761"/>
                <a:gd name="T31" fmla="*/ 38 h 215"/>
                <a:gd name="T32" fmla="*/ 553 w 761"/>
                <a:gd name="T33" fmla="*/ 36 h 215"/>
                <a:gd name="T34" fmla="*/ 534 w 761"/>
                <a:gd name="T35" fmla="*/ 35 h 215"/>
                <a:gd name="T36" fmla="*/ 513 w 761"/>
                <a:gd name="T37" fmla="*/ 45 h 215"/>
                <a:gd name="T38" fmla="*/ 487 w 761"/>
                <a:gd name="T39" fmla="*/ 52 h 215"/>
                <a:gd name="T40" fmla="*/ 460 w 761"/>
                <a:gd name="T41" fmla="*/ 59 h 215"/>
                <a:gd name="T42" fmla="*/ 442 w 761"/>
                <a:gd name="T43" fmla="*/ 62 h 215"/>
                <a:gd name="T44" fmla="*/ 423 w 761"/>
                <a:gd name="T45" fmla="*/ 66 h 215"/>
                <a:gd name="T46" fmla="*/ 411 w 761"/>
                <a:gd name="T47" fmla="*/ 66 h 215"/>
                <a:gd name="T48" fmla="*/ 394 w 761"/>
                <a:gd name="T49" fmla="*/ 73 h 215"/>
                <a:gd name="T50" fmla="*/ 373 w 761"/>
                <a:gd name="T51" fmla="*/ 77 h 215"/>
                <a:gd name="T52" fmla="*/ 352 w 761"/>
                <a:gd name="T53" fmla="*/ 80 h 215"/>
                <a:gd name="T54" fmla="*/ 337 w 761"/>
                <a:gd name="T55" fmla="*/ 85 h 215"/>
                <a:gd name="T56" fmla="*/ 319 w 761"/>
                <a:gd name="T57" fmla="*/ 94 h 215"/>
                <a:gd name="T58" fmla="*/ 300 w 761"/>
                <a:gd name="T59" fmla="*/ 97 h 215"/>
                <a:gd name="T60" fmla="*/ 280 w 761"/>
                <a:gd name="T61" fmla="*/ 85 h 215"/>
                <a:gd name="T62" fmla="*/ 266 w 761"/>
                <a:gd name="T63" fmla="*/ 82 h 215"/>
                <a:gd name="T64" fmla="*/ 246 w 761"/>
                <a:gd name="T65" fmla="*/ 80 h 215"/>
                <a:gd name="T66" fmla="*/ 230 w 761"/>
                <a:gd name="T67" fmla="*/ 70 h 215"/>
                <a:gd name="T68" fmla="*/ 213 w 761"/>
                <a:gd name="T69" fmla="*/ 65 h 215"/>
                <a:gd name="T70" fmla="*/ 198 w 761"/>
                <a:gd name="T71" fmla="*/ 53 h 215"/>
                <a:gd name="T72" fmla="*/ 196 w 761"/>
                <a:gd name="T73" fmla="*/ 42 h 215"/>
                <a:gd name="T74" fmla="*/ 183 w 761"/>
                <a:gd name="T75" fmla="*/ 44 h 215"/>
                <a:gd name="T76" fmla="*/ 183 w 761"/>
                <a:gd name="T77" fmla="*/ 62 h 215"/>
                <a:gd name="T78" fmla="*/ 180 w 761"/>
                <a:gd name="T79" fmla="*/ 85 h 215"/>
                <a:gd name="T80" fmla="*/ 189 w 761"/>
                <a:gd name="T81" fmla="*/ 105 h 215"/>
                <a:gd name="T82" fmla="*/ 189 w 761"/>
                <a:gd name="T83" fmla="*/ 126 h 215"/>
                <a:gd name="T84" fmla="*/ 180 w 761"/>
                <a:gd name="T85" fmla="*/ 140 h 215"/>
                <a:gd name="T86" fmla="*/ 172 w 761"/>
                <a:gd name="T87" fmla="*/ 157 h 215"/>
                <a:gd name="T88" fmla="*/ 161 w 761"/>
                <a:gd name="T89" fmla="*/ 166 h 215"/>
                <a:gd name="T90" fmla="*/ 153 w 761"/>
                <a:gd name="T91" fmla="*/ 181 h 215"/>
                <a:gd name="T92" fmla="*/ 146 w 761"/>
                <a:gd name="T93" fmla="*/ 196 h 215"/>
                <a:gd name="T94" fmla="*/ 146 w 761"/>
                <a:gd name="T95" fmla="*/ 206 h 215"/>
                <a:gd name="T96" fmla="*/ 131 w 761"/>
                <a:gd name="T97" fmla="*/ 210 h 215"/>
                <a:gd name="T98" fmla="*/ 119 w 761"/>
                <a:gd name="T99" fmla="*/ 201 h 215"/>
                <a:gd name="T100" fmla="*/ 110 w 761"/>
                <a:gd name="T101" fmla="*/ 194 h 215"/>
                <a:gd name="T102" fmla="*/ 98 w 761"/>
                <a:gd name="T103" fmla="*/ 187 h 215"/>
                <a:gd name="T104" fmla="*/ 87 w 761"/>
                <a:gd name="T105" fmla="*/ 180 h 215"/>
                <a:gd name="T106" fmla="*/ 82 w 761"/>
                <a:gd name="T107" fmla="*/ 167 h 215"/>
                <a:gd name="T108" fmla="*/ 73 w 761"/>
                <a:gd name="T109" fmla="*/ 155 h 215"/>
                <a:gd name="T110" fmla="*/ 61 w 761"/>
                <a:gd name="T111" fmla="*/ 144 h 215"/>
                <a:gd name="T112" fmla="*/ 51 w 761"/>
                <a:gd name="T113" fmla="*/ 140 h 215"/>
                <a:gd name="T114" fmla="*/ 36 w 761"/>
                <a:gd name="T115" fmla="*/ 174 h 215"/>
                <a:gd name="T116" fmla="*/ 23 w 761"/>
                <a:gd name="T117" fmla="*/ 173 h 215"/>
                <a:gd name="T118" fmla="*/ 5 w 761"/>
                <a:gd name="T119" fmla="*/ 16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61" h="215">
                  <a:moveTo>
                    <a:pt x="761" y="99"/>
                  </a:moveTo>
                  <a:lnTo>
                    <a:pt x="760" y="102"/>
                  </a:lnTo>
                  <a:lnTo>
                    <a:pt x="759" y="103"/>
                  </a:lnTo>
                  <a:lnTo>
                    <a:pt x="757" y="105"/>
                  </a:lnTo>
                  <a:lnTo>
                    <a:pt x="757" y="106"/>
                  </a:lnTo>
                  <a:lnTo>
                    <a:pt x="754" y="107"/>
                  </a:lnTo>
                  <a:lnTo>
                    <a:pt x="754" y="109"/>
                  </a:lnTo>
                  <a:lnTo>
                    <a:pt x="753" y="109"/>
                  </a:lnTo>
                  <a:lnTo>
                    <a:pt x="753" y="110"/>
                  </a:lnTo>
                  <a:lnTo>
                    <a:pt x="753" y="111"/>
                  </a:lnTo>
                  <a:lnTo>
                    <a:pt x="752" y="111"/>
                  </a:lnTo>
                  <a:lnTo>
                    <a:pt x="751" y="110"/>
                  </a:lnTo>
                  <a:lnTo>
                    <a:pt x="748" y="110"/>
                  </a:lnTo>
                  <a:lnTo>
                    <a:pt x="747" y="109"/>
                  </a:lnTo>
                  <a:lnTo>
                    <a:pt x="746" y="109"/>
                  </a:lnTo>
                  <a:lnTo>
                    <a:pt x="745" y="107"/>
                  </a:lnTo>
                  <a:lnTo>
                    <a:pt x="744" y="109"/>
                  </a:lnTo>
                  <a:lnTo>
                    <a:pt x="743" y="109"/>
                  </a:lnTo>
                  <a:lnTo>
                    <a:pt x="742" y="110"/>
                  </a:lnTo>
                  <a:lnTo>
                    <a:pt x="740" y="112"/>
                  </a:lnTo>
                  <a:lnTo>
                    <a:pt x="739" y="113"/>
                  </a:lnTo>
                  <a:lnTo>
                    <a:pt x="738" y="114"/>
                  </a:lnTo>
                  <a:lnTo>
                    <a:pt x="737" y="114"/>
                  </a:lnTo>
                  <a:lnTo>
                    <a:pt x="735" y="113"/>
                  </a:lnTo>
                  <a:lnTo>
                    <a:pt x="733" y="113"/>
                  </a:lnTo>
                  <a:lnTo>
                    <a:pt x="732" y="113"/>
                  </a:lnTo>
                  <a:lnTo>
                    <a:pt x="731" y="113"/>
                  </a:lnTo>
                  <a:lnTo>
                    <a:pt x="730" y="113"/>
                  </a:lnTo>
                  <a:lnTo>
                    <a:pt x="729" y="113"/>
                  </a:lnTo>
                  <a:lnTo>
                    <a:pt x="728" y="113"/>
                  </a:lnTo>
                  <a:lnTo>
                    <a:pt x="726" y="113"/>
                  </a:lnTo>
                  <a:lnTo>
                    <a:pt x="725" y="113"/>
                  </a:lnTo>
                  <a:lnTo>
                    <a:pt x="724" y="113"/>
                  </a:lnTo>
                  <a:lnTo>
                    <a:pt x="722" y="114"/>
                  </a:lnTo>
                  <a:lnTo>
                    <a:pt x="721" y="114"/>
                  </a:lnTo>
                  <a:lnTo>
                    <a:pt x="718" y="113"/>
                  </a:lnTo>
                  <a:lnTo>
                    <a:pt x="716" y="114"/>
                  </a:lnTo>
                  <a:lnTo>
                    <a:pt x="715" y="113"/>
                  </a:lnTo>
                  <a:lnTo>
                    <a:pt x="715" y="112"/>
                  </a:lnTo>
                  <a:lnTo>
                    <a:pt x="714" y="112"/>
                  </a:lnTo>
                  <a:lnTo>
                    <a:pt x="714" y="111"/>
                  </a:lnTo>
                  <a:lnTo>
                    <a:pt x="714" y="110"/>
                  </a:lnTo>
                  <a:lnTo>
                    <a:pt x="714" y="107"/>
                  </a:lnTo>
                  <a:lnTo>
                    <a:pt x="714" y="106"/>
                  </a:lnTo>
                  <a:lnTo>
                    <a:pt x="714" y="105"/>
                  </a:lnTo>
                  <a:lnTo>
                    <a:pt x="715" y="105"/>
                  </a:lnTo>
                  <a:lnTo>
                    <a:pt x="715" y="104"/>
                  </a:lnTo>
                  <a:lnTo>
                    <a:pt x="716" y="100"/>
                  </a:lnTo>
                  <a:lnTo>
                    <a:pt x="717" y="98"/>
                  </a:lnTo>
                  <a:lnTo>
                    <a:pt x="718" y="97"/>
                  </a:lnTo>
                  <a:lnTo>
                    <a:pt x="718" y="96"/>
                  </a:lnTo>
                  <a:lnTo>
                    <a:pt x="717" y="94"/>
                  </a:lnTo>
                  <a:lnTo>
                    <a:pt x="717" y="92"/>
                  </a:lnTo>
                  <a:lnTo>
                    <a:pt x="716" y="91"/>
                  </a:lnTo>
                  <a:lnTo>
                    <a:pt x="716" y="90"/>
                  </a:lnTo>
                  <a:lnTo>
                    <a:pt x="716" y="89"/>
                  </a:lnTo>
                  <a:lnTo>
                    <a:pt x="715" y="88"/>
                  </a:lnTo>
                  <a:lnTo>
                    <a:pt x="715" y="87"/>
                  </a:lnTo>
                  <a:lnTo>
                    <a:pt x="715" y="85"/>
                  </a:lnTo>
                  <a:lnTo>
                    <a:pt x="715" y="84"/>
                  </a:lnTo>
                  <a:lnTo>
                    <a:pt x="716" y="83"/>
                  </a:lnTo>
                  <a:lnTo>
                    <a:pt x="717" y="82"/>
                  </a:lnTo>
                  <a:lnTo>
                    <a:pt x="718" y="81"/>
                  </a:lnTo>
                  <a:lnTo>
                    <a:pt x="720" y="80"/>
                  </a:lnTo>
                  <a:lnTo>
                    <a:pt x="720" y="79"/>
                  </a:lnTo>
                  <a:lnTo>
                    <a:pt x="721" y="79"/>
                  </a:lnTo>
                  <a:lnTo>
                    <a:pt x="721" y="76"/>
                  </a:lnTo>
                  <a:lnTo>
                    <a:pt x="721" y="75"/>
                  </a:lnTo>
                  <a:lnTo>
                    <a:pt x="721" y="74"/>
                  </a:lnTo>
                  <a:lnTo>
                    <a:pt x="720" y="74"/>
                  </a:lnTo>
                  <a:lnTo>
                    <a:pt x="721" y="73"/>
                  </a:lnTo>
                  <a:lnTo>
                    <a:pt x="721" y="72"/>
                  </a:lnTo>
                  <a:lnTo>
                    <a:pt x="722" y="70"/>
                  </a:lnTo>
                  <a:lnTo>
                    <a:pt x="721" y="70"/>
                  </a:lnTo>
                  <a:lnTo>
                    <a:pt x="721" y="68"/>
                  </a:lnTo>
                  <a:lnTo>
                    <a:pt x="720" y="65"/>
                  </a:lnTo>
                  <a:lnTo>
                    <a:pt x="718" y="62"/>
                  </a:lnTo>
                  <a:lnTo>
                    <a:pt x="718" y="61"/>
                  </a:lnTo>
                  <a:lnTo>
                    <a:pt x="717" y="60"/>
                  </a:lnTo>
                  <a:lnTo>
                    <a:pt x="718" y="59"/>
                  </a:lnTo>
                  <a:lnTo>
                    <a:pt x="720" y="58"/>
                  </a:lnTo>
                  <a:lnTo>
                    <a:pt x="720" y="55"/>
                  </a:lnTo>
                  <a:lnTo>
                    <a:pt x="720" y="54"/>
                  </a:lnTo>
                  <a:lnTo>
                    <a:pt x="721" y="54"/>
                  </a:lnTo>
                  <a:lnTo>
                    <a:pt x="722" y="53"/>
                  </a:lnTo>
                  <a:lnTo>
                    <a:pt x="723" y="53"/>
                  </a:lnTo>
                  <a:lnTo>
                    <a:pt x="723" y="52"/>
                  </a:lnTo>
                  <a:lnTo>
                    <a:pt x="723" y="51"/>
                  </a:lnTo>
                  <a:lnTo>
                    <a:pt x="723" y="49"/>
                  </a:lnTo>
                  <a:lnTo>
                    <a:pt x="723" y="47"/>
                  </a:lnTo>
                  <a:lnTo>
                    <a:pt x="722" y="45"/>
                  </a:lnTo>
                  <a:lnTo>
                    <a:pt x="722" y="44"/>
                  </a:lnTo>
                  <a:lnTo>
                    <a:pt x="721" y="43"/>
                  </a:lnTo>
                  <a:lnTo>
                    <a:pt x="721" y="42"/>
                  </a:lnTo>
                  <a:lnTo>
                    <a:pt x="720" y="40"/>
                  </a:lnTo>
                  <a:lnTo>
                    <a:pt x="718" y="39"/>
                  </a:lnTo>
                  <a:lnTo>
                    <a:pt x="717" y="39"/>
                  </a:lnTo>
                  <a:lnTo>
                    <a:pt x="716" y="38"/>
                  </a:lnTo>
                  <a:lnTo>
                    <a:pt x="716" y="37"/>
                  </a:lnTo>
                  <a:lnTo>
                    <a:pt x="715" y="36"/>
                  </a:lnTo>
                  <a:lnTo>
                    <a:pt x="714" y="36"/>
                  </a:lnTo>
                  <a:lnTo>
                    <a:pt x="713" y="35"/>
                  </a:lnTo>
                  <a:lnTo>
                    <a:pt x="711" y="34"/>
                  </a:lnTo>
                  <a:lnTo>
                    <a:pt x="710" y="34"/>
                  </a:lnTo>
                  <a:lnTo>
                    <a:pt x="709" y="32"/>
                  </a:lnTo>
                  <a:lnTo>
                    <a:pt x="708" y="32"/>
                  </a:lnTo>
                  <a:lnTo>
                    <a:pt x="707" y="31"/>
                  </a:lnTo>
                  <a:lnTo>
                    <a:pt x="706" y="31"/>
                  </a:lnTo>
                  <a:lnTo>
                    <a:pt x="703" y="29"/>
                  </a:lnTo>
                  <a:lnTo>
                    <a:pt x="702" y="28"/>
                  </a:lnTo>
                  <a:lnTo>
                    <a:pt x="701" y="28"/>
                  </a:lnTo>
                  <a:lnTo>
                    <a:pt x="699" y="27"/>
                  </a:lnTo>
                  <a:lnTo>
                    <a:pt x="699" y="25"/>
                  </a:lnTo>
                  <a:lnTo>
                    <a:pt x="698" y="24"/>
                  </a:lnTo>
                  <a:lnTo>
                    <a:pt x="698" y="23"/>
                  </a:lnTo>
                  <a:lnTo>
                    <a:pt x="698" y="22"/>
                  </a:lnTo>
                  <a:lnTo>
                    <a:pt x="698" y="21"/>
                  </a:lnTo>
                  <a:lnTo>
                    <a:pt x="696" y="20"/>
                  </a:lnTo>
                  <a:lnTo>
                    <a:pt x="696" y="19"/>
                  </a:lnTo>
                  <a:lnTo>
                    <a:pt x="696" y="16"/>
                  </a:lnTo>
                  <a:lnTo>
                    <a:pt x="695" y="15"/>
                  </a:lnTo>
                  <a:lnTo>
                    <a:pt x="695" y="13"/>
                  </a:lnTo>
                  <a:lnTo>
                    <a:pt x="694" y="10"/>
                  </a:lnTo>
                  <a:lnTo>
                    <a:pt x="694" y="9"/>
                  </a:lnTo>
                  <a:lnTo>
                    <a:pt x="694" y="8"/>
                  </a:lnTo>
                  <a:lnTo>
                    <a:pt x="694" y="7"/>
                  </a:lnTo>
                  <a:lnTo>
                    <a:pt x="694" y="5"/>
                  </a:lnTo>
                  <a:lnTo>
                    <a:pt x="694" y="2"/>
                  </a:lnTo>
                  <a:lnTo>
                    <a:pt x="694" y="1"/>
                  </a:lnTo>
                  <a:lnTo>
                    <a:pt x="693" y="1"/>
                  </a:lnTo>
                  <a:lnTo>
                    <a:pt x="693" y="0"/>
                  </a:lnTo>
                  <a:lnTo>
                    <a:pt x="692" y="0"/>
                  </a:lnTo>
                  <a:lnTo>
                    <a:pt x="692" y="1"/>
                  </a:lnTo>
                  <a:lnTo>
                    <a:pt x="691" y="1"/>
                  </a:lnTo>
                  <a:lnTo>
                    <a:pt x="690" y="1"/>
                  </a:lnTo>
                  <a:lnTo>
                    <a:pt x="688" y="1"/>
                  </a:lnTo>
                  <a:lnTo>
                    <a:pt x="687" y="1"/>
                  </a:lnTo>
                  <a:lnTo>
                    <a:pt x="686" y="1"/>
                  </a:lnTo>
                  <a:lnTo>
                    <a:pt x="685" y="1"/>
                  </a:lnTo>
                  <a:lnTo>
                    <a:pt x="685" y="2"/>
                  </a:lnTo>
                  <a:lnTo>
                    <a:pt x="684" y="2"/>
                  </a:lnTo>
                  <a:lnTo>
                    <a:pt x="684" y="4"/>
                  </a:lnTo>
                  <a:lnTo>
                    <a:pt x="683" y="5"/>
                  </a:lnTo>
                  <a:lnTo>
                    <a:pt x="683" y="6"/>
                  </a:lnTo>
                  <a:lnTo>
                    <a:pt x="681" y="7"/>
                  </a:lnTo>
                  <a:lnTo>
                    <a:pt x="681" y="8"/>
                  </a:lnTo>
                  <a:lnTo>
                    <a:pt x="681" y="9"/>
                  </a:lnTo>
                  <a:lnTo>
                    <a:pt x="680" y="10"/>
                  </a:lnTo>
                  <a:lnTo>
                    <a:pt x="680" y="12"/>
                  </a:lnTo>
                  <a:lnTo>
                    <a:pt x="680" y="13"/>
                  </a:lnTo>
                  <a:lnTo>
                    <a:pt x="679" y="14"/>
                  </a:lnTo>
                  <a:lnTo>
                    <a:pt x="679" y="15"/>
                  </a:lnTo>
                  <a:lnTo>
                    <a:pt x="678" y="16"/>
                  </a:lnTo>
                  <a:lnTo>
                    <a:pt x="677" y="16"/>
                  </a:lnTo>
                  <a:lnTo>
                    <a:pt x="676" y="17"/>
                  </a:lnTo>
                  <a:lnTo>
                    <a:pt x="675" y="17"/>
                  </a:lnTo>
                  <a:lnTo>
                    <a:pt x="673" y="19"/>
                  </a:lnTo>
                  <a:lnTo>
                    <a:pt x="672" y="19"/>
                  </a:lnTo>
                  <a:lnTo>
                    <a:pt x="671" y="19"/>
                  </a:lnTo>
                  <a:lnTo>
                    <a:pt x="670" y="20"/>
                  </a:lnTo>
                  <a:lnTo>
                    <a:pt x="668" y="21"/>
                  </a:lnTo>
                  <a:lnTo>
                    <a:pt x="665" y="22"/>
                  </a:lnTo>
                  <a:lnTo>
                    <a:pt x="664" y="23"/>
                  </a:lnTo>
                  <a:lnTo>
                    <a:pt x="663" y="24"/>
                  </a:lnTo>
                  <a:lnTo>
                    <a:pt x="661" y="25"/>
                  </a:lnTo>
                  <a:lnTo>
                    <a:pt x="660" y="27"/>
                  </a:lnTo>
                  <a:lnTo>
                    <a:pt x="660" y="28"/>
                  </a:lnTo>
                  <a:lnTo>
                    <a:pt x="658" y="28"/>
                  </a:lnTo>
                  <a:lnTo>
                    <a:pt x="657" y="28"/>
                  </a:lnTo>
                  <a:lnTo>
                    <a:pt x="656" y="29"/>
                  </a:lnTo>
                  <a:lnTo>
                    <a:pt x="655" y="29"/>
                  </a:lnTo>
                  <a:lnTo>
                    <a:pt x="654" y="29"/>
                  </a:lnTo>
                  <a:lnTo>
                    <a:pt x="654" y="30"/>
                  </a:lnTo>
                  <a:lnTo>
                    <a:pt x="653" y="30"/>
                  </a:lnTo>
                  <a:lnTo>
                    <a:pt x="651" y="30"/>
                  </a:lnTo>
                  <a:lnTo>
                    <a:pt x="650" y="30"/>
                  </a:lnTo>
                  <a:lnTo>
                    <a:pt x="649" y="30"/>
                  </a:lnTo>
                  <a:lnTo>
                    <a:pt x="648" y="31"/>
                  </a:lnTo>
                  <a:lnTo>
                    <a:pt x="647" y="31"/>
                  </a:lnTo>
                  <a:lnTo>
                    <a:pt x="647" y="32"/>
                  </a:lnTo>
                  <a:lnTo>
                    <a:pt x="646" y="32"/>
                  </a:lnTo>
                  <a:lnTo>
                    <a:pt x="643" y="34"/>
                  </a:lnTo>
                  <a:lnTo>
                    <a:pt x="642" y="34"/>
                  </a:lnTo>
                  <a:lnTo>
                    <a:pt x="641" y="35"/>
                  </a:lnTo>
                  <a:lnTo>
                    <a:pt x="641" y="36"/>
                  </a:lnTo>
                  <a:lnTo>
                    <a:pt x="640" y="37"/>
                  </a:lnTo>
                  <a:lnTo>
                    <a:pt x="638" y="39"/>
                  </a:lnTo>
                  <a:lnTo>
                    <a:pt x="636" y="42"/>
                  </a:lnTo>
                  <a:lnTo>
                    <a:pt x="634" y="44"/>
                  </a:lnTo>
                  <a:lnTo>
                    <a:pt x="633" y="46"/>
                  </a:lnTo>
                  <a:lnTo>
                    <a:pt x="632" y="46"/>
                  </a:lnTo>
                  <a:lnTo>
                    <a:pt x="631" y="49"/>
                  </a:lnTo>
                  <a:lnTo>
                    <a:pt x="631" y="51"/>
                  </a:lnTo>
                  <a:lnTo>
                    <a:pt x="628" y="53"/>
                  </a:lnTo>
                  <a:lnTo>
                    <a:pt x="627" y="55"/>
                  </a:lnTo>
                  <a:lnTo>
                    <a:pt x="627" y="57"/>
                  </a:lnTo>
                  <a:lnTo>
                    <a:pt x="626" y="57"/>
                  </a:lnTo>
                  <a:lnTo>
                    <a:pt x="626" y="58"/>
                  </a:lnTo>
                  <a:lnTo>
                    <a:pt x="625" y="59"/>
                  </a:lnTo>
                  <a:lnTo>
                    <a:pt x="624" y="59"/>
                  </a:lnTo>
                  <a:lnTo>
                    <a:pt x="623" y="60"/>
                  </a:lnTo>
                  <a:lnTo>
                    <a:pt x="621" y="60"/>
                  </a:lnTo>
                  <a:lnTo>
                    <a:pt x="619" y="61"/>
                  </a:lnTo>
                  <a:lnTo>
                    <a:pt x="618" y="61"/>
                  </a:lnTo>
                  <a:lnTo>
                    <a:pt x="617" y="62"/>
                  </a:lnTo>
                  <a:lnTo>
                    <a:pt x="616" y="62"/>
                  </a:lnTo>
                  <a:lnTo>
                    <a:pt x="616" y="64"/>
                  </a:lnTo>
                  <a:lnTo>
                    <a:pt x="614" y="65"/>
                  </a:lnTo>
                  <a:lnTo>
                    <a:pt x="611" y="66"/>
                  </a:lnTo>
                  <a:lnTo>
                    <a:pt x="610" y="66"/>
                  </a:lnTo>
                  <a:lnTo>
                    <a:pt x="609" y="67"/>
                  </a:lnTo>
                  <a:lnTo>
                    <a:pt x="608" y="67"/>
                  </a:lnTo>
                  <a:lnTo>
                    <a:pt x="608" y="66"/>
                  </a:lnTo>
                  <a:lnTo>
                    <a:pt x="608" y="65"/>
                  </a:lnTo>
                  <a:lnTo>
                    <a:pt x="608" y="66"/>
                  </a:lnTo>
                  <a:lnTo>
                    <a:pt x="606" y="66"/>
                  </a:lnTo>
                  <a:lnTo>
                    <a:pt x="606" y="67"/>
                  </a:lnTo>
                  <a:lnTo>
                    <a:pt x="608" y="67"/>
                  </a:lnTo>
                  <a:lnTo>
                    <a:pt x="608" y="68"/>
                  </a:lnTo>
                  <a:lnTo>
                    <a:pt x="608" y="69"/>
                  </a:lnTo>
                  <a:lnTo>
                    <a:pt x="606" y="69"/>
                  </a:lnTo>
                  <a:lnTo>
                    <a:pt x="605" y="69"/>
                  </a:lnTo>
                  <a:lnTo>
                    <a:pt x="605" y="68"/>
                  </a:lnTo>
                  <a:lnTo>
                    <a:pt x="604" y="68"/>
                  </a:lnTo>
                  <a:lnTo>
                    <a:pt x="604" y="67"/>
                  </a:lnTo>
                  <a:lnTo>
                    <a:pt x="603" y="66"/>
                  </a:lnTo>
                  <a:lnTo>
                    <a:pt x="602" y="66"/>
                  </a:lnTo>
                  <a:lnTo>
                    <a:pt x="602" y="65"/>
                  </a:lnTo>
                  <a:lnTo>
                    <a:pt x="601" y="64"/>
                  </a:lnTo>
                  <a:lnTo>
                    <a:pt x="601" y="62"/>
                  </a:lnTo>
                  <a:lnTo>
                    <a:pt x="601" y="61"/>
                  </a:lnTo>
                  <a:lnTo>
                    <a:pt x="599" y="61"/>
                  </a:lnTo>
                  <a:lnTo>
                    <a:pt x="598" y="60"/>
                  </a:lnTo>
                  <a:lnTo>
                    <a:pt x="597" y="60"/>
                  </a:lnTo>
                  <a:lnTo>
                    <a:pt x="595" y="59"/>
                  </a:lnTo>
                  <a:lnTo>
                    <a:pt x="594" y="59"/>
                  </a:lnTo>
                  <a:lnTo>
                    <a:pt x="594" y="58"/>
                  </a:lnTo>
                  <a:lnTo>
                    <a:pt x="593" y="58"/>
                  </a:lnTo>
                  <a:lnTo>
                    <a:pt x="591" y="57"/>
                  </a:lnTo>
                  <a:lnTo>
                    <a:pt x="590" y="57"/>
                  </a:lnTo>
                  <a:lnTo>
                    <a:pt x="589" y="57"/>
                  </a:lnTo>
                  <a:lnTo>
                    <a:pt x="589" y="55"/>
                  </a:lnTo>
                  <a:lnTo>
                    <a:pt x="588" y="54"/>
                  </a:lnTo>
                  <a:lnTo>
                    <a:pt x="588" y="53"/>
                  </a:lnTo>
                  <a:lnTo>
                    <a:pt x="588" y="52"/>
                  </a:lnTo>
                  <a:lnTo>
                    <a:pt x="587" y="52"/>
                  </a:lnTo>
                  <a:lnTo>
                    <a:pt x="586" y="52"/>
                  </a:lnTo>
                  <a:lnTo>
                    <a:pt x="586" y="51"/>
                  </a:lnTo>
                  <a:lnTo>
                    <a:pt x="586" y="50"/>
                  </a:lnTo>
                  <a:lnTo>
                    <a:pt x="584" y="50"/>
                  </a:lnTo>
                  <a:lnTo>
                    <a:pt x="584" y="49"/>
                  </a:lnTo>
                  <a:lnTo>
                    <a:pt x="584" y="47"/>
                  </a:lnTo>
                  <a:lnTo>
                    <a:pt x="583" y="47"/>
                  </a:lnTo>
                  <a:lnTo>
                    <a:pt x="582" y="46"/>
                  </a:lnTo>
                  <a:lnTo>
                    <a:pt x="582" y="45"/>
                  </a:lnTo>
                  <a:lnTo>
                    <a:pt x="581" y="45"/>
                  </a:lnTo>
                  <a:lnTo>
                    <a:pt x="580" y="45"/>
                  </a:lnTo>
                  <a:lnTo>
                    <a:pt x="579" y="45"/>
                  </a:lnTo>
                  <a:lnTo>
                    <a:pt x="578" y="46"/>
                  </a:lnTo>
                  <a:lnTo>
                    <a:pt x="578" y="45"/>
                  </a:lnTo>
                  <a:lnTo>
                    <a:pt x="576" y="45"/>
                  </a:lnTo>
                  <a:lnTo>
                    <a:pt x="575" y="45"/>
                  </a:lnTo>
                  <a:lnTo>
                    <a:pt x="574" y="44"/>
                  </a:lnTo>
                  <a:lnTo>
                    <a:pt x="573" y="44"/>
                  </a:lnTo>
                  <a:lnTo>
                    <a:pt x="573" y="43"/>
                  </a:lnTo>
                  <a:lnTo>
                    <a:pt x="572" y="42"/>
                  </a:lnTo>
                  <a:lnTo>
                    <a:pt x="571" y="42"/>
                  </a:lnTo>
                  <a:lnTo>
                    <a:pt x="569" y="40"/>
                  </a:lnTo>
                  <a:lnTo>
                    <a:pt x="568" y="40"/>
                  </a:lnTo>
                  <a:lnTo>
                    <a:pt x="567" y="39"/>
                  </a:lnTo>
                  <a:lnTo>
                    <a:pt x="566" y="39"/>
                  </a:lnTo>
                  <a:lnTo>
                    <a:pt x="566" y="38"/>
                  </a:lnTo>
                  <a:lnTo>
                    <a:pt x="565" y="38"/>
                  </a:lnTo>
                  <a:lnTo>
                    <a:pt x="565" y="39"/>
                  </a:lnTo>
                  <a:lnTo>
                    <a:pt x="564" y="39"/>
                  </a:lnTo>
                  <a:lnTo>
                    <a:pt x="564" y="38"/>
                  </a:lnTo>
                  <a:lnTo>
                    <a:pt x="564" y="37"/>
                  </a:lnTo>
                  <a:lnTo>
                    <a:pt x="563" y="37"/>
                  </a:lnTo>
                  <a:lnTo>
                    <a:pt x="561" y="38"/>
                  </a:lnTo>
                  <a:lnTo>
                    <a:pt x="560" y="37"/>
                  </a:lnTo>
                  <a:lnTo>
                    <a:pt x="560" y="36"/>
                  </a:lnTo>
                  <a:lnTo>
                    <a:pt x="559" y="36"/>
                  </a:lnTo>
                  <a:lnTo>
                    <a:pt x="558" y="36"/>
                  </a:lnTo>
                  <a:lnTo>
                    <a:pt x="557" y="36"/>
                  </a:lnTo>
                  <a:lnTo>
                    <a:pt x="557" y="37"/>
                  </a:lnTo>
                  <a:lnTo>
                    <a:pt x="556" y="37"/>
                  </a:lnTo>
                  <a:lnTo>
                    <a:pt x="554" y="37"/>
                  </a:lnTo>
                  <a:lnTo>
                    <a:pt x="553" y="37"/>
                  </a:lnTo>
                  <a:lnTo>
                    <a:pt x="553" y="36"/>
                  </a:lnTo>
                  <a:lnTo>
                    <a:pt x="552" y="35"/>
                  </a:lnTo>
                  <a:lnTo>
                    <a:pt x="551" y="35"/>
                  </a:lnTo>
                  <a:lnTo>
                    <a:pt x="550" y="35"/>
                  </a:lnTo>
                  <a:lnTo>
                    <a:pt x="549" y="35"/>
                  </a:lnTo>
                  <a:lnTo>
                    <a:pt x="547" y="35"/>
                  </a:lnTo>
                  <a:lnTo>
                    <a:pt x="546" y="35"/>
                  </a:lnTo>
                  <a:lnTo>
                    <a:pt x="545" y="34"/>
                  </a:lnTo>
                  <a:lnTo>
                    <a:pt x="544" y="34"/>
                  </a:lnTo>
                  <a:lnTo>
                    <a:pt x="543" y="34"/>
                  </a:lnTo>
                  <a:lnTo>
                    <a:pt x="542" y="34"/>
                  </a:lnTo>
                  <a:lnTo>
                    <a:pt x="539" y="34"/>
                  </a:lnTo>
                  <a:lnTo>
                    <a:pt x="538" y="34"/>
                  </a:lnTo>
                  <a:lnTo>
                    <a:pt x="538" y="35"/>
                  </a:lnTo>
                  <a:lnTo>
                    <a:pt x="537" y="35"/>
                  </a:lnTo>
                  <a:lnTo>
                    <a:pt x="536" y="35"/>
                  </a:lnTo>
                  <a:lnTo>
                    <a:pt x="535" y="35"/>
                  </a:lnTo>
                  <a:lnTo>
                    <a:pt x="534" y="35"/>
                  </a:lnTo>
                  <a:lnTo>
                    <a:pt x="532" y="35"/>
                  </a:lnTo>
                  <a:lnTo>
                    <a:pt x="531" y="36"/>
                  </a:lnTo>
                  <a:lnTo>
                    <a:pt x="530" y="37"/>
                  </a:lnTo>
                  <a:lnTo>
                    <a:pt x="529" y="38"/>
                  </a:lnTo>
                  <a:lnTo>
                    <a:pt x="528" y="38"/>
                  </a:lnTo>
                  <a:lnTo>
                    <a:pt x="528" y="39"/>
                  </a:lnTo>
                  <a:lnTo>
                    <a:pt x="527" y="39"/>
                  </a:lnTo>
                  <a:lnTo>
                    <a:pt x="526" y="39"/>
                  </a:lnTo>
                  <a:lnTo>
                    <a:pt x="524" y="40"/>
                  </a:lnTo>
                  <a:lnTo>
                    <a:pt x="523" y="40"/>
                  </a:lnTo>
                  <a:lnTo>
                    <a:pt x="522" y="42"/>
                  </a:lnTo>
                  <a:lnTo>
                    <a:pt x="521" y="42"/>
                  </a:lnTo>
                  <a:lnTo>
                    <a:pt x="520" y="43"/>
                  </a:lnTo>
                  <a:lnTo>
                    <a:pt x="517" y="43"/>
                  </a:lnTo>
                  <a:lnTo>
                    <a:pt x="516" y="44"/>
                  </a:lnTo>
                  <a:lnTo>
                    <a:pt x="515" y="44"/>
                  </a:lnTo>
                  <a:lnTo>
                    <a:pt x="513" y="45"/>
                  </a:lnTo>
                  <a:lnTo>
                    <a:pt x="512" y="45"/>
                  </a:lnTo>
                  <a:lnTo>
                    <a:pt x="509" y="46"/>
                  </a:lnTo>
                  <a:lnTo>
                    <a:pt x="508" y="47"/>
                  </a:lnTo>
                  <a:lnTo>
                    <a:pt x="507" y="47"/>
                  </a:lnTo>
                  <a:lnTo>
                    <a:pt x="505" y="47"/>
                  </a:lnTo>
                  <a:lnTo>
                    <a:pt x="504" y="47"/>
                  </a:lnTo>
                  <a:lnTo>
                    <a:pt x="502" y="47"/>
                  </a:lnTo>
                  <a:lnTo>
                    <a:pt x="501" y="47"/>
                  </a:lnTo>
                  <a:lnTo>
                    <a:pt x="501" y="49"/>
                  </a:lnTo>
                  <a:lnTo>
                    <a:pt x="500" y="49"/>
                  </a:lnTo>
                  <a:lnTo>
                    <a:pt x="499" y="49"/>
                  </a:lnTo>
                  <a:lnTo>
                    <a:pt x="498" y="49"/>
                  </a:lnTo>
                  <a:lnTo>
                    <a:pt x="497" y="50"/>
                  </a:lnTo>
                  <a:lnTo>
                    <a:pt x="494" y="50"/>
                  </a:lnTo>
                  <a:lnTo>
                    <a:pt x="492" y="50"/>
                  </a:lnTo>
                  <a:lnTo>
                    <a:pt x="490" y="51"/>
                  </a:lnTo>
                  <a:lnTo>
                    <a:pt x="487" y="52"/>
                  </a:lnTo>
                  <a:lnTo>
                    <a:pt x="485" y="52"/>
                  </a:lnTo>
                  <a:lnTo>
                    <a:pt x="483" y="52"/>
                  </a:lnTo>
                  <a:lnTo>
                    <a:pt x="482" y="53"/>
                  </a:lnTo>
                  <a:lnTo>
                    <a:pt x="479" y="53"/>
                  </a:lnTo>
                  <a:lnTo>
                    <a:pt x="477" y="54"/>
                  </a:lnTo>
                  <a:lnTo>
                    <a:pt x="475" y="54"/>
                  </a:lnTo>
                  <a:lnTo>
                    <a:pt x="474" y="55"/>
                  </a:lnTo>
                  <a:lnTo>
                    <a:pt x="471" y="55"/>
                  </a:lnTo>
                  <a:lnTo>
                    <a:pt x="470" y="55"/>
                  </a:lnTo>
                  <a:lnTo>
                    <a:pt x="469" y="57"/>
                  </a:lnTo>
                  <a:lnTo>
                    <a:pt x="468" y="57"/>
                  </a:lnTo>
                  <a:lnTo>
                    <a:pt x="465" y="57"/>
                  </a:lnTo>
                  <a:lnTo>
                    <a:pt x="464" y="58"/>
                  </a:lnTo>
                  <a:lnTo>
                    <a:pt x="463" y="58"/>
                  </a:lnTo>
                  <a:lnTo>
                    <a:pt x="462" y="58"/>
                  </a:lnTo>
                  <a:lnTo>
                    <a:pt x="461" y="59"/>
                  </a:lnTo>
                  <a:lnTo>
                    <a:pt x="460" y="59"/>
                  </a:lnTo>
                  <a:lnTo>
                    <a:pt x="459" y="59"/>
                  </a:lnTo>
                  <a:lnTo>
                    <a:pt x="457" y="59"/>
                  </a:lnTo>
                  <a:lnTo>
                    <a:pt x="456" y="60"/>
                  </a:lnTo>
                  <a:lnTo>
                    <a:pt x="455" y="60"/>
                  </a:lnTo>
                  <a:lnTo>
                    <a:pt x="454" y="60"/>
                  </a:lnTo>
                  <a:lnTo>
                    <a:pt x="453" y="60"/>
                  </a:lnTo>
                  <a:lnTo>
                    <a:pt x="452" y="60"/>
                  </a:lnTo>
                  <a:lnTo>
                    <a:pt x="450" y="61"/>
                  </a:lnTo>
                  <a:lnTo>
                    <a:pt x="449" y="61"/>
                  </a:lnTo>
                  <a:lnTo>
                    <a:pt x="448" y="61"/>
                  </a:lnTo>
                  <a:lnTo>
                    <a:pt x="447" y="61"/>
                  </a:lnTo>
                  <a:lnTo>
                    <a:pt x="446" y="61"/>
                  </a:lnTo>
                  <a:lnTo>
                    <a:pt x="446" y="60"/>
                  </a:lnTo>
                  <a:lnTo>
                    <a:pt x="445" y="60"/>
                  </a:lnTo>
                  <a:lnTo>
                    <a:pt x="444" y="60"/>
                  </a:lnTo>
                  <a:lnTo>
                    <a:pt x="442" y="61"/>
                  </a:lnTo>
                  <a:lnTo>
                    <a:pt x="442" y="62"/>
                  </a:lnTo>
                  <a:lnTo>
                    <a:pt x="441" y="62"/>
                  </a:lnTo>
                  <a:lnTo>
                    <a:pt x="440" y="62"/>
                  </a:lnTo>
                  <a:lnTo>
                    <a:pt x="440" y="61"/>
                  </a:lnTo>
                  <a:lnTo>
                    <a:pt x="439" y="61"/>
                  </a:lnTo>
                  <a:lnTo>
                    <a:pt x="438" y="61"/>
                  </a:lnTo>
                  <a:lnTo>
                    <a:pt x="438" y="62"/>
                  </a:lnTo>
                  <a:lnTo>
                    <a:pt x="437" y="62"/>
                  </a:lnTo>
                  <a:lnTo>
                    <a:pt x="435" y="62"/>
                  </a:lnTo>
                  <a:lnTo>
                    <a:pt x="434" y="64"/>
                  </a:lnTo>
                  <a:lnTo>
                    <a:pt x="433" y="64"/>
                  </a:lnTo>
                  <a:lnTo>
                    <a:pt x="432" y="64"/>
                  </a:lnTo>
                  <a:lnTo>
                    <a:pt x="431" y="64"/>
                  </a:lnTo>
                  <a:lnTo>
                    <a:pt x="429" y="65"/>
                  </a:lnTo>
                  <a:lnTo>
                    <a:pt x="426" y="65"/>
                  </a:lnTo>
                  <a:lnTo>
                    <a:pt x="425" y="65"/>
                  </a:lnTo>
                  <a:lnTo>
                    <a:pt x="424" y="65"/>
                  </a:lnTo>
                  <a:lnTo>
                    <a:pt x="423" y="66"/>
                  </a:lnTo>
                  <a:lnTo>
                    <a:pt x="423" y="67"/>
                  </a:lnTo>
                  <a:lnTo>
                    <a:pt x="423" y="68"/>
                  </a:lnTo>
                  <a:lnTo>
                    <a:pt x="422" y="68"/>
                  </a:lnTo>
                  <a:lnTo>
                    <a:pt x="420" y="67"/>
                  </a:lnTo>
                  <a:lnTo>
                    <a:pt x="419" y="68"/>
                  </a:lnTo>
                  <a:lnTo>
                    <a:pt x="418" y="67"/>
                  </a:lnTo>
                  <a:lnTo>
                    <a:pt x="417" y="67"/>
                  </a:lnTo>
                  <a:lnTo>
                    <a:pt x="417" y="66"/>
                  </a:lnTo>
                  <a:lnTo>
                    <a:pt x="416" y="66"/>
                  </a:lnTo>
                  <a:lnTo>
                    <a:pt x="416" y="65"/>
                  </a:lnTo>
                  <a:lnTo>
                    <a:pt x="415" y="65"/>
                  </a:lnTo>
                  <a:lnTo>
                    <a:pt x="415" y="64"/>
                  </a:lnTo>
                  <a:lnTo>
                    <a:pt x="414" y="64"/>
                  </a:lnTo>
                  <a:lnTo>
                    <a:pt x="414" y="65"/>
                  </a:lnTo>
                  <a:lnTo>
                    <a:pt x="412" y="65"/>
                  </a:lnTo>
                  <a:lnTo>
                    <a:pt x="412" y="66"/>
                  </a:lnTo>
                  <a:lnTo>
                    <a:pt x="411" y="66"/>
                  </a:lnTo>
                  <a:lnTo>
                    <a:pt x="410" y="65"/>
                  </a:lnTo>
                  <a:lnTo>
                    <a:pt x="409" y="65"/>
                  </a:lnTo>
                  <a:lnTo>
                    <a:pt x="409" y="64"/>
                  </a:lnTo>
                  <a:lnTo>
                    <a:pt x="408" y="64"/>
                  </a:lnTo>
                  <a:lnTo>
                    <a:pt x="407" y="64"/>
                  </a:lnTo>
                  <a:lnTo>
                    <a:pt x="405" y="64"/>
                  </a:lnTo>
                  <a:lnTo>
                    <a:pt x="404" y="65"/>
                  </a:lnTo>
                  <a:lnTo>
                    <a:pt x="402" y="66"/>
                  </a:lnTo>
                  <a:lnTo>
                    <a:pt x="401" y="67"/>
                  </a:lnTo>
                  <a:lnTo>
                    <a:pt x="400" y="67"/>
                  </a:lnTo>
                  <a:lnTo>
                    <a:pt x="400" y="68"/>
                  </a:lnTo>
                  <a:lnTo>
                    <a:pt x="399" y="69"/>
                  </a:lnTo>
                  <a:lnTo>
                    <a:pt x="397" y="69"/>
                  </a:lnTo>
                  <a:lnTo>
                    <a:pt x="396" y="70"/>
                  </a:lnTo>
                  <a:lnTo>
                    <a:pt x="395" y="70"/>
                  </a:lnTo>
                  <a:lnTo>
                    <a:pt x="394" y="72"/>
                  </a:lnTo>
                  <a:lnTo>
                    <a:pt x="394" y="73"/>
                  </a:lnTo>
                  <a:lnTo>
                    <a:pt x="393" y="73"/>
                  </a:lnTo>
                  <a:lnTo>
                    <a:pt x="392" y="73"/>
                  </a:lnTo>
                  <a:lnTo>
                    <a:pt x="392" y="74"/>
                  </a:lnTo>
                  <a:lnTo>
                    <a:pt x="390" y="74"/>
                  </a:lnTo>
                  <a:lnTo>
                    <a:pt x="389" y="74"/>
                  </a:lnTo>
                  <a:lnTo>
                    <a:pt x="388" y="74"/>
                  </a:lnTo>
                  <a:lnTo>
                    <a:pt x="387" y="74"/>
                  </a:lnTo>
                  <a:lnTo>
                    <a:pt x="385" y="75"/>
                  </a:lnTo>
                  <a:lnTo>
                    <a:pt x="384" y="75"/>
                  </a:lnTo>
                  <a:lnTo>
                    <a:pt x="382" y="75"/>
                  </a:lnTo>
                  <a:lnTo>
                    <a:pt x="381" y="75"/>
                  </a:lnTo>
                  <a:lnTo>
                    <a:pt x="380" y="75"/>
                  </a:lnTo>
                  <a:lnTo>
                    <a:pt x="379" y="75"/>
                  </a:lnTo>
                  <a:lnTo>
                    <a:pt x="378" y="75"/>
                  </a:lnTo>
                  <a:lnTo>
                    <a:pt x="377" y="75"/>
                  </a:lnTo>
                  <a:lnTo>
                    <a:pt x="375" y="76"/>
                  </a:lnTo>
                  <a:lnTo>
                    <a:pt x="373" y="77"/>
                  </a:lnTo>
                  <a:lnTo>
                    <a:pt x="372" y="77"/>
                  </a:lnTo>
                  <a:lnTo>
                    <a:pt x="371" y="77"/>
                  </a:lnTo>
                  <a:lnTo>
                    <a:pt x="371" y="79"/>
                  </a:lnTo>
                  <a:lnTo>
                    <a:pt x="368" y="79"/>
                  </a:lnTo>
                  <a:lnTo>
                    <a:pt x="367" y="79"/>
                  </a:lnTo>
                  <a:lnTo>
                    <a:pt x="366" y="79"/>
                  </a:lnTo>
                  <a:lnTo>
                    <a:pt x="365" y="80"/>
                  </a:lnTo>
                  <a:lnTo>
                    <a:pt x="364" y="80"/>
                  </a:lnTo>
                  <a:lnTo>
                    <a:pt x="363" y="80"/>
                  </a:lnTo>
                  <a:lnTo>
                    <a:pt x="362" y="80"/>
                  </a:lnTo>
                  <a:lnTo>
                    <a:pt x="360" y="79"/>
                  </a:lnTo>
                  <a:lnTo>
                    <a:pt x="358" y="79"/>
                  </a:lnTo>
                  <a:lnTo>
                    <a:pt x="357" y="79"/>
                  </a:lnTo>
                  <a:lnTo>
                    <a:pt x="356" y="79"/>
                  </a:lnTo>
                  <a:lnTo>
                    <a:pt x="355" y="80"/>
                  </a:lnTo>
                  <a:lnTo>
                    <a:pt x="353" y="80"/>
                  </a:lnTo>
                  <a:lnTo>
                    <a:pt x="352" y="80"/>
                  </a:lnTo>
                  <a:lnTo>
                    <a:pt x="351" y="80"/>
                  </a:lnTo>
                  <a:lnTo>
                    <a:pt x="350" y="81"/>
                  </a:lnTo>
                  <a:lnTo>
                    <a:pt x="349" y="81"/>
                  </a:lnTo>
                  <a:lnTo>
                    <a:pt x="348" y="81"/>
                  </a:lnTo>
                  <a:lnTo>
                    <a:pt x="348" y="82"/>
                  </a:lnTo>
                  <a:lnTo>
                    <a:pt x="347" y="82"/>
                  </a:lnTo>
                  <a:lnTo>
                    <a:pt x="345" y="82"/>
                  </a:lnTo>
                  <a:lnTo>
                    <a:pt x="344" y="82"/>
                  </a:lnTo>
                  <a:lnTo>
                    <a:pt x="343" y="82"/>
                  </a:lnTo>
                  <a:lnTo>
                    <a:pt x="343" y="83"/>
                  </a:lnTo>
                  <a:lnTo>
                    <a:pt x="342" y="83"/>
                  </a:lnTo>
                  <a:lnTo>
                    <a:pt x="342" y="84"/>
                  </a:lnTo>
                  <a:lnTo>
                    <a:pt x="341" y="84"/>
                  </a:lnTo>
                  <a:lnTo>
                    <a:pt x="341" y="85"/>
                  </a:lnTo>
                  <a:lnTo>
                    <a:pt x="340" y="85"/>
                  </a:lnTo>
                  <a:lnTo>
                    <a:pt x="338" y="85"/>
                  </a:lnTo>
                  <a:lnTo>
                    <a:pt x="337" y="85"/>
                  </a:lnTo>
                  <a:lnTo>
                    <a:pt x="336" y="84"/>
                  </a:lnTo>
                  <a:lnTo>
                    <a:pt x="335" y="84"/>
                  </a:lnTo>
                  <a:lnTo>
                    <a:pt x="334" y="85"/>
                  </a:lnTo>
                  <a:lnTo>
                    <a:pt x="333" y="87"/>
                  </a:lnTo>
                  <a:lnTo>
                    <a:pt x="332" y="88"/>
                  </a:lnTo>
                  <a:lnTo>
                    <a:pt x="330" y="89"/>
                  </a:lnTo>
                  <a:lnTo>
                    <a:pt x="329" y="89"/>
                  </a:lnTo>
                  <a:lnTo>
                    <a:pt x="328" y="90"/>
                  </a:lnTo>
                  <a:lnTo>
                    <a:pt x="326" y="90"/>
                  </a:lnTo>
                  <a:lnTo>
                    <a:pt x="325" y="90"/>
                  </a:lnTo>
                  <a:lnTo>
                    <a:pt x="323" y="90"/>
                  </a:lnTo>
                  <a:lnTo>
                    <a:pt x="322" y="91"/>
                  </a:lnTo>
                  <a:lnTo>
                    <a:pt x="321" y="91"/>
                  </a:lnTo>
                  <a:lnTo>
                    <a:pt x="321" y="92"/>
                  </a:lnTo>
                  <a:lnTo>
                    <a:pt x="320" y="92"/>
                  </a:lnTo>
                  <a:lnTo>
                    <a:pt x="319" y="92"/>
                  </a:lnTo>
                  <a:lnTo>
                    <a:pt x="319" y="94"/>
                  </a:lnTo>
                  <a:lnTo>
                    <a:pt x="318" y="94"/>
                  </a:lnTo>
                  <a:lnTo>
                    <a:pt x="317" y="94"/>
                  </a:lnTo>
                  <a:lnTo>
                    <a:pt x="315" y="94"/>
                  </a:lnTo>
                  <a:lnTo>
                    <a:pt x="314" y="94"/>
                  </a:lnTo>
                  <a:lnTo>
                    <a:pt x="314" y="95"/>
                  </a:lnTo>
                  <a:lnTo>
                    <a:pt x="313" y="95"/>
                  </a:lnTo>
                  <a:lnTo>
                    <a:pt x="313" y="96"/>
                  </a:lnTo>
                  <a:lnTo>
                    <a:pt x="312" y="96"/>
                  </a:lnTo>
                  <a:lnTo>
                    <a:pt x="311" y="96"/>
                  </a:lnTo>
                  <a:lnTo>
                    <a:pt x="310" y="95"/>
                  </a:lnTo>
                  <a:lnTo>
                    <a:pt x="307" y="95"/>
                  </a:lnTo>
                  <a:lnTo>
                    <a:pt x="306" y="95"/>
                  </a:lnTo>
                  <a:lnTo>
                    <a:pt x="306" y="96"/>
                  </a:lnTo>
                  <a:lnTo>
                    <a:pt x="305" y="96"/>
                  </a:lnTo>
                  <a:lnTo>
                    <a:pt x="303" y="97"/>
                  </a:lnTo>
                  <a:lnTo>
                    <a:pt x="302" y="97"/>
                  </a:lnTo>
                  <a:lnTo>
                    <a:pt x="300" y="97"/>
                  </a:lnTo>
                  <a:lnTo>
                    <a:pt x="299" y="97"/>
                  </a:lnTo>
                  <a:lnTo>
                    <a:pt x="298" y="96"/>
                  </a:lnTo>
                  <a:lnTo>
                    <a:pt x="297" y="95"/>
                  </a:lnTo>
                  <a:lnTo>
                    <a:pt x="297" y="94"/>
                  </a:lnTo>
                  <a:lnTo>
                    <a:pt x="296" y="92"/>
                  </a:lnTo>
                  <a:lnTo>
                    <a:pt x="293" y="91"/>
                  </a:lnTo>
                  <a:lnTo>
                    <a:pt x="290" y="90"/>
                  </a:lnTo>
                  <a:lnTo>
                    <a:pt x="289" y="89"/>
                  </a:lnTo>
                  <a:lnTo>
                    <a:pt x="288" y="89"/>
                  </a:lnTo>
                  <a:lnTo>
                    <a:pt x="287" y="89"/>
                  </a:lnTo>
                  <a:lnTo>
                    <a:pt x="285" y="88"/>
                  </a:lnTo>
                  <a:lnTo>
                    <a:pt x="283" y="88"/>
                  </a:lnTo>
                  <a:lnTo>
                    <a:pt x="283" y="87"/>
                  </a:lnTo>
                  <a:lnTo>
                    <a:pt x="282" y="87"/>
                  </a:lnTo>
                  <a:lnTo>
                    <a:pt x="281" y="87"/>
                  </a:lnTo>
                  <a:lnTo>
                    <a:pt x="281" y="85"/>
                  </a:lnTo>
                  <a:lnTo>
                    <a:pt x="280" y="85"/>
                  </a:lnTo>
                  <a:lnTo>
                    <a:pt x="278" y="85"/>
                  </a:lnTo>
                  <a:lnTo>
                    <a:pt x="278" y="84"/>
                  </a:lnTo>
                  <a:lnTo>
                    <a:pt x="277" y="84"/>
                  </a:lnTo>
                  <a:lnTo>
                    <a:pt x="276" y="85"/>
                  </a:lnTo>
                  <a:lnTo>
                    <a:pt x="275" y="85"/>
                  </a:lnTo>
                  <a:lnTo>
                    <a:pt x="274" y="85"/>
                  </a:lnTo>
                  <a:lnTo>
                    <a:pt x="273" y="85"/>
                  </a:lnTo>
                  <a:lnTo>
                    <a:pt x="273" y="87"/>
                  </a:lnTo>
                  <a:lnTo>
                    <a:pt x="271" y="85"/>
                  </a:lnTo>
                  <a:lnTo>
                    <a:pt x="270" y="85"/>
                  </a:lnTo>
                  <a:lnTo>
                    <a:pt x="269" y="85"/>
                  </a:lnTo>
                  <a:lnTo>
                    <a:pt x="268" y="85"/>
                  </a:lnTo>
                  <a:lnTo>
                    <a:pt x="268" y="84"/>
                  </a:lnTo>
                  <a:lnTo>
                    <a:pt x="267" y="83"/>
                  </a:lnTo>
                  <a:lnTo>
                    <a:pt x="267" y="82"/>
                  </a:lnTo>
                  <a:lnTo>
                    <a:pt x="266" y="81"/>
                  </a:lnTo>
                  <a:lnTo>
                    <a:pt x="266" y="82"/>
                  </a:lnTo>
                  <a:lnTo>
                    <a:pt x="266" y="83"/>
                  </a:lnTo>
                  <a:lnTo>
                    <a:pt x="265" y="83"/>
                  </a:lnTo>
                  <a:lnTo>
                    <a:pt x="263" y="83"/>
                  </a:lnTo>
                  <a:lnTo>
                    <a:pt x="263" y="82"/>
                  </a:lnTo>
                  <a:lnTo>
                    <a:pt x="262" y="82"/>
                  </a:lnTo>
                  <a:lnTo>
                    <a:pt x="260" y="82"/>
                  </a:lnTo>
                  <a:lnTo>
                    <a:pt x="259" y="82"/>
                  </a:lnTo>
                  <a:lnTo>
                    <a:pt x="258" y="82"/>
                  </a:lnTo>
                  <a:lnTo>
                    <a:pt x="256" y="82"/>
                  </a:lnTo>
                  <a:lnTo>
                    <a:pt x="255" y="82"/>
                  </a:lnTo>
                  <a:lnTo>
                    <a:pt x="254" y="82"/>
                  </a:lnTo>
                  <a:lnTo>
                    <a:pt x="253" y="82"/>
                  </a:lnTo>
                  <a:lnTo>
                    <a:pt x="252" y="82"/>
                  </a:lnTo>
                  <a:lnTo>
                    <a:pt x="251" y="82"/>
                  </a:lnTo>
                  <a:lnTo>
                    <a:pt x="250" y="82"/>
                  </a:lnTo>
                  <a:lnTo>
                    <a:pt x="248" y="81"/>
                  </a:lnTo>
                  <a:lnTo>
                    <a:pt x="246" y="80"/>
                  </a:lnTo>
                  <a:lnTo>
                    <a:pt x="245" y="79"/>
                  </a:lnTo>
                  <a:lnTo>
                    <a:pt x="244" y="77"/>
                  </a:lnTo>
                  <a:lnTo>
                    <a:pt x="243" y="77"/>
                  </a:lnTo>
                  <a:lnTo>
                    <a:pt x="243" y="76"/>
                  </a:lnTo>
                  <a:lnTo>
                    <a:pt x="241" y="76"/>
                  </a:lnTo>
                  <a:lnTo>
                    <a:pt x="240" y="75"/>
                  </a:lnTo>
                  <a:lnTo>
                    <a:pt x="239" y="75"/>
                  </a:lnTo>
                  <a:lnTo>
                    <a:pt x="238" y="75"/>
                  </a:lnTo>
                  <a:lnTo>
                    <a:pt x="238" y="74"/>
                  </a:lnTo>
                  <a:lnTo>
                    <a:pt x="237" y="74"/>
                  </a:lnTo>
                  <a:lnTo>
                    <a:pt x="236" y="74"/>
                  </a:lnTo>
                  <a:lnTo>
                    <a:pt x="235" y="73"/>
                  </a:lnTo>
                  <a:lnTo>
                    <a:pt x="233" y="73"/>
                  </a:lnTo>
                  <a:lnTo>
                    <a:pt x="233" y="72"/>
                  </a:lnTo>
                  <a:lnTo>
                    <a:pt x="232" y="72"/>
                  </a:lnTo>
                  <a:lnTo>
                    <a:pt x="231" y="70"/>
                  </a:lnTo>
                  <a:lnTo>
                    <a:pt x="230" y="70"/>
                  </a:lnTo>
                  <a:lnTo>
                    <a:pt x="230" y="69"/>
                  </a:lnTo>
                  <a:lnTo>
                    <a:pt x="229" y="69"/>
                  </a:lnTo>
                  <a:lnTo>
                    <a:pt x="228" y="68"/>
                  </a:lnTo>
                  <a:lnTo>
                    <a:pt x="228" y="67"/>
                  </a:lnTo>
                  <a:lnTo>
                    <a:pt x="226" y="67"/>
                  </a:lnTo>
                  <a:lnTo>
                    <a:pt x="225" y="66"/>
                  </a:lnTo>
                  <a:lnTo>
                    <a:pt x="224" y="66"/>
                  </a:lnTo>
                  <a:lnTo>
                    <a:pt x="223" y="66"/>
                  </a:lnTo>
                  <a:lnTo>
                    <a:pt x="222" y="66"/>
                  </a:lnTo>
                  <a:lnTo>
                    <a:pt x="221" y="66"/>
                  </a:lnTo>
                  <a:lnTo>
                    <a:pt x="220" y="65"/>
                  </a:lnTo>
                  <a:lnTo>
                    <a:pt x="218" y="65"/>
                  </a:lnTo>
                  <a:lnTo>
                    <a:pt x="217" y="65"/>
                  </a:lnTo>
                  <a:lnTo>
                    <a:pt x="216" y="66"/>
                  </a:lnTo>
                  <a:lnTo>
                    <a:pt x="215" y="66"/>
                  </a:lnTo>
                  <a:lnTo>
                    <a:pt x="214" y="65"/>
                  </a:lnTo>
                  <a:lnTo>
                    <a:pt x="213" y="65"/>
                  </a:lnTo>
                  <a:lnTo>
                    <a:pt x="211" y="65"/>
                  </a:lnTo>
                  <a:lnTo>
                    <a:pt x="210" y="65"/>
                  </a:lnTo>
                  <a:lnTo>
                    <a:pt x="209" y="65"/>
                  </a:lnTo>
                  <a:lnTo>
                    <a:pt x="208" y="65"/>
                  </a:lnTo>
                  <a:lnTo>
                    <a:pt x="207" y="65"/>
                  </a:lnTo>
                  <a:lnTo>
                    <a:pt x="206" y="65"/>
                  </a:lnTo>
                  <a:lnTo>
                    <a:pt x="206" y="64"/>
                  </a:lnTo>
                  <a:lnTo>
                    <a:pt x="205" y="62"/>
                  </a:lnTo>
                  <a:lnTo>
                    <a:pt x="203" y="61"/>
                  </a:lnTo>
                  <a:lnTo>
                    <a:pt x="203" y="60"/>
                  </a:lnTo>
                  <a:lnTo>
                    <a:pt x="202" y="59"/>
                  </a:lnTo>
                  <a:lnTo>
                    <a:pt x="201" y="58"/>
                  </a:lnTo>
                  <a:lnTo>
                    <a:pt x="200" y="58"/>
                  </a:lnTo>
                  <a:lnTo>
                    <a:pt x="200" y="57"/>
                  </a:lnTo>
                  <a:lnTo>
                    <a:pt x="199" y="55"/>
                  </a:lnTo>
                  <a:lnTo>
                    <a:pt x="199" y="54"/>
                  </a:lnTo>
                  <a:lnTo>
                    <a:pt x="198" y="53"/>
                  </a:lnTo>
                  <a:lnTo>
                    <a:pt x="198" y="52"/>
                  </a:lnTo>
                  <a:lnTo>
                    <a:pt x="198" y="51"/>
                  </a:lnTo>
                  <a:lnTo>
                    <a:pt x="196" y="50"/>
                  </a:lnTo>
                  <a:lnTo>
                    <a:pt x="196" y="49"/>
                  </a:lnTo>
                  <a:lnTo>
                    <a:pt x="198" y="49"/>
                  </a:lnTo>
                  <a:lnTo>
                    <a:pt x="198" y="47"/>
                  </a:lnTo>
                  <a:lnTo>
                    <a:pt x="199" y="47"/>
                  </a:lnTo>
                  <a:lnTo>
                    <a:pt x="200" y="47"/>
                  </a:lnTo>
                  <a:lnTo>
                    <a:pt x="201" y="47"/>
                  </a:lnTo>
                  <a:lnTo>
                    <a:pt x="201" y="46"/>
                  </a:lnTo>
                  <a:lnTo>
                    <a:pt x="200" y="46"/>
                  </a:lnTo>
                  <a:lnTo>
                    <a:pt x="200" y="45"/>
                  </a:lnTo>
                  <a:lnTo>
                    <a:pt x="200" y="44"/>
                  </a:lnTo>
                  <a:lnTo>
                    <a:pt x="199" y="43"/>
                  </a:lnTo>
                  <a:lnTo>
                    <a:pt x="199" y="42"/>
                  </a:lnTo>
                  <a:lnTo>
                    <a:pt x="198" y="42"/>
                  </a:lnTo>
                  <a:lnTo>
                    <a:pt x="196" y="42"/>
                  </a:lnTo>
                  <a:lnTo>
                    <a:pt x="196" y="40"/>
                  </a:lnTo>
                  <a:lnTo>
                    <a:pt x="196" y="39"/>
                  </a:lnTo>
                  <a:lnTo>
                    <a:pt x="195" y="39"/>
                  </a:lnTo>
                  <a:lnTo>
                    <a:pt x="195" y="38"/>
                  </a:lnTo>
                  <a:lnTo>
                    <a:pt x="194" y="38"/>
                  </a:lnTo>
                  <a:lnTo>
                    <a:pt x="193" y="38"/>
                  </a:lnTo>
                  <a:lnTo>
                    <a:pt x="192" y="38"/>
                  </a:lnTo>
                  <a:lnTo>
                    <a:pt x="191" y="38"/>
                  </a:lnTo>
                  <a:lnTo>
                    <a:pt x="189" y="39"/>
                  </a:lnTo>
                  <a:lnTo>
                    <a:pt x="188" y="39"/>
                  </a:lnTo>
                  <a:lnTo>
                    <a:pt x="187" y="39"/>
                  </a:lnTo>
                  <a:lnTo>
                    <a:pt x="187" y="38"/>
                  </a:lnTo>
                  <a:lnTo>
                    <a:pt x="186" y="39"/>
                  </a:lnTo>
                  <a:lnTo>
                    <a:pt x="185" y="40"/>
                  </a:lnTo>
                  <a:lnTo>
                    <a:pt x="185" y="42"/>
                  </a:lnTo>
                  <a:lnTo>
                    <a:pt x="184" y="43"/>
                  </a:lnTo>
                  <a:lnTo>
                    <a:pt x="183" y="44"/>
                  </a:lnTo>
                  <a:lnTo>
                    <a:pt x="181" y="45"/>
                  </a:lnTo>
                  <a:lnTo>
                    <a:pt x="181" y="46"/>
                  </a:lnTo>
                  <a:lnTo>
                    <a:pt x="181" y="47"/>
                  </a:lnTo>
                  <a:lnTo>
                    <a:pt x="181" y="49"/>
                  </a:lnTo>
                  <a:lnTo>
                    <a:pt x="180" y="50"/>
                  </a:lnTo>
                  <a:lnTo>
                    <a:pt x="180" y="51"/>
                  </a:lnTo>
                  <a:lnTo>
                    <a:pt x="179" y="52"/>
                  </a:lnTo>
                  <a:lnTo>
                    <a:pt x="179" y="53"/>
                  </a:lnTo>
                  <a:lnTo>
                    <a:pt x="179" y="54"/>
                  </a:lnTo>
                  <a:lnTo>
                    <a:pt x="179" y="55"/>
                  </a:lnTo>
                  <a:lnTo>
                    <a:pt x="180" y="55"/>
                  </a:lnTo>
                  <a:lnTo>
                    <a:pt x="180" y="57"/>
                  </a:lnTo>
                  <a:lnTo>
                    <a:pt x="181" y="58"/>
                  </a:lnTo>
                  <a:lnTo>
                    <a:pt x="181" y="59"/>
                  </a:lnTo>
                  <a:lnTo>
                    <a:pt x="183" y="60"/>
                  </a:lnTo>
                  <a:lnTo>
                    <a:pt x="183" y="61"/>
                  </a:lnTo>
                  <a:lnTo>
                    <a:pt x="183" y="62"/>
                  </a:lnTo>
                  <a:lnTo>
                    <a:pt x="181" y="64"/>
                  </a:lnTo>
                  <a:lnTo>
                    <a:pt x="181" y="65"/>
                  </a:lnTo>
                  <a:lnTo>
                    <a:pt x="180" y="66"/>
                  </a:lnTo>
                  <a:lnTo>
                    <a:pt x="180" y="68"/>
                  </a:lnTo>
                  <a:lnTo>
                    <a:pt x="180" y="69"/>
                  </a:lnTo>
                  <a:lnTo>
                    <a:pt x="179" y="72"/>
                  </a:lnTo>
                  <a:lnTo>
                    <a:pt x="179" y="73"/>
                  </a:lnTo>
                  <a:lnTo>
                    <a:pt x="178" y="75"/>
                  </a:lnTo>
                  <a:lnTo>
                    <a:pt x="178" y="76"/>
                  </a:lnTo>
                  <a:lnTo>
                    <a:pt x="178" y="77"/>
                  </a:lnTo>
                  <a:lnTo>
                    <a:pt x="178" y="79"/>
                  </a:lnTo>
                  <a:lnTo>
                    <a:pt x="178" y="80"/>
                  </a:lnTo>
                  <a:lnTo>
                    <a:pt x="178" y="81"/>
                  </a:lnTo>
                  <a:lnTo>
                    <a:pt x="179" y="82"/>
                  </a:lnTo>
                  <a:lnTo>
                    <a:pt x="179" y="83"/>
                  </a:lnTo>
                  <a:lnTo>
                    <a:pt x="180" y="84"/>
                  </a:lnTo>
                  <a:lnTo>
                    <a:pt x="180" y="85"/>
                  </a:lnTo>
                  <a:lnTo>
                    <a:pt x="180" y="87"/>
                  </a:lnTo>
                  <a:lnTo>
                    <a:pt x="181" y="88"/>
                  </a:lnTo>
                  <a:lnTo>
                    <a:pt x="181" y="89"/>
                  </a:lnTo>
                  <a:lnTo>
                    <a:pt x="183" y="90"/>
                  </a:lnTo>
                  <a:lnTo>
                    <a:pt x="183" y="91"/>
                  </a:lnTo>
                  <a:lnTo>
                    <a:pt x="184" y="92"/>
                  </a:lnTo>
                  <a:lnTo>
                    <a:pt x="185" y="94"/>
                  </a:lnTo>
                  <a:lnTo>
                    <a:pt x="185" y="95"/>
                  </a:lnTo>
                  <a:lnTo>
                    <a:pt x="186" y="96"/>
                  </a:lnTo>
                  <a:lnTo>
                    <a:pt x="186" y="97"/>
                  </a:lnTo>
                  <a:lnTo>
                    <a:pt x="186" y="98"/>
                  </a:lnTo>
                  <a:lnTo>
                    <a:pt x="187" y="99"/>
                  </a:lnTo>
                  <a:lnTo>
                    <a:pt x="188" y="100"/>
                  </a:lnTo>
                  <a:lnTo>
                    <a:pt x="188" y="102"/>
                  </a:lnTo>
                  <a:lnTo>
                    <a:pt x="188" y="103"/>
                  </a:lnTo>
                  <a:lnTo>
                    <a:pt x="189" y="104"/>
                  </a:lnTo>
                  <a:lnTo>
                    <a:pt x="189" y="105"/>
                  </a:lnTo>
                  <a:lnTo>
                    <a:pt x="191" y="106"/>
                  </a:lnTo>
                  <a:lnTo>
                    <a:pt x="191" y="107"/>
                  </a:lnTo>
                  <a:lnTo>
                    <a:pt x="191" y="109"/>
                  </a:lnTo>
                  <a:lnTo>
                    <a:pt x="191" y="110"/>
                  </a:lnTo>
                  <a:lnTo>
                    <a:pt x="191" y="111"/>
                  </a:lnTo>
                  <a:lnTo>
                    <a:pt x="191" y="112"/>
                  </a:lnTo>
                  <a:lnTo>
                    <a:pt x="191" y="113"/>
                  </a:lnTo>
                  <a:lnTo>
                    <a:pt x="191" y="114"/>
                  </a:lnTo>
                  <a:lnTo>
                    <a:pt x="191" y="117"/>
                  </a:lnTo>
                  <a:lnTo>
                    <a:pt x="191" y="118"/>
                  </a:lnTo>
                  <a:lnTo>
                    <a:pt x="191" y="119"/>
                  </a:lnTo>
                  <a:lnTo>
                    <a:pt x="191" y="120"/>
                  </a:lnTo>
                  <a:lnTo>
                    <a:pt x="191" y="121"/>
                  </a:lnTo>
                  <a:lnTo>
                    <a:pt x="191" y="122"/>
                  </a:lnTo>
                  <a:lnTo>
                    <a:pt x="189" y="124"/>
                  </a:lnTo>
                  <a:lnTo>
                    <a:pt x="189" y="125"/>
                  </a:lnTo>
                  <a:lnTo>
                    <a:pt x="189" y="126"/>
                  </a:lnTo>
                  <a:lnTo>
                    <a:pt x="188" y="126"/>
                  </a:lnTo>
                  <a:lnTo>
                    <a:pt x="188" y="127"/>
                  </a:lnTo>
                  <a:lnTo>
                    <a:pt x="188" y="128"/>
                  </a:lnTo>
                  <a:lnTo>
                    <a:pt x="188" y="129"/>
                  </a:lnTo>
                  <a:lnTo>
                    <a:pt x="187" y="129"/>
                  </a:lnTo>
                  <a:lnTo>
                    <a:pt x="187" y="130"/>
                  </a:lnTo>
                  <a:lnTo>
                    <a:pt x="187" y="132"/>
                  </a:lnTo>
                  <a:lnTo>
                    <a:pt x="186" y="133"/>
                  </a:lnTo>
                  <a:lnTo>
                    <a:pt x="186" y="134"/>
                  </a:lnTo>
                  <a:lnTo>
                    <a:pt x="185" y="134"/>
                  </a:lnTo>
                  <a:lnTo>
                    <a:pt x="185" y="135"/>
                  </a:lnTo>
                  <a:lnTo>
                    <a:pt x="184" y="135"/>
                  </a:lnTo>
                  <a:lnTo>
                    <a:pt x="183" y="136"/>
                  </a:lnTo>
                  <a:lnTo>
                    <a:pt x="181" y="136"/>
                  </a:lnTo>
                  <a:lnTo>
                    <a:pt x="181" y="137"/>
                  </a:lnTo>
                  <a:lnTo>
                    <a:pt x="181" y="139"/>
                  </a:lnTo>
                  <a:lnTo>
                    <a:pt x="180" y="140"/>
                  </a:lnTo>
                  <a:lnTo>
                    <a:pt x="180" y="141"/>
                  </a:lnTo>
                  <a:lnTo>
                    <a:pt x="180" y="142"/>
                  </a:lnTo>
                  <a:lnTo>
                    <a:pt x="181" y="144"/>
                  </a:lnTo>
                  <a:lnTo>
                    <a:pt x="181" y="146"/>
                  </a:lnTo>
                  <a:lnTo>
                    <a:pt x="181" y="147"/>
                  </a:lnTo>
                  <a:lnTo>
                    <a:pt x="181" y="148"/>
                  </a:lnTo>
                  <a:lnTo>
                    <a:pt x="181" y="149"/>
                  </a:lnTo>
                  <a:lnTo>
                    <a:pt x="181" y="150"/>
                  </a:lnTo>
                  <a:lnTo>
                    <a:pt x="180" y="150"/>
                  </a:lnTo>
                  <a:lnTo>
                    <a:pt x="179" y="151"/>
                  </a:lnTo>
                  <a:lnTo>
                    <a:pt x="178" y="151"/>
                  </a:lnTo>
                  <a:lnTo>
                    <a:pt x="177" y="152"/>
                  </a:lnTo>
                  <a:lnTo>
                    <a:pt x="176" y="154"/>
                  </a:lnTo>
                  <a:lnTo>
                    <a:pt x="174" y="155"/>
                  </a:lnTo>
                  <a:lnTo>
                    <a:pt x="174" y="156"/>
                  </a:lnTo>
                  <a:lnTo>
                    <a:pt x="173" y="156"/>
                  </a:lnTo>
                  <a:lnTo>
                    <a:pt x="172" y="157"/>
                  </a:lnTo>
                  <a:lnTo>
                    <a:pt x="171" y="158"/>
                  </a:lnTo>
                  <a:lnTo>
                    <a:pt x="171" y="159"/>
                  </a:lnTo>
                  <a:lnTo>
                    <a:pt x="172" y="161"/>
                  </a:lnTo>
                  <a:lnTo>
                    <a:pt x="172" y="162"/>
                  </a:lnTo>
                  <a:lnTo>
                    <a:pt x="171" y="162"/>
                  </a:lnTo>
                  <a:lnTo>
                    <a:pt x="171" y="163"/>
                  </a:lnTo>
                  <a:lnTo>
                    <a:pt x="170" y="163"/>
                  </a:lnTo>
                  <a:lnTo>
                    <a:pt x="170" y="164"/>
                  </a:lnTo>
                  <a:lnTo>
                    <a:pt x="169" y="165"/>
                  </a:lnTo>
                  <a:lnTo>
                    <a:pt x="169" y="164"/>
                  </a:lnTo>
                  <a:lnTo>
                    <a:pt x="168" y="164"/>
                  </a:lnTo>
                  <a:lnTo>
                    <a:pt x="166" y="164"/>
                  </a:lnTo>
                  <a:lnTo>
                    <a:pt x="165" y="164"/>
                  </a:lnTo>
                  <a:lnTo>
                    <a:pt x="164" y="165"/>
                  </a:lnTo>
                  <a:lnTo>
                    <a:pt x="163" y="165"/>
                  </a:lnTo>
                  <a:lnTo>
                    <a:pt x="162" y="166"/>
                  </a:lnTo>
                  <a:lnTo>
                    <a:pt x="161" y="166"/>
                  </a:lnTo>
                  <a:lnTo>
                    <a:pt x="159" y="166"/>
                  </a:lnTo>
                  <a:lnTo>
                    <a:pt x="158" y="166"/>
                  </a:lnTo>
                  <a:lnTo>
                    <a:pt x="157" y="166"/>
                  </a:lnTo>
                  <a:lnTo>
                    <a:pt x="156" y="166"/>
                  </a:lnTo>
                  <a:lnTo>
                    <a:pt x="155" y="166"/>
                  </a:lnTo>
                  <a:lnTo>
                    <a:pt x="154" y="169"/>
                  </a:lnTo>
                  <a:lnTo>
                    <a:pt x="154" y="170"/>
                  </a:lnTo>
                  <a:lnTo>
                    <a:pt x="154" y="171"/>
                  </a:lnTo>
                  <a:lnTo>
                    <a:pt x="154" y="172"/>
                  </a:lnTo>
                  <a:lnTo>
                    <a:pt x="153" y="173"/>
                  </a:lnTo>
                  <a:lnTo>
                    <a:pt x="153" y="174"/>
                  </a:lnTo>
                  <a:lnTo>
                    <a:pt x="153" y="176"/>
                  </a:lnTo>
                  <a:lnTo>
                    <a:pt x="153" y="177"/>
                  </a:lnTo>
                  <a:lnTo>
                    <a:pt x="153" y="178"/>
                  </a:lnTo>
                  <a:lnTo>
                    <a:pt x="153" y="179"/>
                  </a:lnTo>
                  <a:lnTo>
                    <a:pt x="153" y="180"/>
                  </a:lnTo>
                  <a:lnTo>
                    <a:pt x="153" y="181"/>
                  </a:lnTo>
                  <a:lnTo>
                    <a:pt x="151" y="182"/>
                  </a:lnTo>
                  <a:lnTo>
                    <a:pt x="150" y="184"/>
                  </a:lnTo>
                  <a:lnTo>
                    <a:pt x="149" y="184"/>
                  </a:lnTo>
                  <a:lnTo>
                    <a:pt x="149" y="185"/>
                  </a:lnTo>
                  <a:lnTo>
                    <a:pt x="148" y="186"/>
                  </a:lnTo>
                  <a:lnTo>
                    <a:pt x="147" y="186"/>
                  </a:lnTo>
                  <a:lnTo>
                    <a:pt x="147" y="187"/>
                  </a:lnTo>
                  <a:lnTo>
                    <a:pt x="146" y="187"/>
                  </a:lnTo>
                  <a:lnTo>
                    <a:pt x="146" y="188"/>
                  </a:lnTo>
                  <a:lnTo>
                    <a:pt x="146" y="189"/>
                  </a:lnTo>
                  <a:lnTo>
                    <a:pt x="146" y="191"/>
                  </a:lnTo>
                  <a:lnTo>
                    <a:pt x="144" y="191"/>
                  </a:lnTo>
                  <a:lnTo>
                    <a:pt x="144" y="192"/>
                  </a:lnTo>
                  <a:lnTo>
                    <a:pt x="144" y="193"/>
                  </a:lnTo>
                  <a:lnTo>
                    <a:pt x="146" y="194"/>
                  </a:lnTo>
                  <a:lnTo>
                    <a:pt x="146" y="195"/>
                  </a:lnTo>
                  <a:lnTo>
                    <a:pt x="146" y="196"/>
                  </a:lnTo>
                  <a:lnTo>
                    <a:pt x="147" y="197"/>
                  </a:lnTo>
                  <a:lnTo>
                    <a:pt x="148" y="199"/>
                  </a:lnTo>
                  <a:lnTo>
                    <a:pt x="149" y="199"/>
                  </a:lnTo>
                  <a:lnTo>
                    <a:pt x="150" y="199"/>
                  </a:lnTo>
                  <a:lnTo>
                    <a:pt x="151" y="199"/>
                  </a:lnTo>
                  <a:lnTo>
                    <a:pt x="151" y="200"/>
                  </a:lnTo>
                  <a:lnTo>
                    <a:pt x="153" y="200"/>
                  </a:lnTo>
                  <a:lnTo>
                    <a:pt x="153" y="201"/>
                  </a:lnTo>
                  <a:lnTo>
                    <a:pt x="153" y="202"/>
                  </a:lnTo>
                  <a:lnTo>
                    <a:pt x="153" y="203"/>
                  </a:lnTo>
                  <a:lnTo>
                    <a:pt x="151" y="204"/>
                  </a:lnTo>
                  <a:lnTo>
                    <a:pt x="150" y="204"/>
                  </a:lnTo>
                  <a:lnTo>
                    <a:pt x="149" y="204"/>
                  </a:lnTo>
                  <a:lnTo>
                    <a:pt x="148" y="204"/>
                  </a:lnTo>
                  <a:lnTo>
                    <a:pt x="148" y="206"/>
                  </a:lnTo>
                  <a:lnTo>
                    <a:pt x="147" y="206"/>
                  </a:lnTo>
                  <a:lnTo>
                    <a:pt x="146" y="206"/>
                  </a:lnTo>
                  <a:lnTo>
                    <a:pt x="144" y="207"/>
                  </a:lnTo>
                  <a:lnTo>
                    <a:pt x="143" y="207"/>
                  </a:lnTo>
                  <a:lnTo>
                    <a:pt x="142" y="208"/>
                  </a:lnTo>
                  <a:lnTo>
                    <a:pt x="141" y="208"/>
                  </a:lnTo>
                  <a:lnTo>
                    <a:pt x="141" y="209"/>
                  </a:lnTo>
                  <a:lnTo>
                    <a:pt x="140" y="209"/>
                  </a:lnTo>
                  <a:lnTo>
                    <a:pt x="139" y="210"/>
                  </a:lnTo>
                  <a:lnTo>
                    <a:pt x="138" y="210"/>
                  </a:lnTo>
                  <a:lnTo>
                    <a:pt x="136" y="211"/>
                  </a:lnTo>
                  <a:lnTo>
                    <a:pt x="136" y="212"/>
                  </a:lnTo>
                  <a:lnTo>
                    <a:pt x="136" y="214"/>
                  </a:lnTo>
                  <a:lnTo>
                    <a:pt x="135" y="215"/>
                  </a:lnTo>
                  <a:lnTo>
                    <a:pt x="134" y="215"/>
                  </a:lnTo>
                  <a:lnTo>
                    <a:pt x="133" y="214"/>
                  </a:lnTo>
                  <a:lnTo>
                    <a:pt x="133" y="212"/>
                  </a:lnTo>
                  <a:lnTo>
                    <a:pt x="132" y="211"/>
                  </a:lnTo>
                  <a:lnTo>
                    <a:pt x="131" y="210"/>
                  </a:lnTo>
                  <a:lnTo>
                    <a:pt x="129" y="209"/>
                  </a:lnTo>
                  <a:lnTo>
                    <a:pt x="129" y="208"/>
                  </a:lnTo>
                  <a:lnTo>
                    <a:pt x="128" y="207"/>
                  </a:lnTo>
                  <a:lnTo>
                    <a:pt x="128" y="206"/>
                  </a:lnTo>
                  <a:lnTo>
                    <a:pt x="128" y="204"/>
                  </a:lnTo>
                  <a:lnTo>
                    <a:pt x="128" y="203"/>
                  </a:lnTo>
                  <a:lnTo>
                    <a:pt x="128" y="202"/>
                  </a:lnTo>
                  <a:lnTo>
                    <a:pt x="127" y="201"/>
                  </a:lnTo>
                  <a:lnTo>
                    <a:pt x="126" y="201"/>
                  </a:lnTo>
                  <a:lnTo>
                    <a:pt x="125" y="200"/>
                  </a:lnTo>
                  <a:lnTo>
                    <a:pt x="124" y="200"/>
                  </a:lnTo>
                  <a:lnTo>
                    <a:pt x="124" y="199"/>
                  </a:lnTo>
                  <a:lnTo>
                    <a:pt x="123" y="199"/>
                  </a:lnTo>
                  <a:lnTo>
                    <a:pt x="121" y="199"/>
                  </a:lnTo>
                  <a:lnTo>
                    <a:pt x="120" y="200"/>
                  </a:lnTo>
                  <a:lnTo>
                    <a:pt x="119" y="200"/>
                  </a:lnTo>
                  <a:lnTo>
                    <a:pt x="119" y="201"/>
                  </a:lnTo>
                  <a:lnTo>
                    <a:pt x="118" y="201"/>
                  </a:lnTo>
                  <a:lnTo>
                    <a:pt x="118" y="200"/>
                  </a:lnTo>
                  <a:lnTo>
                    <a:pt x="117" y="199"/>
                  </a:lnTo>
                  <a:lnTo>
                    <a:pt x="117" y="197"/>
                  </a:lnTo>
                  <a:lnTo>
                    <a:pt x="118" y="197"/>
                  </a:lnTo>
                  <a:lnTo>
                    <a:pt x="117" y="196"/>
                  </a:lnTo>
                  <a:lnTo>
                    <a:pt x="116" y="196"/>
                  </a:lnTo>
                  <a:lnTo>
                    <a:pt x="116" y="195"/>
                  </a:lnTo>
                  <a:lnTo>
                    <a:pt x="114" y="195"/>
                  </a:lnTo>
                  <a:lnTo>
                    <a:pt x="114" y="194"/>
                  </a:lnTo>
                  <a:lnTo>
                    <a:pt x="113" y="193"/>
                  </a:lnTo>
                  <a:lnTo>
                    <a:pt x="113" y="192"/>
                  </a:lnTo>
                  <a:lnTo>
                    <a:pt x="112" y="192"/>
                  </a:lnTo>
                  <a:lnTo>
                    <a:pt x="111" y="192"/>
                  </a:lnTo>
                  <a:lnTo>
                    <a:pt x="111" y="193"/>
                  </a:lnTo>
                  <a:lnTo>
                    <a:pt x="110" y="193"/>
                  </a:lnTo>
                  <a:lnTo>
                    <a:pt x="110" y="194"/>
                  </a:lnTo>
                  <a:lnTo>
                    <a:pt x="109" y="193"/>
                  </a:lnTo>
                  <a:lnTo>
                    <a:pt x="108" y="193"/>
                  </a:lnTo>
                  <a:lnTo>
                    <a:pt x="106" y="192"/>
                  </a:lnTo>
                  <a:lnTo>
                    <a:pt x="105" y="192"/>
                  </a:lnTo>
                  <a:lnTo>
                    <a:pt x="104" y="192"/>
                  </a:lnTo>
                  <a:lnTo>
                    <a:pt x="103" y="193"/>
                  </a:lnTo>
                  <a:lnTo>
                    <a:pt x="102" y="194"/>
                  </a:lnTo>
                  <a:lnTo>
                    <a:pt x="101" y="194"/>
                  </a:lnTo>
                  <a:lnTo>
                    <a:pt x="99" y="194"/>
                  </a:lnTo>
                  <a:lnTo>
                    <a:pt x="99" y="193"/>
                  </a:lnTo>
                  <a:lnTo>
                    <a:pt x="99" y="192"/>
                  </a:lnTo>
                  <a:lnTo>
                    <a:pt x="99" y="191"/>
                  </a:lnTo>
                  <a:lnTo>
                    <a:pt x="98" y="191"/>
                  </a:lnTo>
                  <a:lnTo>
                    <a:pt x="98" y="189"/>
                  </a:lnTo>
                  <a:lnTo>
                    <a:pt x="97" y="188"/>
                  </a:lnTo>
                  <a:lnTo>
                    <a:pt x="98" y="188"/>
                  </a:lnTo>
                  <a:lnTo>
                    <a:pt x="98" y="187"/>
                  </a:lnTo>
                  <a:lnTo>
                    <a:pt x="97" y="187"/>
                  </a:lnTo>
                  <a:lnTo>
                    <a:pt x="97" y="186"/>
                  </a:lnTo>
                  <a:lnTo>
                    <a:pt x="96" y="186"/>
                  </a:lnTo>
                  <a:lnTo>
                    <a:pt x="96" y="185"/>
                  </a:lnTo>
                  <a:lnTo>
                    <a:pt x="95" y="185"/>
                  </a:lnTo>
                  <a:lnTo>
                    <a:pt x="94" y="185"/>
                  </a:lnTo>
                  <a:lnTo>
                    <a:pt x="92" y="185"/>
                  </a:lnTo>
                  <a:lnTo>
                    <a:pt x="91" y="185"/>
                  </a:lnTo>
                  <a:lnTo>
                    <a:pt x="90" y="185"/>
                  </a:lnTo>
                  <a:lnTo>
                    <a:pt x="90" y="184"/>
                  </a:lnTo>
                  <a:lnTo>
                    <a:pt x="90" y="182"/>
                  </a:lnTo>
                  <a:lnTo>
                    <a:pt x="90" y="181"/>
                  </a:lnTo>
                  <a:lnTo>
                    <a:pt x="90" y="180"/>
                  </a:lnTo>
                  <a:lnTo>
                    <a:pt x="89" y="179"/>
                  </a:lnTo>
                  <a:lnTo>
                    <a:pt x="88" y="179"/>
                  </a:lnTo>
                  <a:lnTo>
                    <a:pt x="88" y="180"/>
                  </a:lnTo>
                  <a:lnTo>
                    <a:pt x="87" y="180"/>
                  </a:lnTo>
                  <a:lnTo>
                    <a:pt x="86" y="180"/>
                  </a:lnTo>
                  <a:lnTo>
                    <a:pt x="84" y="180"/>
                  </a:lnTo>
                  <a:lnTo>
                    <a:pt x="84" y="179"/>
                  </a:lnTo>
                  <a:lnTo>
                    <a:pt x="84" y="178"/>
                  </a:lnTo>
                  <a:lnTo>
                    <a:pt x="84" y="177"/>
                  </a:lnTo>
                  <a:lnTo>
                    <a:pt x="86" y="177"/>
                  </a:lnTo>
                  <a:lnTo>
                    <a:pt x="86" y="176"/>
                  </a:lnTo>
                  <a:lnTo>
                    <a:pt x="86" y="174"/>
                  </a:lnTo>
                  <a:lnTo>
                    <a:pt x="86" y="173"/>
                  </a:lnTo>
                  <a:lnTo>
                    <a:pt x="86" y="172"/>
                  </a:lnTo>
                  <a:lnTo>
                    <a:pt x="84" y="172"/>
                  </a:lnTo>
                  <a:lnTo>
                    <a:pt x="83" y="172"/>
                  </a:lnTo>
                  <a:lnTo>
                    <a:pt x="82" y="171"/>
                  </a:lnTo>
                  <a:lnTo>
                    <a:pt x="81" y="170"/>
                  </a:lnTo>
                  <a:lnTo>
                    <a:pt x="81" y="169"/>
                  </a:lnTo>
                  <a:lnTo>
                    <a:pt x="82" y="169"/>
                  </a:lnTo>
                  <a:lnTo>
                    <a:pt x="82" y="167"/>
                  </a:lnTo>
                  <a:lnTo>
                    <a:pt x="81" y="167"/>
                  </a:lnTo>
                  <a:lnTo>
                    <a:pt x="80" y="166"/>
                  </a:lnTo>
                  <a:lnTo>
                    <a:pt x="79" y="166"/>
                  </a:lnTo>
                  <a:lnTo>
                    <a:pt x="77" y="166"/>
                  </a:lnTo>
                  <a:lnTo>
                    <a:pt x="77" y="165"/>
                  </a:lnTo>
                  <a:lnTo>
                    <a:pt x="76" y="164"/>
                  </a:lnTo>
                  <a:lnTo>
                    <a:pt x="76" y="163"/>
                  </a:lnTo>
                  <a:lnTo>
                    <a:pt x="75" y="163"/>
                  </a:lnTo>
                  <a:lnTo>
                    <a:pt x="75" y="162"/>
                  </a:lnTo>
                  <a:lnTo>
                    <a:pt x="75" y="161"/>
                  </a:lnTo>
                  <a:lnTo>
                    <a:pt x="75" y="159"/>
                  </a:lnTo>
                  <a:lnTo>
                    <a:pt x="75" y="158"/>
                  </a:lnTo>
                  <a:lnTo>
                    <a:pt x="75" y="157"/>
                  </a:lnTo>
                  <a:lnTo>
                    <a:pt x="75" y="156"/>
                  </a:lnTo>
                  <a:lnTo>
                    <a:pt x="74" y="156"/>
                  </a:lnTo>
                  <a:lnTo>
                    <a:pt x="74" y="155"/>
                  </a:lnTo>
                  <a:lnTo>
                    <a:pt x="73" y="155"/>
                  </a:lnTo>
                  <a:lnTo>
                    <a:pt x="73" y="154"/>
                  </a:lnTo>
                  <a:lnTo>
                    <a:pt x="73" y="152"/>
                  </a:lnTo>
                  <a:lnTo>
                    <a:pt x="74" y="152"/>
                  </a:lnTo>
                  <a:lnTo>
                    <a:pt x="73" y="151"/>
                  </a:lnTo>
                  <a:lnTo>
                    <a:pt x="72" y="151"/>
                  </a:lnTo>
                  <a:lnTo>
                    <a:pt x="71" y="151"/>
                  </a:lnTo>
                  <a:lnTo>
                    <a:pt x="69" y="151"/>
                  </a:lnTo>
                  <a:lnTo>
                    <a:pt x="68" y="151"/>
                  </a:lnTo>
                  <a:lnTo>
                    <a:pt x="68" y="150"/>
                  </a:lnTo>
                  <a:lnTo>
                    <a:pt x="67" y="150"/>
                  </a:lnTo>
                  <a:lnTo>
                    <a:pt x="66" y="149"/>
                  </a:lnTo>
                  <a:lnTo>
                    <a:pt x="65" y="148"/>
                  </a:lnTo>
                  <a:lnTo>
                    <a:pt x="64" y="148"/>
                  </a:lnTo>
                  <a:lnTo>
                    <a:pt x="62" y="148"/>
                  </a:lnTo>
                  <a:lnTo>
                    <a:pt x="61" y="147"/>
                  </a:lnTo>
                  <a:lnTo>
                    <a:pt x="61" y="146"/>
                  </a:lnTo>
                  <a:lnTo>
                    <a:pt x="61" y="144"/>
                  </a:lnTo>
                  <a:lnTo>
                    <a:pt x="61" y="143"/>
                  </a:lnTo>
                  <a:lnTo>
                    <a:pt x="61" y="142"/>
                  </a:lnTo>
                  <a:lnTo>
                    <a:pt x="60" y="142"/>
                  </a:lnTo>
                  <a:lnTo>
                    <a:pt x="59" y="143"/>
                  </a:lnTo>
                  <a:lnTo>
                    <a:pt x="58" y="143"/>
                  </a:lnTo>
                  <a:lnTo>
                    <a:pt x="57" y="142"/>
                  </a:lnTo>
                  <a:lnTo>
                    <a:pt x="56" y="142"/>
                  </a:lnTo>
                  <a:lnTo>
                    <a:pt x="56" y="141"/>
                  </a:lnTo>
                  <a:lnTo>
                    <a:pt x="56" y="140"/>
                  </a:lnTo>
                  <a:lnTo>
                    <a:pt x="56" y="139"/>
                  </a:lnTo>
                  <a:lnTo>
                    <a:pt x="56" y="137"/>
                  </a:lnTo>
                  <a:lnTo>
                    <a:pt x="56" y="136"/>
                  </a:lnTo>
                  <a:lnTo>
                    <a:pt x="54" y="136"/>
                  </a:lnTo>
                  <a:lnTo>
                    <a:pt x="53" y="137"/>
                  </a:lnTo>
                  <a:lnTo>
                    <a:pt x="52" y="137"/>
                  </a:lnTo>
                  <a:lnTo>
                    <a:pt x="51" y="139"/>
                  </a:lnTo>
                  <a:lnTo>
                    <a:pt x="51" y="140"/>
                  </a:lnTo>
                  <a:lnTo>
                    <a:pt x="51" y="141"/>
                  </a:lnTo>
                  <a:lnTo>
                    <a:pt x="51" y="142"/>
                  </a:lnTo>
                  <a:lnTo>
                    <a:pt x="51" y="143"/>
                  </a:lnTo>
                  <a:lnTo>
                    <a:pt x="51" y="144"/>
                  </a:lnTo>
                  <a:lnTo>
                    <a:pt x="50" y="147"/>
                  </a:lnTo>
                  <a:lnTo>
                    <a:pt x="49" y="151"/>
                  </a:lnTo>
                  <a:lnTo>
                    <a:pt x="44" y="159"/>
                  </a:lnTo>
                  <a:lnTo>
                    <a:pt x="42" y="166"/>
                  </a:lnTo>
                  <a:lnTo>
                    <a:pt x="42" y="167"/>
                  </a:lnTo>
                  <a:lnTo>
                    <a:pt x="41" y="167"/>
                  </a:lnTo>
                  <a:lnTo>
                    <a:pt x="41" y="169"/>
                  </a:lnTo>
                  <a:lnTo>
                    <a:pt x="39" y="170"/>
                  </a:lnTo>
                  <a:lnTo>
                    <a:pt x="39" y="171"/>
                  </a:lnTo>
                  <a:lnTo>
                    <a:pt x="38" y="171"/>
                  </a:lnTo>
                  <a:lnTo>
                    <a:pt x="37" y="172"/>
                  </a:lnTo>
                  <a:lnTo>
                    <a:pt x="37" y="173"/>
                  </a:lnTo>
                  <a:lnTo>
                    <a:pt x="36" y="174"/>
                  </a:lnTo>
                  <a:lnTo>
                    <a:pt x="35" y="174"/>
                  </a:lnTo>
                  <a:lnTo>
                    <a:pt x="35" y="176"/>
                  </a:lnTo>
                  <a:lnTo>
                    <a:pt x="34" y="178"/>
                  </a:lnTo>
                  <a:lnTo>
                    <a:pt x="32" y="179"/>
                  </a:lnTo>
                  <a:lnTo>
                    <a:pt x="31" y="180"/>
                  </a:lnTo>
                  <a:lnTo>
                    <a:pt x="30" y="181"/>
                  </a:lnTo>
                  <a:lnTo>
                    <a:pt x="29" y="181"/>
                  </a:lnTo>
                  <a:lnTo>
                    <a:pt x="29" y="180"/>
                  </a:lnTo>
                  <a:lnTo>
                    <a:pt x="28" y="179"/>
                  </a:lnTo>
                  <a:lnTo>
                    <a:pt x="28" y="178"/>
                  </a:lnTo>
                  <a:lnTo>
                    <a:pt x="28" y="177"/>
                  </a:lnTo>
                  <a:lnTo>
                    <a:pt x="27" y="177"/>
                  </a:lnTo>
                  <a:lnTo>
                    <a:pt x="27" y="176"/>
                  </a:lnTo>
                  <a:lnTo>
                    <a:pt x="27" y="174"/>
                  </a:lnTo>
                  <a:lnTo>
                    <a:pt x="26" y="174"/>
                  </a:lnTo>
                  <a:lnTo>
                    <a:pt x="24" y="173"/>
                  </a:lnTo>
                  <a:lnTo>
                    <a:pt x="23" y="173"/>
                  </a:lnTo>
                  <a:lnTo>
                    <a:pt x="22" y="173"/>
                  </a:lnTo>
                  <a:lnTo>
                    <a:pt x="21" y="173"/>
                  </a:lnTo>
                  <a:lnTo>
                    <a:pt x="21" y="172"/>
                  </a:lnTo>
                  <a:lnTo>
                    <a:pt x="20" y="172"/>
                  </a:lnTo>
                  <a:lnTo>
                    <a:pt x="19" y="172"/>
                  </a:lnTo>
                  <a:lnTo>
                    <a:pt x="17" y="171"/>
                  </a:lnTo>
                  <a:lnTo>
                    <a:pt x="16" y="171"/>
                  </a:lnTo>
                  <a:lnTo>
                    <a:pt x="15" y="170"/>
                  </a:lnTo>
                  <a:lnTo>
                    <a:pt x="14" y="170"/>
                  </a:lnTo>
                  <a:lnTo>
                    <a:pt x="13" y="170"/>
                  </a:lnTo>
                  <a:lnTo>
                    <a:pt x="12" y="170"/>
                  </a:lnTo>
                  <a:lnTo>
                    <a:pt x="11" y="169"/>
                  </a:lnTo>
                  <a:lnTo>
                    <a:pt x="9" y="169"/>
                  </a:lnTo>
                  <a:lnTo>
                    <a:pt x="8" y="169"/>
                  </a:lnTo>
                  <a:lnTo>
                    <a:pt x="7" y="169"/>
                  </a:lnTo>
                  <a:lnTo>
                    <a:pt x="6" y="169"/>
                  </a:lnTo>
                  <a:lnTo>
                    <a:pt x="5" y="169"/>
                  </a:lnTo>
                  <a:lnTo>
                    <a:pt x="4" y="169"/>
                  </a:lnTo>
                  <a:lnTo>
                    <a:pt x="2" y="169"/>
                  </a:lnTo>
                  <a:lnTo>
                    <a:pt x="1" y="169"/>
                  </a:lnTo>
                  <a:lnTo>
                    <a:pt x="0" y="169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409" name="Freeform 61"/>
            <p:cNvSpPr>
              <a:spLocks/>
            </p:cNvSpPr>
            <p:nvPr/>
          </p:nvSpPr>
          <p:spPr bwMode="auto">
            <a:xfrm>
              <a:off x="8290707" y="5866757"/>
              <a:ext cx="544047" cy="332197"/>
            </a:xfrm>
            <a:custGeom>
              <a:avLst/>
              <a:gdLst>
                <a:gd name="T0" fmla="*/ 154 w 476"/>
                <a:gd name="T1" fmla="*/ 272 h 293"/>
                <a:gd name="T2" fmla="*/ 150 w 476"/>
                <a:gd name="T3" fmla="*/ 289 h 293"/>
                <a:gd name="T4" fmla="*/ 139 w 476"/>
                <a:gd name="T5" fmla="*/ 286 h 293"/>
                <a:gd name="T6" fmla="*/ 132 w 476"/>
                <a:gd name="T7" fmla="*/ 270 h 293"/>
                <a:gd name="T8" fmla="*/ 124 w 476"/>
                <a:gd name="T9" fmla="*/ 252 h 293"/>
                <a:gd name="T10" fmla="*/ 117 w 476"/>
                <a:gd name="T11" fmla="*/ 244 h 293"/>
                <a:gd name="T12" fmla="*/ 112 w 476"/>
                <a:gd name="T13" fmla="*/ 242 h 293"/>
                <a:gd name="T14" fmla="*/ 101 w 476"/>
                <a:gd name="T15" fmla="*/ 238 h 293"/>
                <a:gd name="T16" fmla="*/ 86 w 476"/>
                <a:gd name="T17" fmla="*/ 241 h 293"/>
                <a:gd name="T18" fmla="*/ 69 w 476"/>
                <a:gd name="T19" fmla="*/ 237 h 293"/>
                <a:gd name="T20" fmla="*/ 58 w 476"/>
                <a:gd name="T21" fmla="*/ 235 h 293"/>
                <a:gd name="T22" fmla="*/ 45 w 476"/>
                <a:gd name="T23" fmla="*/ 227 h 293"/>
                <a:gd name="T24" fmla="*/ 30 w 476"/>
                <a:gd name="T25" fmla="*/ 220 h 293"/>
                <a:gd name="T26" fmla="*/ 16 w 476"/>
                <a:gd name="T27" fmla="*/ 217 h 293"/>
                <a:gd name="T28" fmla="*/ 6 w 476"/>
                <a:gd name="T29" fmla="*/ 214 h 293"/>
                <a:gd name="T30" fmla="*/ 1 w 476"/>
                <a:gd name="T31" fmla="*/ 205 h 293"/>
                <a:gd name="T32" fmla="*/ 11 w 476"/>
                <a:gd name="T33" fmla="*/ 196 h 293"/>
                <a:gd name="T34" fmla="*/ 20 w 476"/>
                <a:gd name="T35" fmla="*/ 192 h 293"/>
                <a:gd name="T36" fmla="*/ 30 w 476"/>
                <a:gd name="T37" fmla="*/ 182 h 293"/>
                <a:gd name="T38" fmla="*/ 39 w 476"/>
                <a:gd name="T39" fmla="*/ 177 h 293"/>
                <a:gd name="T40" fmla="*/ 50 w 476"/>
                <a:gd name="T41" fmla="*/ 175 h 293"/>
                <a:gd name="T42" fmla="*/ 61 w 476"/>
                <a:gd name="T43" fmla="*/ 173 h 293"/>
                <a:gd name="T44" fmla="*/ 75 w 476"/>
                <a:gd name="T45" fmla="*/ 177 h 293"/>
                <a:gd name="T46" fmla="*/ 83 w 476"/>
                <a:gd name="T47" fmla="*/ 175 h 293"/>
                <a:gd name="T48" fmla="*/ 96 w 476"/>
                <a:gd name="T49" fmla="*/ 180 h 293"/>
                <a:gd name="T50" fmla="*/ 104 w 476"/>
                <a:gd name="T51" fmla="*/ 176 h 293"/>
                <a:gd name="T52" fmla="*/ 112 w 476"/>
                <a:gd name="T53" fmla="*/ 184 h 293"/>
                <a:gd name="T54" fmla="*/ 125 w 476"/>
                <a:gd name="T55" fmla="*/ 187 h 293"/>
                <a:gd name="T56" fmla="*/ 140 w 476"/>
                <a:gd name="T57" fmla="*/ 180 h 293"/>
                <a:gd name="T58" fmla="*/ 154 w 476"/>
                <a:gd name="T59" fmla="*/ 169 h 293"/>
                <a:gd name="T60" fmla="*/ 147 w 476"/>
                <a:gd name="T61" fmla="*/ 161 h 293"/>
                <a:gd name="T62" fmla="*/ 139 w 476"/>
                <a:gd name="T63" fmla="*/ 143 h 293"/>
                <a:gd name="T64" fmla="*/ 124 w 476"/>
                <a:gd name="T65" fmla="*/ 128 h 293"/>
                <a:gd name="T66" fmla="*/ 116 w 476"/>
                <a:gd name="T67" fmla="*/ 112 h 293"/>
                <a:gd name="T68" fmla="*/ 112 w 476"/>
                <a:gd name="T69" fmla="*/ 93 h 293"/>
                <a:gd name="T70" fmla="*/ 119 w 476"/>
                <a:gd name="T71" fmla="*/ 75 h 293"/>
                <a:gd name="T72" fmla="*/ 125 w 476"/>
                <a:gd name="T73" fmla="*/ 51 h 293"/>
                <a:gd name="T74" fmla="*/ 133 w 476"/>
                <a:gd name="T75" fmla="*/ 34 h 293"/>
                <a:gd name="T76" fmla="*/ 147 w 476"/>
                <a:gd name="T77" fmla="*/ 23 h 293"/>
                <a:gd name="T78" fmla="*/ 153 w 476"/>
                <a:gd name="T79" fmla="*/ 8 h 293"/>
                <a:gd name="T80" fmla="*/ 172 w 476"/>
                <a:gd name="T81" fmla="*/ 1 h 293"/>
                <a:gd name="T82" fmla="*/ 198 w 476"/>
                <a:gd name="T83" fmla="*/ 1 h 293"/>
                <a:gd name="T84" fmla="*/ 218 w 476"/>
                <a:gd name="T85" fmla="*/ 8 h 293"/>
                <a:gd name="T86" fmla="*/ 246 w 476"/>
                <a:gd name="T87" fmla="*/ 19 h 293"/>
                <a:gd name="T88" fmla="*/ 261 w 476"/>
                <a:gd name="T89" fmla="*/ 23 h 293"/>
                <a:gd name="T90" fmla="*/ 278 w 476"/>
                <a:gd name="T91" fmla="*/ 26 h 293"/>
                <a:gd name="T92" fmla="*/ 289 w 476"/>
                <a:gd name="T93" fmla="*/ 23 h 293"/>
                <a:gd name="T94" fmla="*/ 300 w 476"/>
                <a:gd name="T95" fmla="*/ 18 h 293"/>
                <a:gd name="T96" fmla="*/ 310 w 476"/>
                <a:gd name="T97" fmla="*/ 24 h 293"/>
                <a:gd name="T98" fmla="*/ 317 w 476"/>
                <a:gd name="T99" fmla="*/ 23 h 293"/>
                <a:gd name="T100" fmla="*/ 323 w 476"/>
                <a:gd name="T101" fmla="*/ 25 h 293"/>
                <a:gd name="T102" fmla="*/ 330 w 476"/>
                <a:gd name="T103" fmla="*/ 28 h 293"/>
                <a:gd name="T104" fmla="*/ 343 w 476"/>
                <a:gd name="T105" fmla="*/ 23 h 293"/>
                <a:gd name="T106" fmla="*/ 362 w 476"/>
                <a:gd name="T107" fmla="*/ 21 h 293"/>
                <a:gd name="T108" fmla="*/ 372 w 476"/>
                <a:gd name="T109" fmla="*/ 32 h 293"/>
                <a:gd name="T110" fmla="*/ 389 w 476"/>
                <a:gd name="T111" fmla="*/ 42 h 293"/>
                <a:gd name="T112" fmla="*/ 419 w 476"/>
                <a:gd name="T113" fmla="*/ 41 h 293"/>
                <a:gd name="T114" fmla="*/ 435 w 476"/>
                <a:gd name="T115" fmla="*/ 40 h 293"/>
                <a:gd name="T116" fmla="*/ 453 w 476"/>
                <a:gd name="T117" fmla="*/ 45 h 293"/>
                <a:gd name="T118" fmla="*/ 471 w 476"/>
                <a:gd name="T119" fmla="*/ 47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76" h="293">
                  <a:moveTo>
                    <a:pt x="164" y="277"/>
                  </a:moveTo>
                  <a:lnTo>
                    <a:pt x="163" y="277"/>
                  </a:lnTo>
                  <a:lnTo>
                    <a:pt x="163" y="275"/>
                  </a:lnTo>
                  <a:lnTo>
                    <a:pt x="162" y="275"/>
                  </a:lnTo>
                  <a:lnTo>
                    <a:pt x="161" y="275"/>
                  </a:lnTo>
                  <a:lnTo>
                    <a:pt x="161" y="274"/>
                  </a:lnTo>
                  <a:lnTo>
                    <a:pt x="159" y="274"/>
                  </a:lnTo>
                  <a:lnTo>
                    <a:pt x="159" y="273"/>
                  </a:lnTo>
                  <a:lnTo>
                    <a:pt x="158" y="273"/>
                  </a:lnTo>
                  <a:lnTo>
                    <a:pt x="157" y="273"/>
                  </a:lnTo>
                  <a:lnTo>
                    <a:pt x="157" y="272"/>
                  </a:lnTo>
                  <a:lnTo>
                    <a:pt x="156" y="272"/>
                  </a:lnTo>
                  <a:lnTo>
                    <a:pt x="156" y="271"/>
                  </a:lnTo>
                  <a:lnTo>
                    <a:pt x="155" y="271"/>
                  </a:lnTo>
                  <a:lnTo>
                    <a:pt x="154" y="270"/>
                  </a:lnTo>
                  <a:lnTo>
                    <a:pt x="154" y="271"/>
                  </a:lnTo>
                  <a:lnTo>
                    <a:pt x="154" y="272"/>
                  </a:lnTo>
                  <a:lnTo>
                    <a:pt x="155" y="272"/>
                  </a:lnTo>
                  <a:lnTo>
                    <a:pt x="156" y="273"/>
                  </a:lnTo>
                  <a:lnTo>
                    <a:pt x="156" y="274"/>
                  </a:lnTo>
                  <a:lnTo>
                    <a:pt x="156" y="275"/>
                  </a:lnTo>
                  <a:lnTo>
                    <a:pt x="155" y="277"/>
                  </a:lnTo>
                  <a:lnTo>
                    <a:pt x="154" y="278"/>
                  </a:lnTo>
                  <a:lnTo>
                    <a:pt x="155" y="278"/>
                  </a:lnTo>
                  <a:lnTo>
                    <a:pt x="155" y="279"/>
                  </a:lnTo>
                  <a:lnTo>
                    <a:pt x="155" y="280"/>
                  </a:lnTo>
                  <a:lnTo>
                    <a:pt x="154" y="281"/>
                  </a:lnTo>
                  <a:lnTo>
                    <a:pt x="154" y="282"/>
                  </a:lnTo>
                  <a:lnTo>
                    <a:pt x="154" y="284"/>
                  </a:lnTo>
                  <a:lnTo>
                    <a:pt x="153" y="285"/>
                  </a:lnTo>
                  <a:lnTo>
                    <a:pt x="153" y="286"/>
                  </a:lnTo>
                  <a:lnTo>
                    <a:pt x="151" y="287"/>
                  </a:lnTo>
                  <a:lnTo>
                    <a:pt x="151" y="288"/>
                  </a:lnTo>
                  <a:lnTo>
                    <a:pt x="150" y="289"/>
                  </a:lnTo>
                  <a:lnTo>
                    <a:pt x="150" y="290"/>
                  </a:lnTo>
                  <a:lnTo>
                    <a:pt x="149" y="290"/>
                  </a:lnTo>
                  <a:lnTo>
                    <a:pt x="148" y="290"/>
                  </a:lnTo>
                  <a:lnTo>
                    <a:pt x="148" y="292"/>
                  </a:lnTo>
                  <a:lnTo>
                    <a:pt x="147" y="292"/>
                  </a:lnTo>
                  <a:lnTo>
                    <a:pt x="146" y="292"/>
                  </a:lnTo>
                  <a:lnTo>
                    <a:pt x="144" y="292"/>
                  </a:lnTo>
                  <a:lnTo>
                    <a:pt x="143" y="293"/>
                  </a:lnTo>
                  <a:lnTo>
                    <a:pt x="142" y="293"/>
                  </a:lnTo>
                  <a:lnTo>
                    <a:pt x="142" y="292"/>
                  </a:lnTo>
                  <a:lnTo>
                    <a:pt x="141" y="292"/>
                  </a:lnTo>
                  <a:lnTo>
                    <a:pt x="141" y="290"/>
                  </a:lnTo>
                  <a:lnTo>
                    <a:pt x="141" y="289"/>
                  </a:lnTo>
                  <a:lnTo>
                    <a:pt x="140" y="289"/>
                  </a:lnTo>
                  <a:lnTo>
                    <a:pt x="140" y="288"/>
                  </a:lnTo>
                  <a:lnTo>
                    <a:pt x="139" y="287"/>
                  </a:lnTo>
                  <a:lnTo>
                    <a:pt x="139" y="286"/>
                  </a:lnTo>
                  <a:lnTo>
                    <a:pt x="138" y="286"/>
                  </a:lnTo>
                  <a:lnTo>
                    <a:pt x="138" y="285"/>
                  </a:lnTo>
                  <a:lnTo>
                    <a:pt x="136" y="285"/>
                  </a:lnTo>
                  <a:lnTo>
                    <a:pt x="136" y="284"/>
                  </a:lnTo>
                  <a:lnTo>
                    <a:pt x="136" y="282"/>
                  </a:lnTo>
                  <a:lnTo>
                    <a:pt x="135" y="282"/>
                  </a:lnTo>
                  <a:lnTo>
                    <a:pt x="135" y="281"/>
                  </a:lnTo>
                  <a:lnTo>
                    <a:pt x="135" y="280"/>
                  </a:lnTo>
                  <a:lnTo>
                    <a:pt x="134" y="279"/>
                  </a:lnTo>
                  <a:lnTo>
                    <a:pt x="134" y="278"/>
                  </a:lnTo>
                  <a:lnTo>
                    <a:pt x="134" y="277"/>
                  </a:lnTo>
                  <a:lnTo>
                    <a:pt x="133" y="275"/>
                  </a:lnTo>
                  <a:lnTo>
                    <a:pt x="133" y="274"/>
                  </a:lnTo>
                  <a:lnTo>
                    <a:pt x="133" y="273"/>
                  </a:lnTo>
                  <a:lnTo>
                    <a:pt x="132" y="272"/>
                  </a:lnTo>
                  <a:lnTo>
                    <a:pt x="132" y="271"/>
                  </a:lnTo>
                  <a:lnTo>
                    <a:pt x="132" y="270"/>
                  </a:lnTo>
                  <a:lnTo>
                    <a:pt x="131" y="270"/>
                  </a:lnTo>
                  <a:lnTo>
                    <a:pt x="131" y="269"/>
                  </a:lnTo>
                  <a:lnTo>
                    <a:pt x="131" y="267"/>
                  </a:lnTo>
                  <a:lnTo>
                    <a:pt x="131" y="266"/>
                  </a:lnTo>
                  <a:lnTo>
                    <a:pt x="131" y="265"/>
                  </a:lnTo>
                  <a:lnTo>
                    <a:pt x="129" y="265"/>
                  </a:lnTo>
                  <a:lnTo>
                    <a:pt x="129" y="264"/>
                  </a:lnTo>
                  <a:lnTo>
                    <a:pt x="129" y="263"/>
                  </a:lnTo>
                  <a:lnTo>
                    <a:pt x="128" y="262"/>
                  </a:lnTo>
                  <a:lnTo>
                    <a:pt x="128" y="260"/>
                  </a:lnTo>
                  <a:lnTo>
                    <a:pt x="127" y="259"/>
                  </a:lnTo>
                  <a:lnTo>
                    <a:pt x="127" y="258"/>
                  </a:lnTo>
                  <a:lnTo>
                    <a:pt x="126" y="257"/>
                  </a:lnTo>
                  <a:lnTo>
                    <a:pt x="126" y="256"/>
                  </a:lnTo>
                  <a:lnTo>
                    <a:pt x="125" y="255"/>
                  </a:lnTo>
                  <a:lnTo>
                    <a:pt x="125" y="254"/>
                  </a:lnTo>
                  <a:lnTo>
                    <a:pt x="124" y="252"/>
                  </a:lnTo>
                  <a:lnTo>
                    <a:pt x="124" y="251"/>
                  </a:lnTo>
                  <a:lnTo>
                    <a:pt x="123" y="251"/>
                  </a:lnTo>
                  <a:lnTo>
                    <a:pt x="123" y="250"/>
                  </a:lnTo>
                  <a:lnTo>
                    <a:pt x="123" y="249"/>
                  </a:lnTo>
                  <a:lnTo>
                    <a:pt x="123" y="248"/>
                  </a:lnTo>
                  <a:lnTo>
                    <a:pt x="123" y="247"/>
                  </a:lnTo>
                  <a:lnTo>
                    <a:pt x="123" y="245"/>
                  </a:lnTo>
                  <a:lnTo>
                    <a:pt x="124" y="245"/>
                  </a:lnTo>
                  <a:lnTo>
                    <a:pt x="123" y="244"/>
                  </a:lnTo>
                  <a:lnTo>
                    <a:pt x="123" y="243"/>
                  </a:lnTo>
                  <a:lnTo>
                    <a:pt x="121" y="243"/>
                  </a:lnTo>
                  <a:lnTo>
                    <a:pt x="121" y="242"/>
                  </a:lnTo>
                  <a:lnTo>
                    <a:pt x="120" y="242"/>
                  </a:lnTo>
                  <a:lnTo>
                    <a:pt x="119" y="242"/>
                  </a:lnTo>
                  <a:lnTo>
                    <a:pt x="118" y="243"/>
                  </a:lnTo>
                  <a:lnTo>
                    <a:pt x="118" y="244"/>
                  </a:lnTo>
                  <a:lnTo>
                    <a:pt x="117" y="244"/>
                  </a:lnTo>
                  <a:lnTo>
                    <a:pt x="117" y="243"/>
                  </a:lnTo>
                  <a:lnTo>
                    <a:pt x="117" y="242"/>
                  </a:lnTo>
                  <a:lnTo>
                    <a:pt x="116" y="242"/>
                  </a:lnTo>
                  <a:lnTo>
                    <a:pt x="116" y="241"/>
                  </a:lnTo>
                  <a:lnTo>
                    <a:pt x="117" y="240"/>
                  </a:lnTo>
                  <a:lnTo>
                    <a:pt x="117" y="238"/>
                  </a:lnTo>
                  <a:lnTo>
                    <a:pt x="118" y="238"/>
                  </a:lnTo>
                  <a:lnTo>
                    <a:pt x="117" y="237"/>
                  </a:lnTo>
                  <a:lnTo>
                    <a:pt x="117" y="236"/>
                  </a:lnTo>
                  <a:lnTo>
                    <a:pt x="116" y="236"/>
                  </a:lnTo>
                  <a:lnTo>
                    <a:pt x="114" y="236"/>
                  </a:lnTo>
                  <a:lnTo>
                    <a:pt x="113" y="237"/>
                  </a:lnTo>
                  <a:lnTo>
                    <a:pt x="112" y="237"/>
                  </a:lnTo>
                  <a:lnTo>
                    <a:pt x="112" y="238"/>
                  </a:lnTo>
                  <a:lnTo>
                    <a:pt x="112" y="240"/>
                  </a:lnTo>
                  <a:lnTo>
                    <a:pt x="112" y="241"/>
                  </a:lnTo>
                  <a:lnTo>
                    <a:pt x="112" y="242"/>
                  </a:lnTo>
                  <a:lnTo>
                    <a:pt x="111" y="243"/>
                  </a:lnTo>
                  <a:lnTo>
                    <a:pt x="111" y="244"/>
                  </a:lnTo>
                  <a:lnTo>
                    <a:pt x="110" y="245"/>
                  </a:lnTo>
                  <a:lnTo>
                    <a:pt x="109" y="245"/>
                  </a:lnTo>
                  <a:lnTo>
                    <a:pt x="108" y="245"/>
                  </a:lnTo>
                  <a:lnTo>
                    <a:pt x="106" y="245"/>
                  </a:lnTo>
                  <a:lnTo>
                    <a:pt x="106" y="244"/>
                  </a:lnTo>
                  <a:lnTo>
                    <a:pt x="105" y="244"/>
                  </a:lnTo>
                  <a:lnTo>
                    <a:pt x="105" y="243"/>
                  </a:lnTo>
                  <a:lnTo>
                    <a:pt x="104" y="243"/>
                  </a:lnTo>
                  <a:lnTo>
                    <a:pt x="103" y="243"/>
                  </a:lnTo>
                  <a:lnTo>
                    <a:pt x="103" y="242"/>
                  </a:lnTo>
                  <a:lnTo>
                    <a:pt x="102" y="242"/>
                  </a:lnTo>
                  <a:lnTo>
                    <a:pt x="102" y="241"/>
                  </a:lnTo>
                  <a:lnTo>
                    <a:pt x="101" y="241"/>
                  </a:lnTo>
                  <a:lnTo>
                    <a:pt x="101" y="240"/>
                  </a:lnTo>
                  <a:lnTo>
                    <a:pt x="101" y="238"/>
                  </a:lnTo>
                  <a:lnTo>
                    <a:pt x="99" y="238"/>
                  </a:lnTo>
                  <a:lnTo>
                    <a:pt x="99" y="237"/>
                  </a:lnTo>
                  <a:lnTo>
                    <a:pt x="98" y="237"/>
                  </a:lnTo>
                  <a:lnTo>
                    <a:pt x="98" y="238"/>
                  </a:lnTo>
                  <a:lnTo>
                    <a:pt x="97" y="238"/>
                  </a:lnTo>
                  <a:lnTo>
                    <a:pt x="96" y="240"/>
                  </a:lnTo>
                  <a:lnTo>
                    <a:pt x="95" y="240"/>
                  </a:lnTo>
                  <a:lnTo>
                    <a:pt x="94" y="241"/>
                  </a:lnTo>
                  <a:lnTo>
                    <a:pt x="93" y="241"/>
                  </a:lnTo>
                  <a:lnTo>
                    <a:pt x="91" y="241"/>
                  </a:lnTo>
                  <a:lnTo>
                    <a:pt x="90" y="240"/>
                  </a:lnTo>
                  <a:lnTo>
                    <a:pt x="89" y="240"/>
                  </a:lnTo>
                  <a:lnTo>
                    <a:pt x="88" y="238"/>
                  </a:lnTo>
                  <a:lnTo>
                    <a:pt x="88" y="240"/>
                  </a:lnTo>
                  <a:lnTo>
                    <a:pt x="87" y="240"/>
                  </a:lnTo>
                  <a:lnTo>
                    <a:pt x="86" y="240"/>
                  </a:lnTo>
                  <a:lnTo>
                    <a:pt x="86" y="241"/>
                  </a:lnTo>
                  <a:lnTo>
                    <a:pt x="84" y="241"/>
                  </a:lnTo>
                  <a:lnTo>
                    <a:pt x="83" y="241"/>
                  </a:lnTo>
                  <a:lnTo>
                    <a:pt x="82" y="241"/>
                  </a:lnTo>
                  <a:lnTo>
                    <a:pt x="81" y="241"/>
                  </a:lnTo>
                  <a:lnTo>
                    <a:pt x="80" y="241"/>
                  </a:lnTo>
                  <a:lnTo>
                    <a:pt x="79" y="241"/>
                  </a:lnTo>
                  <a:lnTo>
                    <a:pt x="79" y="242"/>
                  </a:lnTo>
                  <a:lnTo>
                    <a:pt x="77" y="241"/>
                  </a:lnTo>
                  <a:lnTo>
                    <a:pt x="76" y="241"/>
                  </a:lnTo>
                  <a:lnTo>
                    <a:pt x="75" y="241"/>
                  </a:lnTo>
                  <a:lnTo>
                    <a:pt x="75" y="240"/>
                  </a:lnTo>
                  <a:lnTo>
                    <a:pt x="74" y="240"/>
                  </a:lnTo>
                  <a:lnTo>
                    <a:pt x="73" y="238"/>
                  </a:lnTo>
                  <a:lnTo>
                    <a:pt x="72" y="238"/>
                  </a:lnTo>
                  <a:lnTo>
                    <a:pt x="72" y="237"/>
                  </a:lnTo>
                  <a:lnTo>
                    <a:pt x="71" y="237"/>
                  </a:lnTo>
                  <a:lnTo>
                    <a:pt x="69" y="237"/>
                  </a:lnTo>
                  <a:lnTo>
                    <a:pt x="68" y="237"/>
                  </a:lnTo>
                  <a:lnTo>
                    <a:pt x="67" y="238"/>
                  </a:lnTo>
                  <a:lnTo>
                    <a:pt x="67" y="237"/>
                  </a:lnTo>
                  <a:lnTo>
                    <a:pt x="66" y="237"/>
                  </a:lnTo>
                  <a:lnTo>
                    <a:pt x="65" y="237"/>
                  </a:lnTo>
                  <a:lnTo>
                    <a:pt x="65" y="238"/>
                  </a:lnTo>
                  <a:lnTo>
                    <a:pt x="64" y="238"/>
                  </a:lnTo>
                  <a:lnTo>
                    <a:pt x="62" y="238"/>
                  </a:lnTo>
                  <a:lnTo>
                    <a:pt x="62" y="237"/>
                  </a:lnTo>
                  <a:lnTo>
                    <a:pt x="61" y="237"/>
                  </a:lnTo>
                  <a:lnTo>
                    <a:pt x="61" y="236"/>
                  </a:lnTo>
                  <a:lnTo>
                    <a:pt x="61" y="235"/>
                  </a:lnTo>
                  <a:lnTo>
                    <a:pt x="60" y="235"/>
                  </a:lnTo>
                  <a:lnTo>
                    <a:pt x="59" y="235"/>
                  </a:lnTo>
                  <a:lnTo>
                    <a:pt x="59" y="236"/>
                  </a:lnTo>
                  <a:lnTo>
                    <a:pt x="58" y="236"/>
                  </a:lnTo>
                  <a:lnTo>
                    <a:pt x="58" y="235"/>
                  </a:lnTo>
                  <a:lnTo>
                    <a:pt x="57" y="235"/>
                  </a:lnTo>
                  <a:lnTo>
                    <a:pt x="56" y="235"/>
                  </a:lnTo>
                  <a:lnTo>
                    <a:pt x="54" y="234"/>
                  </a:lnTo>
                  <a:lnTo>
                    <a:pt x="53" y="234"/>
                  </a:lnTo>
                  <a:lnTo>
                    <a:pt x="53" y="233"/>
                  </a:lnTo>
                  <a:lnTo>
                    <a:pt x="52" y="233"/>
                  </a:lnTo>
                  <a:lnTo>
                    <a:pt x="51" y="233"/>
                  </a:lnTo>
                  <a:lnTo>
                    <a:pt x="51" y="232"/>
                  </a:lnTo>
                  <a:lnTo>
                    <a:pt x="50" y="232"/>
                  </a:lnTo>
                  <a:lnTo>
                    <a:pt x="50" y="230"/>
                  </a:lnTo>
                  <a:lnTo>
                    <a:pt x="49" y="230"/>
                  </a:lnTo>
                  <a:lnTo>
                    <a:pt x="47" y="230"/>
                  </a:lnTo>
                  <a:lnTo>
                    <a:pt x="47" y="229"/>
                  </a:lnTo>
                  <a:lnTo>
                    <a:pt x="47" y="228"/>
                  </a:lnTo>
                  <a:lnTo>
                    <a:pt x="46" y="228"/>
                  </a:lnTo>
                  <a:lnTo>
                    <a:pt x="46" y="227"/>
                  </a:lnTo>
                  <a:lnTo>
                    <a:pt x="45" y="227"/>
                  </a:lnTo>
                  <a:lnTo>
                    <a:pt x="44" y="226"/>
                  </a:lnTo>
                  <a:lnTo>
                    <a:pt x="43" y="226"/>
                  </a:lnTo>
                  <a:lnTo>
                    <a:pt x="42" y="226"/>
                  </a:lnTo>
                  <a:lnTo>
                    <a:pt x="41" y="226"/>
                  </a:lnTo>
                  <a:lnTo>
                    <a:pt x="39" y="226"/>
                  </a:lnTo>
                  <a:lnTo>
                    <a:pt x="38" y="226"/>
                  </a:lnTo>
                  <a:lnTo>
                    <a:pt x="37" y="226"/>
                  </a:lnTo>
                  <a:lnTo>
                    <a:pt x="37" y="225"/>
                  </a:lnTo>
                  <a:lnTo>
                    <a:pt x="36" y="223"/>
                  </a:lnTo>
                  <a:lnTo>
                    <a:pt x="36" y="222"/>
                  </a:lnTo>
                  <a:lnTo>
                    <a:pt x="36" y="221"/>
                  </a:lnTo>
                  <a:lnTo>
                    <a:pt x="35" y="221"/>
                  </a:lnTo>
                  <a:lnTo>
                    <a:pt x="34" y="221"/>
                  </a:lnTo>
                  <a:lnTo>
                    <a:pt x="32" y="220"/>
                  </a:lnTo>
                  <a:lnTo>
                    <a:pt x="31" y="219"/>
                  </a:lnTo>
                  <a:lnTo>
                    <a:pt x="30" y="219"/>
                  </a:lnTo>
                  <a:lnTo>
                    <a:pt x="30" y="220"/>
                  </a:lnTo>
                  <a:lnTo>
                    <a:pt x="29" y="220"/>
                  </a:lnTo>
                  <a:lnTo>
                    <a:pt x="28" y="219"/>
                  </a:lnTo>
                  <a:lnTo>
                    <a:pt x="27" y="219"/>
                  </a:lnTo>
                  <a:lnTo>
                    <a:pt x="27" y="218"/>
                  </a:lnTo>
                  <a:lnTo>
                    <a:pt x="26" y="218"/>
                  </a:lnTo>
                  <a:lnTo>
                    <a:pt x="24" y="218"/>
                  </a:lnTo>
                  <a:lnTo>
                    <a:pt x="26" y="218"/>
                  </a:lnTo>
                  <a:lnTo>
                    <a:pt x="24" y="218"/>
                  </a:lnTo>
                  <a:lnTo>
                    <a:pt x="23" y="218"/>
                  </a:lnTo>
                  <a:lnTo>
                    <a:pt x="22" y="218"/>
                  </a:lnTo>
                  <a:lnTo>
                    <a:pt x="22" y="217"/>
                  </a:lnTo>
                  <a:lnTo>
                    <a:pt x="21" y="218"/>
                  </a:lnTo>
                  <a:lnTo>
                    <a:pt x="20" y="218"/>
                  </a:lnTo>
                  <a:lnTo>
                    <a:pt x="19" y="218"/>
                  </a:lnTo>
                  <a:lnTo>
                    <a:pt x="17" y="218"/>
                  </a:lnTo>
                  <a:lnTo>
                    <a:pt x="16" y="218"/>
                  </a:lnTo>
                  <a:lnTo>
                    <a:pt x="16" y="217"/>
                  </a:lnTo>
                  <a:lnTo>
                    <a:pt x="15" y="215"/>
                  </a:lnTo>
                  <a:lnTo>
                    <a:pt x="15" y="214"/>
                  </a:lnTo>
                  <a:lnTo>
                    <a:pt x="16" y="214"/>
                  </a:lnTo>
                  <a:lnTo>
                    <a:pt x="15" y="214"/>
                  </a:lnTo>
                  <a:lnTo>
                    <a:pt x="16" y="213"/>
                  </a:lnTo>
                  <a:lnTo>
                    <a:pt x="17" y="213"/>
                  </a:lnTo>
                  <a:lnTo>
                    <a:pt x="17" y="212"/>
                  </a:lnTo>
                  <a:lnTo>
                    <a:pt x="16" y="211"/>
                  </a:lnTo>
                  <a:lnTo>
                    <a:pt x="15" y="211"/>
                  </a:lnTo>
                  <a:lnTo>
                    <a:pt x="14" y="212"/>
                  </a:lnTo>
                  <a:lnTo>
                    <a:pt x="13" y="212"/>
                  </a:lnTo>
                  <a:lnTo>
                    <a:pt x="12" y="213"/>
                  </a:lnTo>
                  <a:lnTo>
                    <a:pt x="11" y="214"/>
                  </a:lnTo>
                  <a:lnTo>
                    <a:pt x="9" y="214"/>
                  </a:lnTo>
                  <a:lnTo>
                    <a:pt x="8" y="214"/>
                  </a:lnTo>
                  <a:lnTo>
                    <a:pt x="7" y="214"/>
                  </a:lnTo>
                  <a:lnTo>
                    <a:pt x="6" y="214"/>
                  </a:lnTo>
                  <a:lnTo>
                    <a:pt x="5" y="214"/>
                  </a:lnTo>
                  <a:lnTo>
                    <a:pt x="5" y="213"/>
                  </a:lnTo>
                  <a:lnTo>
                    <a:pt x="4" y="213"/>
                  </a:lnTo>
                  <a:lnTo>
                    <a:pt x="2" y="213"/>
                  </a:lnTo>
                  <a:lnTo>
                    <a:pt x="2" y="214"/>
                  </a:lnTo>
                  <a:lnTo>
                    <a:pt x="2" y="213"/>
                  </a:lnTo>
                  <a:lnTo>
                    <a:pt x="1" y="213"/>
                  </a:lnTo>
                  <a:lnTo>
                    <a:pt x="1" y="214"/>
                  </a:lnTo>
                  <a:lnTo>
                    <a:pt x="0" y="213"/>
                  </a:lnTo>
                  <a:lnTo>
                    <a:pt x="0" y="212"/>
                  </a:lnTo>
                  <a:lnTo>
                    <a:pt x="0" y="211"/>
                  </a:lnTo>
                  <a:lnTo>
                    <a:pt x="1" y="210"/>
                  </a:lnTo>
                  <a:lnTo>
                    <a:pt x="0" y="210"/>
                  </a:lnTo>
                  <a:lnTo>
                    <a:pt x="1" y="208"/>
                  </a:lnTo>
                  <a:lnTo>
                    <a:pt x="1" y="207"/>
                  </a:lnTo>
                  <a:lnTo>
                    <a:pt x="1" y="206"/>
                  </a:lnTo>
                  <a:lnTo>
                    <a:pt x="1" y="205"/>
                  </a:lnTo>
                  <a:lnTo>
                    <a:pt x="2" y="205"/>
                  </a:lnTo>
                  <a:lnTo>
                    <a:pt x="4" y="205"/>
                  </a:lnTo>
                  <a:lnTo>
                    <a:pt x="5" y="205"/>
                  </a:lnTo>
                  <a:lnTo>
                    <a:pt x="6" y="205"/>
                  </a:lnTo>
                  <a:lnTo>
                    <a:pt x="6" y="206"/>
                  </a:lnTo>
                  <a:lnTo>
                    <a:pt x="7" y="205"/>
                  </a:lnTo>
                  <a:lnTo>
                    <a:pt x="8" y="205"/>
                  </a:lnTo>
                  <a:lnTo>
                    <a:pt x="8" y="204"/>
                  </a:lnTo>
                  <a:lnTo>
                    <a:pt x="8" y="203"/>
                  </a:lnTo>
                  <a:lnTo>
                    <a:pt x="9" y="203"/>
                  </a:lnTo>
                  <a:lnTo>
                    <a:pt x="9" y="202"/>
                  </a:lnTo>
                  <a:lnTo>
                    <a:pt x="9" y="200"/>
                  </a:lnTo>
                  <a:lnTo>
                    <a:pt x="9" y="199"/>
                  </a:lnTo>
                  <a:lnTo>
                    <a:pt x="8" y="198"/>
                  </a:lnTo>
                  <a:lnTo>
                    <a:pt x="9" y="198"/>
                  </a:lnTo>
                  <a:lnTo>
                    <a:pt x="9" y="197"/>
                  </a:lnTo>
                  <a:lnTo>
                    <a:pt x="11" y="196"/>
                  </a:lnTo>
                  <a:lnTo>
                    <a:pt x="12" y="197"/>
                  </a:lnTo>
                  <a:lnTo>
                    <a:pt x="13" y="198"/>
                  </a:lnTo>
                  <a:lnTo>
                    <a:pt x="14" y="198"/>
                  </a:lnTo>
                  <a:lnTo>
                    <a:pt x="15" y="198"/>
                  </a:lnTo>
                  <a:lnTo>
                    <a:pt x="16" y="198"/>
                  </a:lnTo>
                  <a:lnTo>
                    <a:pt x="16" y="197"/>
                  </a:lnTo>
                  <a:lnTo>
                    <a:pt x="17" y="196"/>
                  </a:lnTo>
                  <a:lnTo>
                    <a:pt x="17" y="195"/>
                  </a:lnTo>
                  <a:lnTo>
                    <a:pt x="17" y="193"/>
                  </a:lnTo>
                  <a:lnTo>
                    <a:pt x="16" y="193"/>
                  </a:lnTo>
                  <a:lnTo>
                    <a:pt x="16" y="192"/>
                  </a:lnTo>
                  <a:lnTo>
                    <a:pt x="16" y="191"/>
                  </a:lnTo>
                  <a:lnTo>
                    <a:pt x="17" y="191"/>
                  </a:lnTo>
                  <a:lnTo>
                    <a:pt x="17" y="190"/>
                  </a:lnTo>
                  <a:lnTo>
                    <a:pt x="19" y="190"/>
                  </a:lnTo>
                  <a:lnTo>
                    <a:pt x="20" y="191"/>
                  </a:lnTo>
                  <a:lnTo>
                    <a:pt x="20" y="192"/>
                  </a:lnTo>
                  <a:lnTo>
                    <a:pt x="21" y="192"/>
                  </a:lnTo>
                  <a:lnTo>
                    <a:pt x="22" y="192"/>
                  </a:lnTo>
                  <a:lnTo>
                    <a:pt x="23" y="192"/>
                  </a:lnTo>
                  <a:lnTo>
                    <a:pt x="23" y="191"/>
                  </a:lnTo>
                  <a:lnTo>
                    <a:pt x="23" y="190"/>
                  </a:lnTo>
                  <a:lnTo>
                    <a:pt x="24" y="190"/>
                  </a:lnTo>
                  <a:lnTo>
                    <a:pt x="26" y="189"/>
                  </a:lnTo>
                  <a:lnTo>
                    <a:pt x="27" y="189"/>
                  </a:lnTo>
                  <a:lnTo>
                    <a:pt x="28" y="189"/>
                  </a:lnTo>
                  <a:lnTo>
                    <a:pt x="29" y="188"/>
                  </a:lnTo>
                  <a:lnTo>
                    <a:pt x="30" y="187"/>
                  </a:lnTo>
                  <a:lnTo>
                    <a:pt x="29" y="187"/>
                  </a:lnTo>
                  <a:lnTo>
                    <a:pt x="29" y="185"/>
                  </a:lnTo>
                  <a:lnTo>
                    <a:pt x="30" y="185"/>
                  </a:lnTo>
                  <a:lnTo>
                    <a:pt x="30" y="184"/>
                  </a:lnTo>
                  <a:lnTo>
                    <a:pt x="30" y="183"/>
                  </a:lnTo>
                  <a:lnTo>
                    <a:pt x="30" y="182"/>
                  </a:lnTo>
                  <a:lnTo>
                    <a:pt x="31" y="182"/>
                  </a:lnTo>
                  <a:lnTo>
                    <a:pt x="30" y="181"/>
                  </a:lnTo>
                  <a:lnTo>
                    <a:pt x="31" y="181"/>
                  </a:lnTo>
                  <a:lnTo>
                    <a:pt x="31" y="180"/>
                  </a:lnTo>
                  <a:lnTo>
                    <a:pt x="32" y="180"/>
                  </a:lnTo>
                  <a:lnTo>
                    <a:pt x="32" y="181"/>
                  </a:lnTo>
                  <a:lnTo>
                    <a:pt x="34" y="181"/>
                  </a:lnTo>
                  <a:lnTo>
                    <a:pt x="35" y="181"/>
                  </a:lnTo>
                  <a:lnTo>
                    <a:pt x="35" y="182"/>
                  </a:lnTo>
                  <a:lnTo>
                    <a:pt x="36" y="182"/>
                  </a:lnTo>
                  <a:lnTo>
                    <a:pt x="37" y="182"/>
                  </a:lnTo>
                  <a:lnTo>
                    <a:pt x="38" y="182"/>
                  </a:lnTo>
                  <a:lnTo>
                    <a:pt x="38" y="181"/>
                  </a:lnTo>
                  <a:lnTo>
                    <a:pt x="38" y="180"/>
                  </a:lnTo>
                  <a:lnTo>
                    <a:pt x="39" y="180"/>
                  </a:lnTo>
                  <a:lnTo>
                    <a:pt x="39" y="178"/>
                  </a:lnTo>
                  <a:lnTo>
                    <a:pt x="39" y="177"/>
                  </a:lnTo>
                  <a:lnTo>
                    <a:pt x="41" y="177"/>
                  </a:lnTo>
                  <a:lnTo>
                    <a:pt x="41" y="178"/>
                  </a:lnTo>
                  <a:lnTo>
                    <a:pt x="42" y="178"/>
                  </a:lnTo>
                  <a:lnTo>
                    <a:pt x="42" y="177"/>
                  </a:lnTo>
                  <a:lnTo>
                    <a:pt x="43" y="177"/>
                  </a:lnTo>
                  <a:lnTo>
                    <a:pt x="43" y="176"/>
                  </a:lnTo>
                  <a:lnTo>
                    <a:pt x="44" y="176"/>
                  </a:lnTo>
                  <a:lnTo>
                    <a:pt x="45" y="176"/>
                  </a:lnTo>
                  <a:lnTo>
                    <a:pt x="45" y="175"/>
                  </a:lnTo>
                  <a:lnTo>
                    <a:pt x="46" y="175"/>
                  </a:lnTo>
                  <a:lnTo>
                    <a:pt x="46" y="174"/>
                  </a:lnTo>
                  <a:lnTo>
                    <a:pt x="47" y="174"/>
                  </a:lnTo>
                  <a:lnTo>
                    <a:pt x="47" y="173"/>
                  </a:lnTo>
                  <a:lnTo>
                    <a:pt x="49" y="173"/>
                  </a:lnTo>
                  <a:lnTo>
                    <a:pt x="49" y="174"/>
                  </a:lnTo>
                  <a:lnTo>
                    <a:pt x="49" y="175"/>
                  </a:lnTo>
                  <a:lnTo>
                    <a:pt x="50" y="175"/>
                  </a:lnTo>
                  <a:lnTo>
                    <a:pt x="50" y="176"/>
                  </a:lnTo>
                  <a:lnTo>
                    <a:pt x="51" y="176"/>
                  </a:lnTo>
                  <a:lnTo>
                    <a:pt x="51" y="177"/>
                  </a:lnTo>
                  <a:lnTo>
                    <a:pt x="52" y="177"/>
                  </a:lnTo>
                  <a:lnTo>
                    <a:pt x="52" y="178"/>
                  </a:lnTo>
                  <a:lnTo>
                    <a:pt x="53" y="178"/>
                  </a:lnTo>
                  <a:lnTo>
                    <a:pt x="54" y="178"/>
                  </a:lnTo>
                  <a:lnTo>
                    <a:pt x="56" y="178"/>
                  </a:lnTo>
                  <a:lnTo>
                    <a:pt x="56" y="177"/>
                  </a:lnTo>
                  <a:lnTo>
                    <a:pt x="57" y="176"/>
                  </a:lnTo>
                  <a:lnTo>
                    <a:pt x="57" y="175"/>
                  </a:lnTo>
                  <a:lnTo>
                    <a:pt x="58" y="175"/>
                  </a:lnTo>
                  <a:lnTo>
                    <a:pt x="59" y="175"/>
                  </a:lnTo>
                  <a:lnTo>
                    <a:pt x="59" y="174"/>
                  </a:lnTo>
                  <a:lnTo>
                    <a:pt x="60" y="174"/>
                  </a:lnTo>
                  <a:lnTo>
                    <a:pt x="61" y="174"/>
                  </a:lnTo>
                  <a:lnTo>
                    <a:pt x="61" y="173"/>
                  </a:lnTo>
                  <a:lnTo>
                    <a:pt x="62" y="173"/>
                  </a:lnTo>
                  <a:lnTo>
                    <a:pt x="64" y="173"/>
                  </a:lnTo>
                  <a:lnTo>
                    <a:pt x="65" y="173"/>
                  </a:lnTo>
                  <a:lnTo>
                    <a:pt x="66" y="172"/>
                  </a:lnTo>
                  <a:lnTo>
                    <a:pt x="66" y="173"/>
                  </a:lnTo>
                  <a:lnTo>
                    <a:pt x="67" y="173"/>
                  </a:lnTo>
                  <a:lnTo>
                    <a:pt x="67" y="174"/>
                  </a:lnTo>
                  <a:lnTo>
                    <a:pt x="68" y="174"/>
                  </a:lnTo>
                  <a:lnTo>
                    <a:pt x="68" y="175"/>
                  </a:lnTo>
                  <a:lnTo>
                    <a:pt x="69" y="175"/>
                  </a:lnTo>
                  <a:lnTo>
                    <a:pt x="71" y="175"/>
                  </a:lnTo>
                  <a:lnTo>
                    <a:pt x="71" y="176"/>
                  </a:lnTo>
                  <a:lnTo>
                    <a:pt x="72" y="176"/>
                  </a:lnTo>
                  <a:lnTo>
                    <a:pt x="73" y="176"/>
                  </a:lnTo>
                  <a:lnTo>
                    <a:pt x="73" y="177"/>
                  </a:lnTo>
                  <a:lnTo>
                    <a:pt x="74" y="177"/>
                  </a:lnTo>
                  <a:lnTo>
                    <a:pt x="75" y="177"/>
                  </a:lnTo>
                  <a:lnTo>
                    <a:pt x="75" y="178"/>
                  </a:lnTo>
                  <a:lnTo>
                    <a:pt x="75" y="177"/>
                  </a:lnTo>
                  <a:lnTo>
                    <a:pt x="76" y="177"/>
                  </a:lnTo>
                  <a:lnTo>
                    <a:pt x="76" y="176"/>
                  </a:lnTo>
                  <a:lnTo>
                    <a:pt x="76" y="177"/>
                  </a:lnTo>
                  <a:lnTo>
                    <a:pt x="77" y="177"/>
                  </a:lnTo>
                  <a:lnTo>
                    <a:pt x="79" y="177"/>
                  </a:lnTo>
                  <a:lnTo>
                    <a:pt x="79" y="176"/>
                  </a:lnTo>
                  <a:lnTo>
                    <a:pt x="80" y="176"/>
                  </a:lnTo>
                  <a:lnTo>
                    <a:pt x="80" y="175"/>
                  </a:lnTo>
                  <a:lnTo>
                    <a:pt x="79" y="175"/>
                  </a:lnTo>
                  <a:lnTo>
                    <a:pt x="80" y="175"/>
                  </a:lnTo>
                  <a:lnTo>
                    <a:pt x="80" y="174"/>
                  </a:lnTo>
                  <a:lnTo>
                    <a:pt x="81" y="174"/>
                  </a:lnTo>
                  <a:lnTo>
                    <a:pt x="82" y="174"/>
                  </a:lnTo>
                  <a:lnTo>
                    <a:pt x="83" y="174"/>
                  </a:lnTo>
                  <a:lnTo>
                    <a:pt x="83" y="175"/>
                  </a:lnTo>
                  <a:lnTo>
                    <a:pt x="84" y="175"/>
                  </a:lnTo>
                  <a:lnTo>
                    <a:pt x="84" y="176"/>
                  </a:lnTo>
                  <a:lnTo>
                    <a:pt x="84" y="177"/>
                  </a:lnTo>
                  <a:lnTo>
                    <a:pt x="86" y="177"/>
                  </a:lnTo>
                  <a:lnTo>
                    <a:pt x="87" y="177"/>
                  </a:lnTo>
                  <a:lnTo>
                    <a:pt x="88" y="177"/>
                  </a:lnTo>
                  <a:lnTo>
                    <a:pt x="88" y="176"/>
                  </a:lnTo>
                  <a:lnTo>
                    <a:pt x="89" y="176"/>
                  </a:lnTo>
                  <a:lnTo>
                    <a:pt x="90" y="176"/>
                  </a:lnTo>
                  <a:lnTo>
                    <a:pt x="91" y="176"/>
                  </a:lnTo>
                  <a:lnTo>
                    <a:pt x="91" y="177"/>
                  </a:lnTo>
                  <a:lnTo>
                    <a:pt x="93" y="177"/>
                  </a:lnTo>
                  <a:lnTo>
                    <a:pt x="93" y="178"/>
                  </a:lnTo>
                  <a:lnTo>
                    <a:pt x="93" y="180"/>
                  </a:lnTo>
                  <a:lnTo>
                    <a:pt x="94" y="180"/>
                  </a:lnTo>
                  <a:lnTo>
                    <a:pt x="95" y="180"/>
                  </a:lnTo>
                  <a:lnTo>
                    <a:pt x="96" y="180"/>
                  </a:lnTo>
                  <a:lnTo>
                    <a:pt x="96" y="181"/>
                  </a:lnTo>
                  <a:lnTo>
                    <a:pt x="96" y="180"/>
                  </a:lnTo>
                  <a:lnTo>
                    <a:pt x="96" y="181"/>
                  </a:lnTo>
                  <a:lnTo>
                    <a:pt x="97" y="181"/>
                  </a:lnTo>
                  <a:lnTo>
                    <a:pt x="97" y="180"/>
                  </a:lnTo>
                  <a:lnTo>
                    <a:pt x="97" y="178"/>
                  </a:lnTo>
                  <a:lnTo>
                    <a:pt x="98" y="178"/>
                  </a:lnTo>
                  <a:lnTo>
                    <a:pt x="99" y="178"/>
                  </a:lnTo>
                  <a:lnTo>
                    <a:pt x="101" y="178"/>
                  </a:lnTo>
                  <a:lnTo>
                    <a:pt x="99" y="178"/>
                  </a:lnTo>
                  <a:lnTo>
                    <a:pt x="101" y="177"/>
                  </a:lnTo>
                  <a:lnTo>
                    <a:pt x="101" y="178"/>
                  </a:lnTo>
                  <a:lnTo>
                    <a:pt x="102" y="178"/>
                  </a:lnTo>
                  <a:lnTo>
                    <a:pt x="103" y="178"/>
                  </a:lnTo>
                  <a:lnTo>
                    <a:pt x="103" y="177"/>
                  </a:lnTo>
                  <a:lnTo>
                    <a:pt x="104" y="177"/>
                  </a:lnTo>
                  <a:lnTo>
                    <a:pt x="104" y="176"/>
                  </a:lnTo>
                  <a:lnTo>
                    <a:pt x="105" y="176"/>
                  </a:lnTo>
                  <a:lnTo>
                    <a:pt x="106" y="177"/>
                  </a:lnTo>
                  <a:lnTo>
                    <a:pt x="106" y="178"/>
                  </a:lnTo>
                  <a:lnTo>
                    <a:pt x="108" y="178"/>
                  </a:lnTo>
                  <a:lnTo>
                    <a:pt x="106" y="178"/>
                  </a:lnTo>
                  <a:lnTo>
                    <a:pt x="108" y="178"/>
                  </a:lnTo>
                  <a:lnTo>
                    <a:pt x="109" y="180"/>
                  </a:lnTo>
                  <a:lnTo>
                    <a:pt x="109" y="178"/>
                  </a:lnTo>
                  <a:lnTo>
                    <a:pt x="109" y="180"/>
                  </a:lnTo>
                  <a:lnTo>
                    <a:pt x="110" y="180"/>
                  </a:lnTo>
                  <a:lnTo>
                    <a:pt x="110" y="181"/>
                  </a:lnTo>
                  <a:lnTo>
                    <a:pt x="110" y="182"/>
                  </a:lnTo>
                  <a:lnTo>
                    <a:pt x="111" y="181"/>
                  </a:lnTo>
                  <a:lnTo>
                    <a:pt x="111" y="182"/>
                  </a:lnTo>
                  <a:lnTo>
                    <a:pt x="112" y="182"/>
                  </a:lnTo>
                  <a:lnTo>
                    <a:pt x="112" y="183"/>
                  </a:lnTo>
                  <a:lnTo>
                    <a:pt x="112" y="184"/>
                  </a:lnTo>
                  <a:lnTo>
                    <a:pt x="113" y="184"/>
                  </a:lnTo>
                  <a:lnTo>
                    <a:pt x="113" y="185"/>
                  </a:lnTo>
                  <a:lnTo>
                    <a:pt x="114" y="185"/>
                  </a:lnTo>
                  <a:lnTo>
                    <a:pt x="116" y="187"/>
                  </a:lnTo>
                  <a:lnTo>
                    <a:pt x="117" y="187"/>
                  </a:lnTo>
                  <a:lnTo>
                    <a:pt x="118" y="187"/>
                  </a:lnTo>
                  <a:lnTo>
                    <a:pt x="119" y="187"/>
                  </a:lnTo>
                  <a:lnTo>
                    <a:pt x="119" y="188"/>
                  </a:lnTo>
                  <a:lnTo>
                    <a:pt x="119" y="189"/>
                  </a:lnTo>
                  <a:lnTo>
                    <a:pt x="120" y="189"/>
                  </a:lnTo>
                  <a:lnTo>
                    <a:pt x="120" y="190"/>
                  </a:lnTo>
                  <a:lnTo>
                    <a:pt x="121" y="190"/>
                  </a:lnTo>
                  <a:lnTo>
                    <a:pt x="123" y="190"/>
                  </a:lnTo>
                  <a:lnTo>
                    <a:pt x="123" y="189"/>
                  </a:lnTo>
                  <a:lnTo>
                    <a:pt x="124" y="188"/>
                  </a:lnTo>
                  <a:lnTo>
                    <a:pt x="124" y="187"/>
                  </a:lnTo>
                  <a:lnTo>
                    <a:pt x="125" y="187"/>
                  </a:lnTo>
                  <a:lnTo>
                    <a:pt x="126" y="187"/>
                  </a:lnTo>
                  <a:lnTo>
                    <a:pt x="127" y="187"/>
                  </a:lnTo>
                  <a:lnTo>
                    <a:pt x="128" y="187"/>
                  </a:lnTo>
                  <a:lnTo>
                    <a:pt x="128" y="185"/>
                  </a:lnTo>
                  <a:lnTo>
                    <a:pt x="128" y="184"/>
                  </a:lnTo>
                  <a:lnTo>
                    <a:pt x="128" y="183"/>
                  </a:lnTo>
                  <a:lnTo>
                    <a:pt x="129" y="183"/>
                  </a:lnTo>
                  <a:lnTo>
                    <a:pt x="131" y="183"/>
                  </a:lnTo>
                  <a:lnTo>
                    <a:pt x="132" y="183"/>
                  </a:lnTo>
                  <a:lnTo>
                    <a:pt x="133" y="183"/>
                  </a:lnTo>
                  <a:lnTo>
                    <a:pt x="133" y="182"/>
                  </a:lnTo>
                  <a:lnTo>
                    <a:pt x="134" y="182"/>
                  </a:lnTo>
                  <a:lnTo>
                    <a:pt x="135" y="181"/>
                  </a:lnTo>
                  <a:lnTo>
                    <a:pt x="136" y="181"/>
                  </a:lnTo>
                  <a:lnTo>
                    <a:pt x="138" y="181"/>
                  </a:lnTo>
                  <a:lnTo>
                    <a:pt x="139" y="181"/>
                  </a:lnTo>
                  <a:lnTo>
                    <a:pt x="140" y="180"/>
                  </a:lnTo>
                  <a:lnTo>
                    <a:pt x="141" y="180"/>
                  </a:lnTo>
                  <a:lnTo>
                    <a:pt x="142" y="178"/>
                  </a:lnTo>
                  <a:lnTo>
                    <a:pt x="143" y="178"/>
                  </a:lnTo>
                  <a:lnTo>
                    <a:pt x="144" y="178"/>
                  </a:lnTo>
                  <a:lnTo>
                    <a:pt x="146" y="177"/>
                  </a:lnTo>
                  <a:lnTo>
                    <a:pt x="147" y="177"/>
                  </a:lnTo>
                  <a:lnTo>
                    <a:pt x="148" y="177"/>
                  </a:lnTo>
                  <a:lnTo>
                    <a:pt x="149" y="176"/>
                  </a:lnTo>
                  <a:lnTo>
                    <a:pt x="149" y="175"/>
                  </a:lnTo>
                  <a:lnTo>
                    <a:pt x="150" y="175"/>
                  </a:lnTo>
                  <a:lnTo>
                    <a:pt x="151" y="175"/>
                  </a:lnTo>
                  <a:lnTo>
                    <a:pt x="151" y="174"/>
                  </a:lnTo>
                  <a:lnTo>
                    <a:pt x="153" y="174"/>
                  </a:lnTo>
                  <a:lnTo>
                    <a:pt x="153" y="173"/>
                  </a:lnTo>
                  <a:lnTo>
                    <a:pt x="154" y="172"/>
                  </a:lnTo>
                  <a:lnTo>
                    <a:pt x="154" y="170"/>
                  </a:lnTo>
                  <a:lnTo>
                    <a:pt x="154" y="169"/>
                  </a:lnTo>
                  <a:lnTo>
                    <a:pt x="155" y="169"/>
                  </a:lnTo>
                  <a:lnTo>
                    <a:pt x="155" y="168"/>
                  </a:lnTo>
                  <a:lnTo>
                    <a:pt x="156" y="168"/>
                  </a:lnTo>
                  <a:lnTo>
                    <a:pt x="155" y="168"/>
                  </a:lnTo>
                  <a:lnTo>
                    <a:pt x="155" y="167"/>
                  </a:lnTo>
                  <a:lnTo>
                    <a:pt x="154" y="167"/>
                  </a:lnTo>
                  <a:lnTo>
                    <a:pt x="154" y="166"/>
                  </a:lnTo>
                  <a:lnTo>
                    <a:pt x="153" y="166"/>
                  </a:lnTo>
                  <a:lnTo>
                    <a:pt x="153" y="165"/>
                  </a:lnTo>
                  <a:lnTo>
                    <a:pt x="151" y="165"/>
                  </a:lnTo>
                  <a:lnTo>
                    <a:pt x="150" y="165"/>
                  </a:lnTo>
                  <a:lnTo>
                    <a:pt x="150" y="163"/>
                  </a:lnTo>
                  <a:lnTo>
                    <a:pt x="149" y="163"/>
                  </a:lnTo>
                  <a:lnTo>
                    <a:pt x="149" y="162"/>
                  </a:lnTo>
                  <a:lnTo>
                    <a:pt x="148" y="162"/>
                  </a:lnTo>
                  <a:lnTo>
                    <a:pt x="148" y="161"/>
                  </a:lnTo>
                  <a:lnTo>
                    <a:pt x="147" y="161"/>
                  </a:lnTo>
                  <a:lnTo>
                    <a:pt x="147" y="160"/>
                  </a:lnTo>
                  <a:lnTo>
                    <a:pt x="147" y="159"/>
                  </a:lnTo>
                  <a:lnTo>
                    <a:pt x="146" y="158"/>
                  </a:lnTo>
                  <a:lnTo>
                    <a:pt x="146" y="157"/>
                  </a:lnTo>
                  <a:lnTo>
                    <a:pt x="146" y="155"/>
                  </a:lnTo>
                  <a:lnTo>
                    <a:pt x="144" y="154"/>
                  </a:lnTo>
                  <a:lnTo>
                    <a:pt x="144" y="153"/>
                  </a:lnTo>
                  <a:lnTo>
                    <a:pt x="144" y="152"/>
                  </a:lnTo>
                  <a:lnTo>
                    <a:pt x="143" y="151"/>
                  </a:lnTo>
                  <a:lnTo>
                    <a:pt x="143" y="150"/>
                  </a:lnTo>
                  <a:lnTo>
                    <a:pt x="143" y="148"/>
                  </a:lnTo>
                  <a:lnTo>
                    <a:pt x="142" y="147"/>
                  </a:lnTo>
                  <a:lnTo>
                    <a:pt x="142" y="146"/>
                  </a:lnTo>
                  <a:lnTo>
                    <a:pt x="141" y="145"/>
                  </a:lnTo>
                  <a:lnTo>
                    <a:pt x="141" y="144"/>
                  </a:lnTo>
                  <a:lnTo>
                    <a:pt x="140" y="144"/>
                  </a:lnTo>
                  <a:lnTo>
                    <a:pt x="139" y="143"/>
                  </a:lnTo>
                  <a:lnTo>
                    <a:pt x="139" y="142"/>
                  </a:lnTo>
                  <a:lnTo>
                    <a:pt x="138" y="140"/>
                  </a:lnTo>
                  <a:lnTo>
                    <a:pt x="136" y="139"/>
                  </a:lnTo>
                  <a:lnTo>
                    <a:pt x="135" y="138"/>
                  </a:lnTo>
                  <a:lnTo>
                    <a:pt x="134" y="138"/>
                  </a:lnTo>
                  <a:lnTo>
                    <a:pt x="134" y="137"/>
                  </a:lnTo>
                  <a:lnTo>
                    <a:pt x="133" y="136"/>
                  </a:lnTo>
                  <a:lnTo>
                    <a:pt x="132" y="136"/>
                  </a:lnTo>
                  <a:lnTo>
                    <a:pt x="131" y="135"/>
                  </a:lnTo>
                  <a:lnTo>
                    <a:pt x="129" y="133"/>
                  </a:lnTo>
                  <a:lnTo>
                    <a:pt x="128" y="133"/>
                  </a:lnTo>
                  <a:lnTo>
                    <a:pt x="128" y="132"/>
                  </a:lnTo>
                  <a:lnTo>
                    <a:pt x="127" y="131"/>
                  </a:lnTo>
                  <a:lnTo>
                    <a:pt x="126" y="131"/>
                  </a:lnTo>
                  <a:lnTo>
                    <a:pt x="126" y="130"/>
                  </a:lnTo>
                  <a:lnTo>
                    <a:pt x="125" y="129"/>
                  </a:lnTo>
                  <a:lnTo>
                    <a:pt x="124" y="128"/>
                  </a:lnTo>
                  <a:lnTo>
                    <a:pt x="124" y="127"/>
                  </a:lnTo>
                  <a:lnTo>
                    <a:pt x="123" y="127"/>
                  </a:lnTo>
                  <a:lnTo>
                    <a:pt x="121" y="125"/>
                  </a:lnTo>
                  <a:lnTo>
                    <a:pt x="121" y="124"/>
                  </a:lnTo>
                  <a:lnTo>
                    <a:pt x="120" y="124"/>
                  </a:lnTo>
                  <a:lnTo>
                    <a:pt x="120" y="123"/>
                  </a:lnTo>
                  <a:lnTo>
                    <a:pt x="120" y="122"/>
                  </a:lnTo>
                  <a:lnTo>
                    <a:pt x="119" y="121"/>
                  </a:lnTo>
                  <a:lnTo>
                    <a:pt x="119" y="120"/>
                  </a:lnTo>
                  <a:lnTo>
                    <a:pt x="119" y="118"/>
                  </a:lnTo>
                  <a:lnTo>
                    <a:pt x="118" y="118"/>
                  </a:lnTo>
                  <a:lnTo>
                    <a:pt x="118" y="117"/>
                  </a:lnTo>
                  <a:lnTo>
                    <a:pt x="118" y="116"/>
                  </a:lnTo>
                  <a:lnTo>
                    <a:pt x="117" y="115"/>
                  </a:lnTo>
                  <a:lnTo>
                    <a:pt x="117" y="114"/>
                  </a:lnTo>
                  <a:lnTo>
                    <a:pt x="117" y="113"/>
                  </a:lnTo>
                  <a:lnTo>
                    <a:pt x="116" y="112"/>
                  </a:lnTo>
                  <a:lnTo>
                    <a:pt x="116" y="110"/>
                  </a:lnTo>
                  <a:lnTo>
                    <a:pt x="116" y="109"/>
                  </a:lnTo>
                  <a:lnTo>
                    <a:pt x="114" y="108"/>
                  </a:lnTo>
                  <a:lnTo>
                    <a:pt x="114" y="107"/>
                  </a:lnTo>
                  <a:lnTo>
                    <a:pt x="113" y="107"/>
                  </a:lnTo>
                  <a:lnTo>
                    <a:pt x="113" y="106"/>
                  </a:lnTo>
                  <a:lnTo>
                    <a:pt x="113" y="105"/>
                  </a:lnTo>
                  <a:lnTo>
                    <a:pt x="112" y="103"/>
                  </a:lnTo>
                  <a:lnTo>
                    <a:pt x="112" y="102"/>
                  </a:lnTo>
                  <a:lnTo>
                    <a:pt x="112" y="101"/>
                  </a:lnTo>
                  <a:lnTo>
                    <a:pt x="112" y="100"/>
                  </a:lnTo>
                  <a:lnTo>
                    <a:pt x="112" y="99"/>
                  </a:lnTo>
                  <a:lnTo>
                    <a:pt x="111" y="98"/>
                  </a:lnTo>
                  <a:lnTo>
                    <a:pt x="111" y="96"/>
                  </a:lnTo>
                  <a:lnTo>
                    <a:pt x="111" y="95"/>
                  </a:lnTo>
                  <a:lnTo>
                    <a:pt x="112" y="94"/>
                  </a:lnTo>
                  <a:lnTo>
                    <a:pt x="112" y="93"/>
                  </a:lnTo>
                  <a:lnTo>
                    <a:pt x="112" y="92"/>
                  </a:lnTo>
                  <a:lnTo>
                    <a:pt x="112" y="91"/>
                  </a:lnTo>
                  <a:lnTo>
                    <a:pt x="112" y="90"/>
                  </a:lnTo>
                  <a:lnTo>
                    <a:pt x="112" y="88"/>
                  </a:lnTo>
                  <a:lnTo>
                    <a:pt x="113" y="88"/>
                  </a:lnTo>
                  <a:lnTo>
                    <a:pt x="113" y="87"/>
                  </a:lnTo>
                  <a:lnTo>
                    <a:pt x="113" y="86"/>
                  </a:lnTo>
                  <a:lnTo>
                    <a:pt x="114" y="85"/>
                  </a:lnTo>
                  <a:lnTo>
                    <a:pt x="114" y="84"/>
                  </a:lnTo>
                  <a:lnTo>
                    <a:pt x="116" y="83"/>
                  </a:lnTo>
                  <a:lnTo>
                    <a:pt x="116" y="81"/>
                  </a:lnTo>
                  <a:lnTo>
                    <a:pt x="117" y="80"/>
                  </a:lnTo>
                  <a:lnTo>
                    <a:pt x="117" y="79"/>
                  </a:lnTo>
                  <a:lnTo>
                    <a:pt x="118" y="78"/>
                  </a:lnTo>
                  <a:lnTo>
                    <a:pt x="118" y="77"/>
                  </a:lnTo>
                  <a:lnTo>
                    <a:pt x="119" y="76"/>
                  </a:lnTo>
                  <a:lnTo>
                    <a:pt x="119" y="75"/>
                  </a:lnTo>
                  <a:lnTo>
                    <a:pt x="119" y="73"/>
                  </a:lnTo>
                  <a:lnTo>
                    <a:pt x="120" y="72"/>
                  </a:lnTo>
                  <a:lnTo>
                    <a:pt x="120" y="71"/>
                  </a:lnTo>
                  <a:lnTo>
                    <a:pt x="121" y="69"/>
                  </a:lnTo>
                  <a:lnTo>
                    <a:pt x="121" y="68"/>
                  </a:lnTo>
                  <a:lnTo>
                    <a:pt x="123" y="66"/>
                  </a:lnTo>
                  <a:lnTo>
                    <a:pt x="124" y="65"/>
                  </a:lnTo>
                  <a:lnTo>
                    <a:pt x="124" y="64"/>
                  </a:lnTo>
                  <a:lnTo>
                    <a:pt x="124" y="63"/>
                  </a:lnTo>
                  <a:lnTo>
                    <a:pt x="124" y="62"/>
                  </a:lnTo>
                  <a:lnTo>
                    <a:pt x="124" y="61"/>
                  </a:lnTo>
                  <a:lnTo>
                    <a:pt x="124" y="58"/>
                  </a:lnTo>
                  <a:lnTo>
                    <a:pt x="124" y="57"/>
                  </a:lnTo>
                  <a:lnTo>
                    <a:pt x="124" y="56"/>
                  </a:lnTo>
                  <a:lnTo>
                    <a:pt x="125" y="54"/>
                  </a:lnTo>
                  <a:lnTo>
                    <a:pt x="125" y="53"/>
                  </a:lnTo>
                  <a:lnTo>
                    <a:pt x="125" y="51"/>
                  </a:lnTo>
                  <a:lnTo>
                    <a:pt x="126" y="50"/>
                  </a:lnTo>
                  <a:lnTo>
                    <a:pt x="126" y="49"/>
                  </a:lnTo>
                  <a:lnTo>
                    <a:pt x="126" y="48"/>
                  </a:lnTo>
                  <a:lnTo>
                    <a:pt x="127" y="47"/>
                  </a:lnTo>
                  <a:lnTo>
                    <a:pt x="128" y="46"/>
                  </a:lnTo>
                  <a:lnTo>
                    <a:pt x="128" y="45"/>
                  </a:lnTo>
                  <a:lnTo>
                    <a:pt x="129" y="45"/>
                  </a:lnTo>
                  <a:lnTo>
                    <a:pt x="129" y="43"/>
                  </a:lnTo>
                  <a:lnTo>
                    <a:pt x="129" y="42"/>
                  </a:lnTo>
                  <a:lnTo>
                    <a:pt x="131" y="41"/>
                  </a:lnTo>
                  <a:lnTo>
                    <a:pt x="131" y="40"/>
                  </a:lnTo>
                  <a:lnTo>
                    <a:pt x="131" y="39"/>
                  </a:lnTo>
                  <a:lnTo>
                    <a:pt x="132" y="38"/>
                  </a:lnTo>
                  <a:lnTo>
                    <a:pt x="132" y="36"/>
                  </a:lnTo>
                  <a:lnTo>
                    <a:pt x="132" y="35"/>
                  </a:lnTo>
                  <a:lnTo>
                    <a:pt x="132" y="34"/>
                  </a:lnTo>
                  <a:lnTo>
                    <a:pt x="133" y="34"/>
                  </a:lnTo>
                  <a:lnTo>
                    <a:pt x="133" y="33"/>
                  </a:lnTo>
                  <a:lnTo>
                    <a:pt x="134" y="33"/>
                  </a:lnTo>
                  <a:lnTo>
                    <a:pt x="134" y="32"/>
                  </a:lnTo>
                  <a:lnTo>
                    <a:pt x="135" y="31"/>
                  </a:lnTo>
                  <a:lnTo>
                    <a:pt x="135" y="30"/>
                  </a:lnTo>
                  <a:lnTo>
                    <a:pt x="136" y="28"/>
                  </a:lnTo>
                  <a:lnTo>
                    <a:pt x="139" y="27"/>
                  </a:lnTo>
                  <a:lnTo>
                    <a:pt x="140" y="27"/>
                  </a:lnTo>
                  <a:lnTo>
                    <a:pt x="140" y="26"/>
                  </a:lnTo>
                  <a:lnTo>
                    <a:pt x="141" y="26"/>
                  </a:lnTo>
                  <a:lnTo>
                    <a:pt x="141" y="25"/>
                  </a:lnTo>
                  <a:lnTo>
                    <a:pt x="142" y="25"/>
                  </a:lnTo>
                  <a:lnTo>
                    <a:pt x="142" y="24"/>
                  </a:lnTo>
                  <a:lnTo>
                    <a:pt x="143" y="24"/>
                  </a:lnTo>
                  <a:lnTo>
                    <a:pt x="144" y="24"/>
                  </a:lnTo>
                  <a:lnTo>
                    <a:pt x="146" y="23"/>
                  </a:lnTo>
                  <a:lnTo>
                    <a:pt x="147" y="23"/>
                  </a:lnTo>
                  <a:lnTo>
                    <a:pt x="148" y="21"/>
                  </a:lnTo>
                  <a:lnTo>
                    <a:pt x="149" y="21"/>
                  </a:lnTo>
                  <a:lnTo>
                    <a:pt x="150" y="21"/>
                  </a:lnTo>
                  <a:lnTo>
                    <a:pt x="151" y="20"/>
                  </a:lnTo>
                  <a:lnTo>
                    <a:pt x="153" y="20"/>
                  </a:lnTo>
                  <a:lnTo>
                    <a:pt x="153" y="19"/>
                  </a:lnTo>
                  <a:lnTo>
                    <a:pt x="154" y="19"/>
                  </a:lnTo>
                  <a:lnTo>
                    <a:pt x="154" y="18"/>
                  </a:lnTo>
                  <a:lnTo>
                    <a:pt x="154" y="17"/>
                  </a:lnTo>
                  <a:lnTo>
                    <a:pt x="154" y="16"/>
                  </a:lnTo>
                  <a:lnTo>
                    <a:pt x="154" y="15"/>
                  </a:lnTo>
                  <a:lnTo>
                    <a:pt x="154" y="13"/>
                  </a:lnTo>
                  <a:lnTo>
                    <a:pt x="154" y="12"/>
                  </a:lnTo>
                  <a:lnTo>
                    <a:pt x="153" y="11"/>
                  </a:lnTo>
                  <a:lnTo>
                    <a:pt x="153" y="10"/>
                  </a:lnTo>
                  <a:lnTo>
                    <a:pt x="153" y="9"/>
                  </a:lnTo>
                  <a:lnTo>
                    <a:pt x="153" y="8"/>
                  </a:lnTo>
                  <a:lnTo>
                    <a:pt x="154" y="6"/>
                  </a:lnTo>
                  <a:lnTo>
                    <a:pt x="154" y="4"/>
                  </a:lnTo>
                  <a:lnTo>
                    <a:pt x="155" y="3"/>
                  </a:lnTo>
                  <a:lnTo>
                    <a:pt x="155" y="2"/>
                  </a:lnTo>
                  <a:lnTo>
                    <a:pt x="156" y="2"/>
                  </a:lnTo>
                  <a:lnTo>
                    <a:pt x="158" y="2"/>
                  </a:lnTo>
                  <a:lnTo>
                    <a:pt x="161" y="2"/>
                  </a:lnTo>
                  <a:lnTo>
                    <a:pt x="162" y="2"/>
                  </a:lnTo>
                  <a:lnTo>
                    <a:pt x="163" y="2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6" y="2"/>
                  </a:lnTo>
                  <a:lnTo>
                    <a:pt x="168" y="2"/>
                  </a:lnTo>
                  <a:lnTo>
                    <a:pt x="168" y="1"/>
                  </a:lnTo>
                  <a:lnTo>
                    <a:pt x="169" y="1"/>
                  </a:lnTo>
                  <a:lnTo>
                    <a:pt x="171" y="1"/>
                  </a:lnTo>
                  <a:lnTo>
                    <a:pt x="172" y="1"/>
                  </a:lnTo>
                  <a:lnTo>
                    <a:pt x="173" y="1"/>
                  </a:lnTo>
                  <a:lnTo>
                    <a:pt x="177" y="1"/>
                  </a:lnTo>
                  <a:lnTo>
                    <a:pt x="178" y="2"/>
                  </a:lnTo>
                  <a:lnTo>
                    <a:pt x="179" y="2"/>
                  </a:lnTo>
                  <a:lnTo>
                    <a:pt x="180" y="1"/>
                  </a:lnTo>
                  <a:lnTo>
                    <a:pt x="183" y="1"/>
                  </a:lnTo>
                  <a:lnTo>
                    <a:pt x="184" y="1"/>
                  </a:lnTo>
                  <a:lnTo>
                    <a:pt x="185" y="1"/>
                  </a:lnTo>
                  <a:lnTo>
                    <a:pt x="186" y="1"/>
                  </a:lnTo>
                  <a:lnTo>
                    <a:pt x="187" y="1"/>
                  </a:lnTo>
                  <a:lnTo>
                    <a:pt x="190" y="0"/>
                  </a:lnTo>
                  <a:lnTo>
                    <a:pt x="192" y="0"/>
                  </a:lnTo>
                  <a:lnTo>
                    <a:pt x="193" y="0"/>
                  </a:lnTo>
                  <a:lnTo>
                    <a:pt x="194" y="0"/>
                  </a:lnTo>
                  <a:lnTo>
                    <a:pt x="195" y="0"/>
                  </a:lnTo>
                  <a:lnTo>
                    <a:pt x="196" y="1"/>
                  </a:lnTo>
                  <a:lnTo>
                    <a:pt x="198" y="1"/>
                  </a:lnTo>
                  <a:lnTo>
                    <a:pt x="199" y="1"/>
                  </a:lnTo>
                  <a:lnTo>
                    <a:pt x="200" y="1"/>
                  </a:lnTo>
                  <a:lnTo>
                    <a:pt x="201" y="1"/>
                  </a:lnTo>
                  <a:lnTo>
                    <a:pt x="202" y="1"/>
                  </a:lnTo>
                  <a:lnTo>
                    <a:pt x="203" y="2"/>
                  </a:lnTo>
                  <a:lnTo>
                    <a:pt x="205" y="2"/>
                  </a:lnTo>
                  <a:lnTo>
                    <a:pt x="206" y="2"/>
                  </a:lnTo>
                  <a:lnTo>
                    <a:pt x="207" y="2"/>
                  </a:lnTo>
                  <a:lnTo>
                    <a:pt x="208" y="3"/>
                  </a:lnTo>
                  <a:lnTo>
                    <a:pt x="209" y="3"/>
                  </a:lnTo>
                  <a:lnTo>
                    <a:pt x="210" y="4"/>
                  </a:lnTo>
                  <a:lnTo>
                    <a:pt x="213" y="5"/>
                  </a:lnTo>
                  <a:lnTo>
                    <a:pt x="214" y="5"/>
                  </a:lnTo>
                  <a:lnTo>
                    <a:pt x="215" y="6"/>
                  </a:lnTo>
                  <a:lnTo>
                    <a:pt x="216" y="6"/>
                  </a:lnTo>
                  <a:lnTo>
                    <a:pt x="217" y="8"/>
                  </a:lnTo>
                  <a:lnTo>
                    <a:pt x="218" y="8"/>
                  </a:lnTo>
                  <a:lnTo>
                    <a:pt x="220" y="8"/>
                  </a:lnTo>
                  <a:lnTo>
                    <a:pt x="221" y="9"/>
                  </a:lnTo>
                  <a:lnTo>
                    <a:pt x="223" y="9"/>
                  </a:lnTo>
                  <a:lnTo>
                    <a:pt x="224" y="9"/>
                  </a:lnTo>
                  <a:lnTo>
                    <a:pt x="225" y="9"/>
                  </a:lnTo>
                  <a:lnTo>
                    <a:pt x="226" y="10"/>
                  </a:lnTo>
                  <a:lnTo>
                    <a:pt x="229" y="11"/>
                  </a:lnTo>
                  <a:lnTo>
                    <a:pt x="230" y="12"/>
                  </a:lnTo>
                  <a:lnTo>
                    <a:pt x="231" y="13"/>
                  </a:lnTo>
                  <a:lnTo>
                    <a:pt x="232" y="15"/>
                  </a:lnTo>
                  <a:lnTo>
                    <a:pt x="235" y="16"/>
                  </a:lnTo>
                  <a:lnTo>
                    <a:pt x="236" y="17"/>
                  </a:lnTo>
                  <a:lnTo>
                    <a:pt x="238" y="17"/>
                  </a:lnTo>
                  <a:lnTo>
                    <a:pt x="241" y="19"/>
                  </a:lnTo>
                  <a:lnTo>
                    <a:pt x="243" y="19"/>
                  </a:lnTo>
                  <a:lnTo>
                    <a:pt x="244" y="19"/>
                  </a:lnTo>
                  <a:lnTo>
                    <a:pt x="246" y="19"/>
                  </a:lnTo>
                  <a:lnTo>
                    <a:pt x="247" y="20"/>
                  </a:lnTo>
                  <a:lnTo>
                    <a:pt x="248" y="20"/>
                  </a:lnTo>
                  <a:lnTo>
                    <a:pt x="248" y="19"/>
                  </a:lnTo>
                  <a:lnTo>
                    <a:pt x="250" y="19"/>
                  </a:lnTo>
                  <a:lnTo>
                    <a:pt x="251" y="18"/>
                  </a:lnTo>
                  <a:lnTo>
                    <a:pt x="252" y="18"/>
                  </a:lnTo>
                  <a:lnTo>
                    <a:pt x="253" y="18"/>
                  </a:lnTo>
                  <a:lnTo>
                    <a:pt x="254" y="18"/>
                  </a:lnTo>
                  <a:lnTo>
                    <a:pt x="255" y="18"/>
                  </a:lnTo>
                  <a:lnTo>
                    <a:pt x="255" y="19"/>
                  </a:lnTo>
                  <a:lnTo>
                    <a:pt x="256" y="19"/>
                  </a:lnTo>
                  <a:lnTo>
                    <a:pt x="258" y="20"/>
                  </a:lnTo>
                  <a:lnTo>
                    <a:pt x="259" y="20"/>
                  </a:lnTo>
                  <a:lnTo>
                    <a:pt x="260" y="20"/>
                  </a:lnTo>
                  <a:lnTo>
                    <a:pt x="260" y="21"/>
                  </a:lnTo>
                  <a:lnTo>
                    <a:pt x="261" y="21"/>
                  </a:lnTo>
                  <a:lnTo>
                    <a:pt x="261" y="23"/>
                  </a:lnTo>
                  <a:lnTo>
                    <a:pt x="262" y="23"/>
                  </a:lnTo>
                  <a:lnTo>
                    <a:pt x="263" y="21"/>
                  </a:lnTo>
                  <a:lnTo>
                    <a:pt x="265" y="21"/>
                  </a:lnTo>
                  <a:lnTo>
                    <a:pt x="266" y="21"/>
                  </a:lnTo>
                  <a:lnTo>
                    <a:pt x="267" y="21"/>
                  </a:lnTo>
                  <a:lnTo>
                    <a:pt x="268" y="21"/>
                  </a:lnTo>
                  <a:lnTo>
                    <a:pt x="269" y="21"/>
                  </a:lnTo>
                  <a:lnTo>
                    <a:pt x="270" y="21"/>
                  </a:lnTo>
                  <a:lnTo>
                    <a:pt x="272" y="21"/>
                  </a:lnTo>
                  <a:lnTo>
                    <a:pt x="273" y="23"/>
                  </a:lnTo>
                  <a:lnTo>
                    <a:pt x="273" y="24"/>
                  </a:lnTo>
                  <a:lnTo>
                    <a:pt x="274" y="24"/>
                  </a:lnTo>
                  <a:lnTo>
                    <a:pt x="275" y="24"/>
                  </a:lnTo>
                  <a:lnTo>
                    <a:pt x="276" y="25"/>
                  </a:lnTo>
                  <a:lnTo>
                    <a:pt x="277" y="25"/>
                  </a:lnTo>
                  <a:lnTo>
                    <a:pt x="277" y="26"/>
                  </a:lnTo>
                  <a:lnTo>
                    <a:pt x="278" y="26"/>
                  </a:lnTo>
                  <a:lnTo>
                    <a:pt x="280" y="27"/>
                  </a:lnTo>
                  <a:lnTo>
                    <a:pt x="281" y="27"/>
                  </a:lnTo>
                  <a:lnTo>
                    <a:pt x="282" y="28"/>
                  </a:lnTo>
                  <a:lnTo>
                    <a:pt x="283" y="30"/>
                  </a:lnTo>
                  <a:lnTo>
                    <a:pt x="284" y="30"/>
                  </a:lnTo>
                  <a:lnTo>
                    <a:pt x="287" y="30"/>
                  </a:lnTo>
                  <a:lnTo>
                    <a:pt x="287" y="31"/>
                  </a:lnTo>
                  <a:lnTo>
                    <a:pt x="288" y="31"/>
                  </a:lnTo>
                  <a:lnTo>
                    <a:pt x="288" y="30"/>
                  </a:lnTo>
                  <a:lnTo>
                    <a:pt x="288" y="28"/>
                  </a:lnTo>
                  <a:lnTo>
                    <a:pt x="289" y="28"/>
                  </a:lnTo>
                  <a:lnTo>
                    <a:pt x="289" y="27"/>
                  </a:lnTo>
                  <a:lnTo>
                    <a:pt x="289" y="26"/>
                  </a:lnTo>
                  <a:lnTo>
                    <a:pt x="290" y="26"/>
                  </a:lnTo>
                  <a:lnTo>
                    <a:pt x="289" y="25"/>
                  </a:lnTo>
                  <a:lnTo>
                    <a:pt x="289" y="24"/>
                  </a:lnTo>
                  <a:lnTo>
                    <a:pt x="289" y="23"/>
                  </a:lnTo>
                  <a:lnTo>
                    <a:pt x="290" y="23"/>
                  </a:lnTo>
                  <a:lnTo>
                    <a:pt x="290" y="21"/>
                  </a:lnTo>
                  <a:lnTo>
                    <a:pt x="291" y="21"/>
                  </a:lnTo>
                  <a:lnTo>
                    <a:pt x="291" y="20"/>
                  </a:lnTo>
                  <a:lnTo>
                    <a:pt x="292" y="20"/>
                  </a:lnTo>
                  <a:lnTo>
                    <a:pt x="293" y="19"/>
                  </a:lnTo>
                  <a:lnTo>
                    <a:pt x="293" y="18"/>
                  </a:lnTo>
                  <a:lnTo>
                    <a:pt x="293" y="17"/>
                  </a:lnTo>
                  <a:lnTo>
                    <a:pt x="295" y="17"/>
                  </a:lnTo>
                  <a:lnTo>
                    <a:pt x="295" y="16"/>
                  </a:lnTo>
                  <a:lnTo>
                    <a:pt x="296" y="16"/>
                  </a:lnTo>
                  <a:lnTo>
                    <a:pt x="297" y="16"/>
                  </a:lnTo>
                  <a:lnTo>
                    <a:pt x="298" y="15"/>
                  </a:lnTo>
                  <a:lnTo>
                    <a:pt x="299" y="15"/>
                  </a:lnTo>
                  <a:lnTo>
                    <a:pt x="300" y="16"/>
                  </a:lnTo>
                  <a:lnTo>
                    <a:pt x="300" y="17"/>
                  </a:lnTo>
                  <a:lnTo>
                    <a:pt x="300" y="18"/>
                  </a:lnTo>
                  <a:lnTo>
                    <a:pt x="302" y="19"/>
                  </a:lnTo>
                  <a:lnTo>
                    <a:pt x="302" y="20"/>
                  </a:lnTo>
                  <a:lnTo>
                    <a:pt x="303" y="20"/>
                  </a:lnTo>
                  <a:lnTo>
                    <a:pt x="303" y="21"/>
                  </a:lnTo>
                  <a:lnTo>
                    <a:pt x="303" y="23"/>
                  </a:lnTo>
                  <a:lnTo>
                    <a:pt x="303" y="24"/>
                  </a:lnTo>
                  <a:lnTo>
                    <a:pt x="303" y="25"/>
                  </a:lnTo>
                  <a:lnTo>
                    <a:pt x="304" y="25"/>
                  </a:lnTo>
                  <a:lnTo>
                    <a:pt x="305" y="25"/>
                  </a:lnTo>
                  <a:lnTo>
                    <a:pt x="306" y="26"/>
                  </a:lnTo>
                  <a:lnTo>
                    <a:pt x="307" y="26"/>
                  </a:lnTo>
                  <a:lnTo>
                    <a:pt x="307" y="27"/>
                  </a:lnTo>
                  <a:lnTo>
                    <a:pt x="308" y="27"/>
                  </a:lnTo>
                  <a:lnTo>
                    <a:pt x="308" y="26"/>
                  </a:lnTo>
                  <a:lnTo>
                    <a:pt x="310" y="26"/>
                  </a:lnTo>
                  <a:lnTo>
                    <a:pt x="310" y="25"/>
                  </a:lnTo>
                  <a:lnTo>
                    <a:pt x="310" y="24"/>
                  </a:lnTo>
                  <a:lnTo>
                    <a:pt x="310" y="23"/>
                  </a:lnTo>
                  <a:lnTo>
                    <a:pt x="310" y="21"/>
                  </a:lnTo>
                  <a:lnTo>
                    <a:pt x="311" y="20"/>
                  </a:lnTo>
                  <a:lnTo>
                    <a:pt x="311" y="19"/>
                  </a:lnTo>
                  <a:lnTo>
                    <a:pt x="311" y="18"/>
                  </a:lnTo>
                  <a:lnTo>
                    <a:pt x="312" y="17"/>
                  </a:lnTo>
                  <a:lnTo>
                    <a:pt x="312" y="18"/>
                  </a:lnTo>
                  <a:lnTo>
                    <a:pt x="313" y="18"/>
                  </a:lnTo>
                  <a:lnTo>
                    <a:pt x="314" y="18"/>
                  </a:lnTo>
                  <a:lnTo>
                    <a:pt x="314" y="19"/>
                  </a:lnTo>
                  <a:lnTo>
                    <a:pt x="315" y="19"/>
                  </a:lnTo>
                  <a:lnTo>
                    <a:pt x="315" y="20"/>
                  </a:lnTo>
                  <a:lnTo>
                    <a:pt x="315" y="21"/>
                  </a:lnTo>
                  <a:lnTo>
                    <a:pt x="315" y="23"/>
                  </a:lnTo>
                  <a:lnTo>
                    <a:pt x="315" y="21"/>
                  </a:lnTo>
                  <a:lnTo>
                    <a:pt x="317" y="21"/>
                  </a:lnTo>
                  <a:lnTo>
                    <a:pt x="317" y="23"/>
                  </a:lnTo>
                  <a:lnTo>
                    <a:pt x="317" y="24"/>
                  </a:lnTo>
                  <a:lnTo>
                    <a:pt x="317" y="25"/>
                  </a:lnTo>
                  <a:lnTo>
                    <a:pt x="317" y="26"/>
                  </a:lnTo>
                  <a:lnTo>
                    <a:pt x="318" y="26"/>
                  </a:lnTo>
                  <a:lnTo>
                    <a:pt x="318" y="27"/>
                  </a:lnTo>
                  <a:lnTo>
                    <a:pt x="319" y="27"/>
                  </a:lnTo>
                  <a:lnTo>
                    <a:pt x="319" y="28"/>
                  </a:lnTo>
                  <a:lnTo>
                    <a:pt x="320" y="28"/>
                  </a:lnTo>
                  <a:lnTo>
                    <a:pt x="321" y="30"/>
                  </a:lnTo>
                  <a:lnTo>
                    <a:pt x="322" y="30"/>
                  </a:lnTo>
                  <a:lnTo>
                    <a:pt x="323" y="30"/>
                  </a:lnTo>
                  <a:lnTo>
                    <a:pt x="323" y="28"/>
                  </a:lnTo>
                  <a:lnTo>
                    <a:pt x="325" y="28"/>
                  </a:lnTo>
                  <a:lnTo>
                    <a:pt x="325" y="27"/>
                  </a:lnTo>
                  <a:lnTo>
                    <a:pt x="325" y="26"/>
                  </a:lnTo>
                  <a:lnTo>
                    <a:pt x="325" y="25"/>
                  </a:lnTo>
                  <a:lnTo>
                    <a:pt x="323" y="25"/>
                  </a:lnTo>
                  <a:lnTo>
                    <a:pt x="323" y="24"/>
                  </a:lnTo>
                  <a:lnTo>
                    <a:pt x="323" y="23"/>
                  </a:lnTo>
                  <a:lnTo>
                    <a:pt x="325" y="23"/>
                  </a:lnTo>
                  <a:lnTo>
                    <a:pt x="326" y="23"/>
                  </a:lnTo>
                  <a:lnTo>
                    <a:pt x="326" y="21"/>
                  </a:lnTo>
                  <a:lnTo>
                    <a:pt x="327" y="21"/>
                  </a:lnTo>
                  <a:lnTo>
                    <a:pt x="327" y="20"/>
                  </a:lnTo>
                  <a:lnTo>
                    <a:pt x="327" y="19"/>
                  </a:lnTo>
                  <a:lnTo>
                    <a:pt x="328" y="19"/>
                  </a:lnTo>
                  <a:lnTo>
                    <a:pt x="328" y="20"/>
                  </a:lnTo>
                  <a:lnTo>
                    <a:pt x="329" y="21"/>
                  </a:lnTo>
                  <a:lnTo>
                    <a:pt x="329" y="23"/>
                  </a:lnTo>
                  <a:lnTo>
                    <a:pt x="329" y="24"/>
                  </a:lnTo>
                  <a:lnTo>
                    <a:pt x="329" y="25"/>
                  </a:lnTo>
                  <a:lnTo>
                    <a:pt x="329" y="26"/>
                  </a:lnTo>
                  <a:lnTo>
                    <a:pt x="329" y="27"/>
                  </a:lnTo>
                  <a:lnTo>
                    <a:pt x="330" y="28"/>
                  </a:lnTo>
                  <a:lnTo>
                    <a:pt x="332" y="28"/>
                  </a:lnTo>
                  <a:lnTo>
                    <a:pt x="333" y="28"/>
                  </a:lnTo>
                  <a:lnTo>
                    <a:pt x="334" y="28"/>
                  </a:lnTo>
                  <a:lnTo>
                    <a:pt x="335" y="28"/>
                  </a:lnTo>
                  <a:lnTo>
                    <a:pt x="336" y="27"/>
                  </a:lnTo>
                  <a:lnTo>
                    <a:pt x="337" y="26"/>
                  </a:lnTo>
                  <a:lnTo>
                    <a:pt x="338" y="25"/>
                  </a:lnTo>
                  <a:lnTo>
                    <a:pt x="340" y="25"/>
                  </a:lnTo>
                  <a:lnTo>
                    <a:pt x="340" y="24"/>
                  </a:lnTo>
                  <a:lnTo>
                    <a:pt x="338" y="24"/>
                  </a:lnTo>
                  <a:lnTo>
                    <a:pt x="338" y="23"/>
                  </a:lnTo>
                  <a:lnTo>
                    <a:pt x="338" y="21"/>
                  </a:lnTo>
                  <a:lnTo>
                    <a:pt x="340" y="21"/>
                  </a:lnTo>
                  <a:lnTo>
                    <a:pt x="341" y="21"/>
                  </a:lnTo>
                  <a:lnTo>
                    <a:pt x="341" y="23"/>
                  </a:lnTo>
                  <a:lnTo>
                    <a:pt x="342" y="23"/>
                  </a:lnTo>
                  <a:lnTo>
                    <a:pt x="343" y="23"/>
                  </a:lnTo>
                  <a:lnTo>
                    <a:pt x="344" y="23"/>
                  </a:lnTo>
                  <a:lnTo>
                    <a:pt x="345" y="23"/>
                  </a:lnTo>
                  <a:lnTo>
                    <a:pt x="347" y="21"/>
                  </a:lnTo>
                  <a:lnTo>
                    <a:pt x="348" y="21"/>
                  </a:lnTo>
                  <a:lnTo>
                    <a:pt x="349" y="21"/>
                  </a:lnTo>
                  <a:lnTo>
                    <a:pt x="350" y="20"/>
                  </a:lnTo>
                  <a:lnTo>
                    <a:pt x="351" y="20"/>
                  </a:lnTo>
                  <a:lnTo>
                    <a:pt x="352" y="20"/>
                  </a:lnTo>
                  <a:lnTo>
                    <a:pt x="353" y="19"/>
                  </a:lnTo>
                  <a:lnTo>
                    <a:pt x="355" y="19"/>
                  </a:lnTo>
                  <a:lnTo>
                    <a:pt x="356" y="19"/>
                  </a:lnTo>
                  <a:lnTo>
                    <a:pt x="357" y="19"/>
                  </a:lnTo>
                  <a:lnTo>
                    <a:pt x="359" y="19"/>
                  </a:lnTo>
                  <a:lnTo>
                    <a:pt x="359" y="20"/>
                  </a:lnTo>
                  <a:lnTo>
                    <a:pt x="360" y="20"/>
                  </a:lnTo>
                  <a:lnTo>
                    <a:pt x="360" y="21"/>
                  </a:lnTo>
                  <a:lnTo>
                    <a:pt x="362" y="21"/>
                  </a:lnTo>
                  <a:lnTo>
                    <a:pt x="362" y="23"/>
                  </a:lnTo>
                  <a:lnTo>
                    <a:pt x="363" y="23"/>
                  </a:lnTo>
                  <a:lnTo>
                    <a:pt x="364" y="23"/>
                  </a:lnTo>
                  <a:lnTo>
                    <a:pt x="364" y="24"/>
                  </a:lnTo>
                  <a:lnTo>
                    <a:pt x="364" y="25"/>
                  </a:lnTo>
                  <a:lnTo>
                    <a:pt x="365" y="25"/>
                  </a:lnTo>
                  <a:lnTo>
                    <a:pt x="365" y="26"/>
                  </a:lnTo>
                  <a:lnTo>
                    <a:pt x="366" y="26"/>
                  </a:lnTo>
                  <a:lnTo>
                    <a:pt x="366" y="27"/>
                  </a:lnTo>
                  <a:lnTo>
                    <a:pt x="367" y="27"/>
                  </a:lnTo>
                  <a:lnTo>
                    <a:pt x="367" y="28"/>
                  </a:lnTo>
                  <a:lnTo>
                    <a:pt x="369" y="30"/>
                  </a:lnTo>
                  <a:lnTo>
                    <a:pt x="370" y="30"/>
                  </a:lnTo>
                  <a:lnTo>
                    <a:pt x="370" y="31"/>
                  </a:lnTo>
                  <a:lnTo>
                    <a:pt x="371" y="31"/>
                  </a:lnTo>
                  <a:lnTo>
                    <a:pt x="371" y="32"/>
                  </a:lnTo>
                  <a:lnTo>
                    <a:pt x="372" y="32"/>
                  </a:lnTo>
                  <a:lnTo>
                    <a:pt x="373" y="32"/>
                  </a:lnTo>
                  <a:lnTo>
                    <a:pt x="374" y="33"/>
                  </a:lnTo>
                  <a:lnTo>
                    <a:pt x="375" y="34"/>
                  </a:lnTo>
                  <a:lnTo>
                    <a:pt x="375" y="35"/>
                  </a:lnTo>
                  <a:lnTo>
                    <a:pt x="377" y="35"/>
                  </a:lnTo>
                  <a:lnTo>
                    <a:pt x="378" y="36"/>
                  </a:lnTo>
                  <a:lnTo>
                    <a:pt x="379" y="36"/>
                  </a:lnTo>
                  <a:lnTo>
                    <a:pt x="380" y="38"/>
                  </a:lnTo>
                  <a:lnTo>
                    <a:pt x="381" y="38"/>
                  </a:lnTo>
                  <a:lnTo>
                    <a:pt x="382" y="38"/>
                  </a:lnTo>
                  <a:lnTo>
                    <a:pt x="384" y="38"/>
                  </a:lnTo>
                  <a:lnTo>
                    <a:pt x="385" y="39"/>
                  </a:lnTo>
                  <a:lnTo>
                    <a:pt x="386" y="40"/>
                  </a:lnTo>
                  <a:lnTo>
                    <a:pt x="387" y="40"/>
                  </a:lnTo>
                  <a:lnTo>
                    <a:pt x="387" y="41"/>
                  </a:lnTo>
                  <a:lnTo>
                    <a:pt x="388" y="42"/>
                  </a:lnTo>
                  <a:lnTo>
                    <a:pt x="389" y="42"/>
                  </a:lnTo>
                  <a:lnTo>
                    <a:pt x="390" y="43"/>
                  </a:lnTo>
                  <a:lnTo>
                    <a:pt x="392" y="45"/>
                  </a:lnTo>
                  <a:lnTo>
                    <a:pt x="394" y="46"/>
                  </a:lnTo>
                  <a:lnTo>
                    <a:pt x="397" y="46"/>
                  </a:lnTo>
                  <a:lnTo>
                    <a:pt x="401" y="46"/>
                  </a:lnTo>
                  <a:lnTo>
                    <a:pt x="402" y="46"/>
                  </a:lnTo>
                  <a:lnTo>
                    <a:pt x="404" y="46"/>
                  </a:lnTo>
                  <a:lnTo>
                    <a:pt x="405" y="46"/>
                  </a:lnTo>
                  <a:lnTo>
                    <a:pt x="410" y="43"/>
                  </a:lnTo>
                  <a:lnTo>
                    <a:pt x="414" y="41"/>
                  </a:lnTo>
                  <a:lnTo>
                    <a:pt x="415" y="41"/>
                  </a:lnTo>
                  <a:lnTo>
                    <a:pt x="415" y="40"/>
                  </a:lnTo>
                  <a:lnTo>
                    <a:pt x="416" y="40"/>
                  </a:lnTo>
                  <a:lnTo>
                    <a:pt x="417" y="40"/>
                  </a:lnTo>
                  <a:lnTo>
                    <a:pt x="418" y="40"/>
                  </a:lnTo>
                  <a:lnTo>
                    <a:pt x="419" y="40"/>
                  </a:lnTo>
                  <a:lnTo>
                    <a:pt x="419" y="41"/>
                  </a:lnTo>
                  <a:lnTo>
                    <a:pt x="420" y="41"/>
                  </a:lnTo>
                  <a:lnTo>
                    <a:pt x="422" y="40"/>
                  </a:lnTo>
                  <a:lnTo>
                    <a:pt x="423" y="40"/>
                  </a:lnTo>
                  <a:lnTo>
                    <a:pt x="423" y="41"/>
                  </a:lnTo>
                  <a:lnTo>
                    <a:pt x="424" y="41"/>
                  </a:lnTo>
                  <a:lnTo>
                    <a:pt x="425" y="41"/>
                  </a:lnTo>
                  <a:lnTo>
                    <a:pt x="425" y="40"/>
                  </a:lnTo>
                  <a:lnTo>
                    <a:pt x="426" y="40"/>
                  </a:lnTo>
                  <a:lnTo>
                    <a:pt x="427" y="39"/>
                  </a:lnTo>
                  <a:lnTo>
                    <a:pt x="429" y="39"/>
                  </a:lnTo>
                  <a:lnTo>
                    <a:pt x="430" y="38"/>
                  </a:lnTo>
                  <a:lnTo>
                    <a:pt x="431" y="38"/>
                  </a:lnTo>
                  <a:lnTo>
                    <a:pt x="432" y="38"/>
                  </a:lnTo>
                  <a:lnTo>
                    <a:pt x="433" y="38"/>
                  </a:lnTo>
                  <a:lnTo>
                    <a:pt x="434" y="38"/>
                  </a:lnTo>
                  <a:lnTo>
                    <a:pt x="435" y="39"/>
                  </a:lnTo>
                  <a:lnTo>
                    <a:pt x="435" y="40"/>
                  </a:lnTo>
                  <a:lnTo>
                    <a:pt x="437" y="40"/>
                  </a:lnTo>
                  <a:lnTo>
                    <a:pt x="438" y="40"/>
                  </a:lnTo>
                  <a:lnTo>
                    <a:pt x="439" y="41"/>
                  </a:lnTo>
                  <a:lnTo>
                    <a:pt x="440" y="41"/>
                  </a:lnTo>
                  <a:lnTo>
                    <a:pt x="441" y="41"/>
                  </a:lnTo>
                  <a:lnTo>
                    <a:pt x="441" y="42"/>
                  </a:lnTo>
                  <a:lnTo>
                    <a:pt x="442" y="42"/>
                  </a:lnTo>
                  <a:lnTo>
                    <a:pt x="444" y="43"/>
                  </a:lnTo>
                  <a:lnTo>
                    <a:pt x="445" y="43"/>
                  </a:lnTo>
                  <a:lnTo>
                    <a:pt x="446" y="43"/>
                  </a:lnTo>
                  <a:lnTo>
                    <a:pt x="447" y="43"/>
                  </a:lnTo>
                  <a:lnTo>
                    <a:pt x="448" y="43"/>
                  </a:lnTo>
                  <a:lnTo>
                    <a:pt x="448" y="45"/>
                  </a:lnTo>
                  <a:lnTo>
                    <a:pt x="449" y="45"/>
                  </a:lnTo>
                  <a:lnTo>
                    <a:pt x="451" y="45"/>
                  </a:lnTo>
                  <a:lnTo>
                    <a:pt x="452" y="45"/>
                  </a:lnTo>
                  <a:lnTo>
                    <a:pt x="453" y="45"/>
                  </a:lnTo>
                  <a:lnTo>
                    <a:pt x="453" y="46"/>
                  </a:lnTo>
                  <a:lnTo>
                    <a:pt x="453" y="45"/>
                  </a:lnTo>
                  <a:lnTo>
                    <a:pt x="454" y="45"/>
                  </a:lnTo>
                  <a:lnTo>
                    <a:pt x="455" y="45"/>
                  </a:lnTo>
                  <a:lnTo>
                    <a:pt x="456" y="45"/>
                  </a:lnTo>
                  <a:lnTo>
                    <a:pt x="457" y="45"/>
                  </a:lnTo>
                  <a:lnTo>
                    <a:pt x="459" y="45"/>
                  </a:lnTo>
                  <a:lnTo>
                    <a:pt x="460" y="45"/>
                  </a:lnTo>
                  <a:lnTo>
                    <a:pt x="462" y="45"/>
                  </a:lnTo>
                  <a:lnTo>
                    <a:pt x="463" y="45"/>
                  </a:lnTo>
                  <a:lnTo>
                    <a:pt x="464" y="45"/>
                  </a:lnTo>
                  <a:lnTo>
                    <a:pt x="466" y="45"/>
                  </a:lnTo>
                  <a:lnTo>
                    <a:pt x="467" y="45"/>
                  </a:lnTo>
                  <a:lnTo>
                    <a:pt x="468" y="45"/>
                  </a:lnTo>
                  <a:lnTo>
                    <a:pt x="469" y="46"/>
                  </a:lnTo>
                  <a:lnTo>
                    <a:pt x="470" y="46"/>
                  </a:lnTo>
                  <a:lnTo>
                    <a:pt x="471" y="47"/>
                  </a:lnTo>
                  <a:lnTo>
                    <a:pt x="472" y="48"/>
                  </a:lnTo>
                  <a:lnTo>
                    <a:pt x="474" y="48"/>
                  </a:lnTo>
                  <a:lnTo>
                    <a:pt x="475" y="48"/>
                  </a:lnTo>
                  <a:lnTo>
                    <a:pt x="476" y="49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410" name="Freeform 62"/>
            <p:cNvSpPr>
              <a:spLocks/>
            </p:cNvSpPr>
            <p:nvPr/>
          </p:nvSpPr>
          <p:spPr bwMode="auto">
            <a:xfrm>
              <a:off x="8457578" y="5254516"/>
              <a:ext cx="579479" cy="673465"/>
            </a:xfrm>
            <a:custGeom>
              <a:avLst/>
              <a:gdLst>
                <a:gd name="T0" fmla="*/ 351 w 507"/>
                <a:gd name="T1" fmla="*/ 590 h 594"/>
                <a:gd name="T2" fmla="*/ 370 w 507"/>
                <a:gd name="T3" fmla="*/ 587 h 594"/>
                <a:gd name="T4" fmla="*/ 402 w 507"/>
                <a:gd name="T5" fmla="*/ 549 h 594"/>
                <a:gd name="T6" fmla="*/ 433 w 507"/>
                <a:gd name="T7" fmla="*/ 555 h 594"/>
                <a:gd name="T8" fmla="*/ 451 w 507"/>
                <a:gd name="T9" fmla="*/ 564 h 594"/>
                <a:gd name="T10" fmla="*/ 478 w 507"/>
                <a:gd name="T11" fmla="*/ 563 h 594"/>
                <a:gd name="T12" fmla="*/ 495 w 507"/>
                <a:gd name="T13" fmla="*/ 561 h 594"/>
                <a:gd name="T14" fmla="*/ 505 w 507"/>
                <a:gd name="T15" fmla="*/ 552 h 594"/>
                <a:gd name="T16" fmla="*/ 500 w 507"/>
                <a:gd name="T17" fmla="*/ 538 h 594"/>
                <a:gd name="T18" fmla="*/ 501 w 507"/>
                <a:gd name="T19" fmla="*/ 527 h 594"/>
                <a:gd name="T20" fmla="*/ 501 w 507"/>
                <a:gd name="T21" fmla="*/ 520 h 594"/>
                <a:gd name="T22" fmla="*/ 494 w 507"/>
                <a:gd name="T23" fmla="*/ 509 h 594"/>
                <a:gd name="T24" fmla="*/ 480 w 507"/>
                <a:gd name="T25" fmla="*/ 503 h 594"/>
                <a:gd name="T26" fmla="*/ 471 w 507"/>
                <a:gd name="T27" fmla="*/ 498 h 594"/>
                <a:gd name="T28" fmla="*/ 471 w 507"/>
                <a:gd name="T29" fmla="*/ 491 h 594"/>
                <a:gd name="T30" fmla="*/ 467 w 507"/>
                <a:gd name="T31" fmla="*/ 482 h 594"/>
                <a:gd name="T32" fmla="*/ 458 w 507"/>
                <a:gd name="T33" fmla="*/ 474 h 594"/>
                <a:gd name="T34" fmla="*/ 452 w 507"/>
                <a:gd name="T35" fmla="*/ 462 h 594"/>
                <a:gd name="T36" fmla="*/ 443 w 507"/>
                <a:gd name="T37" fmla="*/ 464 h 594"/>
                <a:gd name="T38" fmla="*/ 438 w 507"/>
                <a:gd name="T39" fmla="*/ 464 h 594"/>
                <a:gd name="T40" fmla="*/ 433 w 507"/>
                <a:gd name="T41" fmla="*/ 455 h 594"/>
                <a:gd name="T42" fmla="*/ 418 w 507"/>
                <a:gd name="T43" fmla="*/ 448 h 594"/>
                <a:gd name="T44" fmla="*/ 406 w 507"/>
                <a:gd name="T45" fmla="*/ 441 h 594"/>
                <a:gd name="T46" fmla="*/ 393 w 507"/>
                <a:gd name="T47" fmla="*/ 439 h 594"/>
                <a:gd name="T48" fmla="*/ 381 w 507"/>
                <a:gd name="T49" fmla="*/ 441 h 594"/>
                <a:gd name="T50" fmla="*/ 371 w 507"/>
                <a:gd name="T51" fmla="*/ 446 h 594"/>
                <a:gd name="T52" fmla="*/ 359 w 507"/>
                <a:gd name="T53" fmla="*/ 452 h 594"/>
                <a:gd name="T54" fmla="*/ 346 w 507"/>
                <a:gd name="T55" fmla="*/ 445 h 594"/>
                <a:gd name="T56" fmla="*/ 337 w 507"/>
                <a:gd name="T57" fmla="*/ 440 h 594"/>
                <a:gd name="T58" fmla="*/ 322 w 507"/>
                <a:gd name="T59" fmla="*/ 439 h 594"/>
                <a:gd name="T60" fmla="*/ 307 w 507"/>
                <a:gd name="T61" fmla="*/ 431 h 594"/>
                <a:gd name="T62" fmla="*/ 293 w 507"/>
                <a:gd name="T63" fmla="*/ 414 h 594"/>
                <a:gd name="T64" fmla="*/ 285 w 507"/>
                <a:gd name="T65" fmla="*/ 398 h 594"/>
                <a:gd name="T66" fmla="*/ 274 w 507"/>
                <a:gd name="T67" fmla="*/ 384 h 594"/>
                <a:gd name="T68" fmla="*/ 257 w 507"/>
                <a:gd name="T69" fmla="*/ 381 h 594"/>
                <a:gd name="T70" fmla="*/ 233 w 507"/>
                <a:gd name="T71" fmla="*/ 385 h 594"/>
                <a:gd name="T72" fmla="*/ 214 w 507"/>
                <a:gd name="T73" fmla="*/ 370 h 594"/>
                <a:gd name="T74" fmla="*/ 195 w 507"/>
                <a:gd name="T75" fmla="*/ 351 h 594"/>
                <a:gd name="T76" fmla="*/ 180 w 507"/>
                <a:gd name="T77" fmla="*/ 337 h 594"/>
                <a:gd name="T78" fmla="*/ 166 w 507"/>
                <a:gd name="T79" fmla="*/ 322 h 594"/>
                <a:gd name="T80" fmla="*/ 162 w 507"/>
                <a:gd name="T81" fmla="*/ 303 h 594"/>
                <a:gd name="T82" fmla="*/ 151 w 507"/>
                <a:gd name="T83" fmla="*/ 288 h 594"/>
                <a:gd name="T84" fmla="*/ 130 w 507"/>
                <a:gd name="T85" fmla="*/ 288 h 594"/>
                <a:gd name="T86" fmla="*/ 113 w 507"/>
                <a:gd name="T87" fmla="*/ 290 h 594"/>
                <a:gd name="T88" fmla="*/ 90 w 507"/>
                <a:gd name="T89" fmla="*/ 286 h 594"/>
                <a:gd name="T90" fmla="*/ 68 w 507"/>
                <a:gd name="T91" fmla="*/ 276 h 594"/>
                <a:gd name="T92" fmla="*/ 48 w 507"/>
                <a:gd name="T93" fmla="*/ 277 h 594"/>
                <a:gd name="T94" fmla="*/ 29 w 507"/>
                <a:gd name="T95" fmla="*/ 275 h 594"/>
                <a:gd name="T96" fmla="*/ 7 w 507"/>
                <a:gd name="T97" fmla="*/ 268 h 594"/>
                <a:gd name="T98" fmla="*/ 3 w 507"/>
                <a:gd name="T99" fmla="*/ 244 h 594"/>
                <a:gd name="T100" fmla="*/ 19 w 507"/>
                <a:gd name="T101" fmla="*/ 215 h 594"/>
                <a:gd name="T102" fmla="*/ 37 w 507"/>
                <a:gd name="T103" fmla="*/ 177 h 594"/>
                <a:gd name="T104" fmla="*/ 49 w 507"/>
                <a:gd name="T105" fmla="*/ 135 h 594"/>
                <a:gd name="T106" fmla="*/ 54 w 507"/>
                <a:gd name="T107" fmla="*/ 111 h 594"/>
                <a:gd name="T108" fmla="*/ 67 w 507"/>
                <a:gd name="T109" fmla="*/ 75 h 594"/>
                <a:gd name="T110" fmla="*/ 76 w 507"/>
                <a:gd name="T111" fmla="*/ 53 h 594"/>
                <a:gd name="T112" fmla="*/ 75 w 507"/>
                <a:gd name="T113" fmla="*/ 33 h 594"/>
                <a:gd name="T114" fmla="*/ 76 w 507"/>
                <a:gd name="T115" fmla="*/ 15 h 594"/>
                <a:gd name="T116" fmla="*/ 95 w 507"/>
                <a:gd name="T117" fmla="*/ 7 h 594"/>
                <a:gd name="T118" fmla="*/ 120 w 507"/>
                <a:gd name="T119" fmla="*/ 0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7" h="594">
                  <a:moveTo>
                    <a:pt x="330" y="589"/>
                  </a:moveTo>
                  <a:lnTo>
                    <a:pt x="331" y="589"/>
                  </a:lnTo>
                  <a:lnTo>
                    <a:pt x="332" y="589"/>
                  </a:lnTo>
                  <a:lnTo>
                    <a:pt x="335" y="589"/>
                  </a:lnTo>
                  <a:lnTo>
                    <a:pt x="336" y="589"/>
                  </a:lnTo>
                  <a:lnTo>
                    <a:pt x="336" y="590"/>
                  </a:lnTo>
                  <a:lnTo>
                    <a:pt x="337" y="590"/>
                  </a:lnTo>
                  <a:lnTo>
                    <a:pt x="337" y="591"/>
                  </a:lnTo>
                  <a:lnTo>
                    <a:pt x="338" y="591"/>
                  </a:lnTo>
                  <a:lnTo>
                    <a:pt x="339" y="593"/>
                  </a:lnTo>
                  <a:lnTo>
                    <a:pt x="340" y="594"/>
                  </a:lnTo>
                  <a:lnTo>
                    <a:pt x="341" y="594"/>
                  </a:lnTo>
                  <a:lnTo>
                    <a:pt x="343" y="593"/>
                  </a:lnTo>
                  <a:lnTo>
                    <a:pt x="345" y="593"/>
                  </a:lnTo>
                  <a:lnTo>
                    <a:pt x="347" y="591"/>
                  </a:lnTo>
                  <a:lnTo>
                    <a:pt x="350" y="591"/>
                  </a:lnTo>
                  <a:lnTo>
                    <a:pt x="351" y="590"/>
                  </a:lnTo>
                  <a:lnTo>
                    <a:pt x="352" y="590"/>
                  </a:lnTo>
                  <a:lnTo>
                    <a:pt x="353" y="589"/>
                  </a:lnTo>
                  <a:lnTo>
                    <a:pt x="354" y="590"/>
                  </a:lnTo>
                  <a:lnTo>
                    <a:pt x="355" y="590"/>
                  </a:lnTo>
                  <a:lnTo>
                    <a:pt x="356" y="591"/>
                  </a:lnTo>
                  <a:lnTo>
                    <a:pt x="359" y="593"/>
                  </a:lnTo>
                  <a:lnTo>
                    <a:pt x="360" y="593"/>
                  </a:lnTo>
                  <a:lnTo>
                    <a:pt x="361" y="591"/>
                  </a:lnTo>
                  <a:lnTo>
                    <a:pt x="362" y="591"/>
                  </a:lnTo>
                  <a:lnTo>
                    <a:pt x="363" y="590"/>
                  </a:lnTo>
                  <a:lnTo>
                    <a:pt x="365" y="590"/>
                  </a:lnTo>
                  <a:lnTo>
                    <a:pt x="366" y="589"/>
                  </a:lnTo>
                  <a:lnTo>
                    <a:pt x="367" y="589"/>
                  </a:lnTo>
                  <a:lnTo>
                    <a:pt x="367" y="588"/>
                  </a:lnTo>
                  <a:lnTo>
                    <a:pt x="368" y="588"/>
                  </a:lnTo>
                  <a:lnTo>
                    <a:pt x="369" y="587"/>
                  </a:lnTo>
                  <a:lnTo>
                    <a:pt x="370" y="587"/>
                  </a:lnTo>
                  <a:lnTo>
                    <a:pt x="371" y="586"/>
                  </a:lnTo>
                  <a:lnTo>
                    <a:pt x="373" y="586"/>
                  </a:lnTo>
                  <a:lnTo>
                    <a:pt x="374" y="585"/>
                  </a:lnTo>
                  <a:lnTo>
                    <a:pt x="375" y="583"/>
                  </a:lnTo>
                  <a:lnTo>
                    <a:pt x="376" y="582"/>
                  </a:lnTo>
                  <a:lnTo>
                    <a:pt x="377" y="581"/>
                  </a:lnTo>
                  <a:lnTo>
                    <a:pt x="378" y="580"/>
                  </a:lnTo>
                  <a:lnTo>
                    <a:pt x="381" y="578"/>
                  </a:lnTo>
                  <a:lnTo>
                    <a:pt x="382" y="575"/>
                  </a:lnTo>
                  <a:lnTo>
                    <a:pt x="383" y="573"/>
                  </a:lnTo>
                  <a:lnTo>
                    <a:pt x="386" y="570"/>
                  </a:lnTo>
                  <a:lnTo>
                    <a:pt x="389" y="565"/>
                  </a:lnTo>
                  <a:lnTo>
                    <a:pt x="392" y="563"/>
                  </a:lnTo>
                  <a:lnTo>
                    <a:pt x="396" y="558"/>
                  </a:lnTo>
                  <a:lnTo>
                    <a:pt x="399" y="553"/>
                  </a:lnTo>
                  <a:lnTo>
                    <a:pt x="402" y="550"/>
                  </a:lnTo>
                  <a:lnTo>
                    <a:pt x="402" y="549"/>
                  </a:lnTo>
                  <a:lnTo>
                    <a:pt x="403" y="549"/>
                  </a:lnTo>
                  <a:lnTo>
                    <a:pt x="404" y="549"/>
                  </a:lnTo>
                  <a:lnTo>
                    <a:pt x="406" y="548"/>
                  </a:lnTo>
                  <a:lnTo>
                    <a:pt x="410" y="546"/>
                  </a:lnTo>
                  <a:lnTo>
                    <a:pt x="414" y="545"/>
                  </a:lnTo>
                  <a:lnTo>
                    <a:pt x="419" y="544"/>
                  </a:lnTo>
                  <a:lnTo>
                    <a:pt x="423" y="543"/>
                  </a:lnTo>
                  <a:lnTo>
                    <a:pt x="427" y="542"/>
                  </a:lnTo>
                  <a:lnTo>
                    <a:pt x="428" y="542"/>
                  </a:lnTo>
                  <a:lnTo>
                    <a:pt x="428" y="543"/>
                  </a:lnTo>
                  <a:lnTo>
                    <a:pt x="428" y="544"/>
                  </a:lnTo>
                  <a:lnTo>
                    <a:pt x="428" y="546"/>
                  </a:lnTo>
                  <a:lnTo>
                    <a:pt x="429" y="549"/>
                  </a:lnTo>
                  <a:lnTo>
                    <a:pt x="430" y="551"/>
                  </a:lnTo>
                  <a:lnTo>
                    <a:pt x="432" y="553"/>
                  </a:lnTo>
                  <a:lnTo>
                    <a:pt x="432" y="555"/>
                  </a:lnTo>
                  <a:lnTo>
                    <a:pt x="433" y="555"/>
                  </a:lnTo>
                  <a:lnTo>
                    <a:pt x="434" y="555"/>
                  </a:lnTo>
                  <a:lnTo>
                    <a:pt x="435" y="556"/>
                  </a:lnTo>
                  <a:lnTo>
                    <a:pt x="436" y="557"/>
                  </a:lnTo>
                  <a:lnTo>
                    <a:pt x="436" y="558"/>
                  </a:lnTo>
                  <a:lnTo>
                    <a:pt x="437" y="559"/>
                  </a:lnTo>
                  <a:lnTo>
                    <a:pt x="438" y="559"/>
                  </a:lnTo>
                  <a:lnTo>
                    <a:pt x="440" y="559"/>
                  </a:lnTo>
                  <a:lnTo>
                    <a:pt x="441" y="560"/>
                  </a:lnTo>
                  <a:lnTo>
                    <a:pt x="442" y="560"/>
                  </a:lnTo>
                  <a:lnTo>
                    <a:pt x="444" y="560"/>
                  </a:lnTo>
                  <a:lnTo>
                    <a:pt x="445" y="560"/>
                  </a:lnTo>
                  <a:lnTo>
                    <a:pt x="447" y="560"/>
                  </a:lnTo>
                  <a:lnTo>
                    <a:pt x="447" y="561"/>
                  </a:lnTo>
                  <a:lnTo>
                    <a:pt x="448" y="563"/>
                  </a:lnTo>
                  <a:lnTo>
                    <a:pt x="449" y="564"/>
                  </a:lnTo>
                  <a:lnTo>
                    <a:pt x="450" y="564"/>
                  </a:lnTo>
                  <a:lnTo>
                    <a:pt x="451" y="564"/>
                  </a:lnTo>
                  <a:lnTo>
                    <a:pt x="452" y="564"/>
                  </a:lnTo>
                  <a:lnTo>
                    <a:pt x="453" y="564"/>
                  </a:lnTo>
                  <a:lnTo>
                    <a:pt x="455" y="564"/>
                  </a:lnTo>
                  <a:lnTo>
                    <a:pt x="457" y="565"/>
                  </a:lnTo>
                  <a:lnTo>
                    <a:pt x="459" y="565"/>
                  </a:lnTo>
                  <a:lnTo>
                    <a:pt x="460" y="565"/>
                  </a:lnTo>
                  <a:lnTo>
                    <a:pt x="463" y="566"/>
                  </a:lnTo>
                  <a:lnTo>
                    <a:pt x="464" y="566"/>
                  </a:lnTo>
                  <a:lnTo>
                    <a:pt x="466" y="566"/>
                  </a:lnTo>
                  <a:lnTo>
                    <a:pt x="467" y="566"/>
                  </a:lnTo>
                  <a:lnTo>
                    <a:pt x="470" y="566"/>
                  </a:lnTo>
                  <a:lnTo>
                    <a:pt x="471" y="566"/>
                  </a:lnTo>
                  <a:lnTo>
                    <a:pt x="472" y="566"/>
                  </a:lnTo>
                  <a:lnTo>
                    <a:pt x="473" y="565"/>
                  </a:lnTo>
                  <a:lnTo>
                    <a:pt x="475" y="564"/>
                  </a:lnTo>
                  <a:lnTo>
                    <a:pt x="477" y="564"/>
                  </a:lnTo>
                  <a:lnTo>
                    <a:pt x="478" y="563"/>
                  </a:lnTo>
                  <a:lnTo>
                    <a:pt x="479" y="561"/>
                  </a:lnTo>
                  <a:lnTo>
                    <a:pt x="480" y="561"/>
                  </a:lnTo>
                  <a:lnTo>
                    <a:pt x="481" y="561"/>
                  </a:lnTo>
                  <a:lnTo>
                    <a:pt x="482" y="561"/>
                  </a:lnTo>
                  <a:lnTo>
                    <a:pt x="482" y="563"/>
                  </a:lnTo>
                  <a:lnTo>
                    <a:pt x="483" y="563"/>
                  </a:lnTo>
                  <a:lnTo>
                    <a:pt x="485" y="564"/>
                  </a:lnTo>
                  <a:lnTo>
                    <a:pt x="486" y="564"/>
                  </a:lnTo>
                  <a:lnTo>
                    <a:pt x="487" y="564"/>
                  </a:lnTo>
                  <a:lnTo>
                    <a:pt x="488" y="564"/>
                  </a:lnTo>
                  <a:lnTo>
                    <a:pt x="489" y="564"/>
                  </a:lnTo>
                  <a:lnTo>
                    <a:pt x="490" y="564"/>
                  </a:lnTo>
                  <a:lnTo>
                    <a:pt x="492" y="563"/>
                  </a:lnTo>
                  <a:lnTo>
                    <a:pt x="493" y="563"/>
                  </a:lnTo>
                  <a:lnTo>
                    <a:pt x="494" y="563"/>
                  </a:lnTo>
                  <a:lnTo>
                    <a:pt x="495" y="563"/>
                  </a:lnTo>
                  <a:lnTo>
                    <a:pt x="495" y="561"/>
                  </a:lnTo>
                  <a:lnTo>
                    <a:pt x="496" y="561"/>
                  </a:lnTo>
                  <a:lnTo>
                    <a:pt x="496" y="560"/>
                  </a:lnTo>
                  <a:lnTo>
                    <a:pt x="497" y="560"/>
                  </a:lnTo>
                  <a:lnTo>
                    <a:pt x="499" y="560"/>
                  </a:lnTo>
                  <a:lnTo>
                    <a:pt x="499" y="559"/>
                  </a:lnTo>
                  <a:lnTo>
                    <a:pt x="500" y="559"/>
                  </a:lnTo>
                  <a:lnTo>
                    <a:pt x="501" y="559"/>
                  </a:lnTo>
                  <a:lnTo>
                    <a:pt x="501" y="558"/>
                  </a:lnTo>
                  <a:lnTo>
                    <a:pt x="502" y="558"/>
                  </a:lnTo>
                  <a:lnTo>
                    <a:pt x="502" y="559"/>
                  </a:lnTo>
                  <a:lnTo>
                    <a:pt x="502" y="558"/>
                  </a:lnTo>
                  <a:lnTo>
                    <a:pt x="503" y="558"/>
                  </a:lnTo>
                  <a:lnTo>
                    <a:pt x="503" y="557"/>
                  </a:lnTo>
                  <a:lnTo>
                    <a:pt x="503" y="556"/>
                  </a:lnTo>
                  <a:lnTo>
                    <a:pt x="504" y="555"/>
                  </a:lnTo>
                  <a:lnTo>
                    <a:pt x="505" y="553"/>
                  </a:lnTo>
                  <a:lnTo>
                    <a:pt x="505" y="552"/>
                  </a:lnTo>
                  <a:lnTo>
                    <a:pt x="507" y="552"/>
                  </a:lnTo>
                  <a:lnTo>
                    <a:pt x="507" y="551"/>
                  </a:lnTo>
                  <a:lnTo>
                    <a:pt x="505" y="551"/>
                  </a:lnTo>
                  <a:lnTo>
                    <a:pt x="505" y="550"/>
                  </a:lnTo>
                  <a:lnTo>
                    <a:pt x="504" y="550"/>
                  </a:lnTo>
                  <a:lnTo>
                    <a:pt x="504" y="549"/>
                  </a:lnTo>
                  <a:lnTo>
                    <a:pt x="504" y="548"/>
                  </a:lnTo>
                  <a:lnTo>
                    <a:pt x="504" y="546"/>
                  </a:lnTo>
                  <a:lnTo>
                    <a:pt x="504" y="545"/>
                  </a:lnTo>
                  <a:lnTo>
                    <a:pt x="503" y="545"/>
                  </a:lnTo>
                  <a:lnTo>
                    <a:pt x="503" y="544"/>
                  </a:lnTo>
                  <a:lnTo>
                    <a:pt x="503" y="543"/>
                  </a:lnTo>
                  <a:lnTo>
                    <a:pt x="502" y="543"/>
                  </a:lnTo>
                  <a:lnTo>
                    <a:pt x="502" y="542"/>
                  </a:lnTo>
                  <a:lnTo>
                    <a:pt x="502" y="541"/>
                  </a:lnTo>
                  <a:lnTo>
                    <a:pt x="501" y="540"/>
                  </a:lnTo>
                  <a:lnTo>
                    <a:pt x="500" y="538"/>
                  </a:lnTo>
                  <a:lnTo>
                    <a:pt x="499" y="538"/>
                  </a:lnTo>
                  <a:lnTo>
                    <a:pt x="500" y="537"/>
                  </a:lnTo>
                  <a:lnTo>
                    <a:pt x="500" y="536"/>
                  </a:lnTo>
                  <a:lnTo>
                    <a:pt x="501" y="536"/>
                  </a:lnTo>
                  <a:lnTo>
                    <a:pt x="501" y="535"/>
                  </a:lnTo>
                  <a:lnTo>
                    <a:pt x="502" y="534"/>
                  </a:lnTo>
                  <a:lnTo>
                    <a:pt x="501" y="534"/>
                  </a:lnTo>
                  <a:lnTo>
                    <a:pt x="501" y="533"/>
                  </a:lnTo>
                  <a:lnTo>
                    <a:pt x="502" y="533"/>
                  </a:lnTo>
                  <a:lnTo>
                    <a:pt x="502" y="531"/>
                  </a:lnTo>
                  <a:lnTo>
                    <a:pt x="502" y="530"/>
                  </a:lnTo>
                  <a:lnTo>
                    <a:pt x="502" y="529"/>
                  </a:lnTo>
                  <a:lnTo>
                    <a:pt x="502" y="528"/>
                  </a:lnTo>
                  <a:lnTo>
                    <a:pt x="501" y="528"/>
                  </a:lnTo>
                  <a:lnTo>
                    <a:pt x="501" y="527"/>
                  </a:lnTo>
                  <a:lnTo>
                    <a:pt x="500" y="527"/>
                  </a:lnTo>
                  <a:lnTo>
                    <a:pt x="501" y="527"/>
                  </a:lnTo>
                  <a:lnTo>
                    <a:pt x="502" y="527"/>
                  </a:lnTo>
                  <a:lnTo>
                    <a:pt x="502" y="526"/>
                  </a:lnTo>
                  <a:lnTo>
                    <a:pt x="501" y="526"/>
                  </a:lnTo>
                  <a:lnTo>
                    <a:pt x="501" y="525"/>
                  </a:lnTo>
                  <a:lnTo>
                    <a:pt x="502" y="525"/>
                  </a:lnTo>
                  <a:lnTo>
                    <a:pt x="501" y="525"/>
                  </a:lnTo>
                  <a:lnTo>
                    <a:pt x="502" y="525"/>
                  </a:lnTo>
                  <a:lnTo>
                    <a:pt x="502" y="523"/>
                  </a:lnTo>
                  <a:lnTo>
                    <a:pt x="501" y="523"/>
                  </a:lnTo>
                  <a:lnTo>
                    <a:pt x="501" y="522"/>
                  </a:lnTo>
                  <a:lnTo>
                    <a:pt x="502" y="522"/>
                  </a:lnTo>
                  <a:lnTo>
                    <a:pt x="501" y="521"/>
                  </a:lnTo>
                  <a:lnTo>
                    <a:pt x="502" y="521"/>
                  </a:lnTo>
                  <a:lnTo>
                    <a:pt x="502" y="520"/>
                  </a:lnTo>
                  <a:lnTo>
                    <a:pt x="501" y="520"/>
                  </a:lnTo>
                  <a:lnTo>
                    <a:pt x="500" y="520"/>
                  </a:lnTo>
                  <a:lnTo>
                    <a:pt x="501" y="520"/>
                  </a:lnTo>
                  <a:lnTo>
                    <a:pt x="500" y="519"/>
                  </a:lnTo>
                  <a:lnTo>
                    <a:pt x="499" y="519"/>
                  </a:lnTo>
                  <a:lnTo>
                    <a:pt x="499" y="518"/>
                  </a:lnTo>
                  <a:lnTo>
                    <a:pt x="497" y="518"/>
                  </a:lnTo>
                  <a:lnTo>
                    <a:pt x="499" y="518"/>
                  </a:lnTo>
                  <a:lnTo>
                    <a:pt x="499" y="516"/>
                  </a:lnTo>
                  <a:lnTo>
                    <a:pt x="497" y="516"/>
                  </a:lnTo>
                  <a:lnTo>
                    <a:pt x="496" y="516"/>
                  </a:lnTo>
                  <a:lnTo>
                    <a:pt x="496" y="515"/>
                  </a:lnTo>
                  <a:lnTo>
                    <a:pt x="497" y="515"/>
                  </a:lnTo>
                  <a:lnTo>
                    <a:pt x="497" y="514"/>
                  </a:lnTo>
                  <a:lnTo>
                    <a:pt x="496" y="513"/>
                  </a:lnTo>
                  <a:lnTo>
                    <a:pt x="496" y="512"/>
                  </a:lnTo>
                  <a:lnTo>
                    <a:pt x="495" y="512"/>
                  </a:lnTo>
                  <a:lnTo>
                    <a:pt x="495" y="511"/>
                  </a:lnTo>
                  <a:lnTo>
                    <a:pt x="494" y="511"/>
                  </a:lnTo>
                  <a:lnTo>
                    <a:pt x="494" y="509"/>
                  </a:lnTo>
                  <a:lnTo>
                    <a:pt x="493" y="509"/>
                  </a:lnTo>
                  <a:lnTo>
                    <a:pt x="492" y="509"/>
                  </a:lnTo>
                  <a:lnTo>
                    <a:pt x="492" y="508"/>
                  </a:lnTo>
                  <a:lnTo>
                    <a:pt x="490" y="508"/>
                  </a:lnTo>
                  <a:lnTo>
                    <a:pt x="490" y="507"/>
                  </a:lnTo>
                  <a:lnTo>
                    <a:pt x="489" y="507"/>
                  </a:lnTo>
                  <a:lnTo>
                    <a:pt x="488" y="507"/>
                  </a:lnTo>
                  <a:lnTo>
                    <a:pt x="488" y="506"/>
                  </a:lnTo>
                  <a:lnTo>
                    <a:pt x="487" y="506"/>
                  </a:lnTo>
                  <a:lnTo>
                    <a:pt x="486" y="505"/>
                  </a:lnTo>
                  <a:lnTo>
                    <a:pt x="485" y="506"/>
                  </a:lnTo>
                  <a:lnTo>
                    <a:pt x="483" y="506"/>
                  </a:lnTo>
                  <a:lnTo>
                    <a:pt x="482" y="505"/>
                  </a:lnTo>
                  <a:lnTo>
                    <a:pt x="482" y="504"/>
                  </a:lnTo>
                  <a:lnTo>
                    <a:pt x="481" y="504"/>
                  </a:lnTo>
                  <a:lnTo>
                    <a:pt x="480" y="504"/>
                  </a:lnTo>
                  <a:lnTo>
                    <a:pt x="480" y="503"/>
                  </a:lnTo>
                  <a:lnTo>
                    <a:pt x="479" y="503"/>
                  </a:lnTo>
                  <a:lnTo>
                    <a:pt x="478" y="503"/>
                  </a:lnTo>
                  <a:lnTo>
                    <a:pt x="477" y="504"/>
                  </a:lnTo>
                  <a:lnTo>
                    <a:pt x="475" y="505"/>
                  </a:lnTo>
                  <a:lnTo>
                    <a:pt x="474" y="504"/>
                  </a:lnTo>
                  <a:lnTo>
                    <a:pt x="473" y="505"/>
                  </a:lnTo>
                  <a:lnTo>
                    <a:pt x="473" y="504"/>
                  </a:lnTo>
                  <a:lnTo>
                    <a:pt x="472" y="504"/>
                  </a:lnTo>
                  <a:lnTo>
                    <a:pt x="472" y="503"/>
                  </a:lnTo>
                  <a:lnTo>
                    <a:pt x="472" y="501"/>
                  </a:lnTo>
                  <a:lnTo>
                    <a:pt x="473" y="501"/>
                  </a:lnTo>
                  <a:lnTo>
                    <a:pt x="473" y="500"/>
                  </a:lnTo>
                  <a:lnTo>
                    <a:pt x="472" y="500"/>
                  </a:lnTo>
                  <a:lnTo>
                    <a:pt x="472" y="501"/>
                  </a:lnTo>
                  <a:lnTo>
                    <a:pt x="471" y="500"/>
                  </a:lnTo>
                  <a:lnTo>
                    <a:pt x="471" y="499"/>
                  </a:lnTo>
                  <a:lnTo>
                    <a:pt x="471" y="498"/>
                  </a:lnTo>
                  <a:lnTo>
                    <a:pt x="470" y="498"/>
                  </a:lnTo>
                  <a:lnTo>
                    <a:pt x="471" y="497"/>
                  </a:lnTo>
                  <a:lnTo>
                    <a:pt x="470" y="497"/>
                  </a:lnTo>
                  <a:lnTo>
                    <a:pt x="471" y="497"/>
                  </a:lnTo>
                  <a:lnTo>
                    <a:pt x="471" y="496"/>
                  </a:lnTo>
                  <a:lnTo>
                    <a:pt x="470" y="494"/>
                  </a:lnTo>
                  <a:lnTo>
                    <a:pt x="471" y="494"/>
                  </a:lnTo>
                  <a:lnTo>
                    <a:pt x="472" y="494"/>
                  </a:lnTo>
                  <a:lnTo>
                    <a:pt x="472" y="493"/>
                  </a:lnTo>
                  <a:lnTo>
                    <a:pt x="471" y="493"/>
                  </a:lnTo>
                  <a:lnTo>
                    <a:pt x="472" y="492"/>
                  </a:lnTo>
                  <a:lnTo>
                    <a:pt x="473" y="492"/>
                  </a:lnTo>
                  <a:lnTo>
                    <a:pt x="472" y="492"/>
                  </a:lnTo>
                  <a:lnTo>
                    <a:pt x="472" y="491"/>
                  </a:lnTo>
                  <a:lnTo>
                    <a:pt x="471" y="491"/>
                  </a:lnTo>
                  <a:lnTo>
                    <a:pt x="470" y="491"/>
                  </a:lnTo>
                  <a:lnTo>
                    <a:pt x="471" y="491"/>
                  </a:lnTo>
                  <a:lnTo>
                    <a:pt x="471" y="490"/>
                  </a:lnTo>
                  <a:lnTo>
                    <a:pt x="471" y="489"/>
                  </a:lnTo>
                  <a:lnTo>
                    <a:pt x="470" y="489"/>
                  </a:lnTo>
                  <a:lnTo>
                    <a:pt x="468" y="489"/>
                  </a:lnTo>
                  <a:lnTo>
                    <a:pt x="470" y="488"/>
                  </a:lnTo>
                  <a:lnTo>
                    <a:pt x="468" y="488"/>
                  </a:lnTo>
                  <a:lnTo>
                    <a:pt x="468" y="486"/>
                  </a:lnTo>
                  <a:lnTo>
                    <a:pt x="467" y="486"/>
                  </a:lnTo>
                  <a:lnTo>
                    <a:pt x="467" y="485"/>
                  </a:lnTo>
                  <a:lnTo>
                    <a:pt x="468" y="485"/>
                  </a:lnTo>
                  <a:lnTo>
                    <a:pt x="467" y="485"/>
                  </a:lnTo>
                  <a:lnTo>
                    <a:pt x="467" y="484"/>
                  </a:lnTo>
                  <a:lnTo>
                    <a:pt x="467" y="485"/>
                  </a:lnTo>
                  <a:lnTo>
                    <a:pt x="466" y="484"/>
                  </a:lnTo>
                  <a:lnTo>
                    <a:pt x="466" y="483"/>
                  </a:lnTo>
                  <a:lnTo>
                    <a:pt x="466" y="482"/>
                  </a:lnTo>
                  <a:lnTo>
                    <a:pt x="467" y="482"/>
                  </a:lnTo>
                  <a:lnTo>
                    <a:pt x="468" y="482"/>
                  </a:lnTo>
                  <a:lnTo>
                    <a:pt x="468" y="481"/>
                  </a:lnTo>
                  <a:lnTo>
                    <a:pt x="467" y="479"/>
                  </a:lnTo>
                  <a:lnTo>
                    <a:pt x="467" y="478"/>
                  </a:lnTo>
                  <a:lnTo>
                    <a:pt x="466" y="478"/>
                  </a:lnTo>
                  <a:lnTo>
                    <a:pt x="465" y="478"/>
                  </a:lnTo>
                  <a:lnTo>
                    <a:pt x="465" y="477"/>
                  </a:lnTo>
                  <a:lnTo>
                    <a:pt x="465" y="476"/>
                  </a:lnTo>
                  <a:lnTo>
                    <a:pt x="464" y="476"/>
                  </a:lnTo>
                  <a:lnTo>
                    <a:pt x="463" y="475"/>
                  </a:lnTo>
                  <a:lnTo>
                    <a:pt x="462" y="475"/>
                  </a:lnTo>
                  <a:lnTo>
                    <a:pt x="462" y="476"/>
                  </a:lnTo>
                  <a:lnTo>
                    <a:pt x="460" y="476"/>
                  </a:lnTo>
                  <a:lnTo>
                    <a:pt x="459" y="476"/>
                  </a:lnTo>
                  <a:lnTo>
                    <a:pt x="459" y="475"/>
                  </a:lnTo>
                  <a:lnTo>
                    <a:pt x="459" y="474"/>
                  </a:lnTo>
                  <a:lnTo>
                    <a:pt x="458" y="474"/>
                  </a:lnTo>
                  <a:lnTo>
                    <a:pt x="458" y="473"/>
                  </a:lnTo>
                  <a:lnTo>
                    <a:pt x="457" y="473"/>
                  </a:lnTo>
                  <a:lnTo>
                    <a:pt x="457" y="471"/>
                  </a:lnTo>
                  <a:lnTo>
                    <a:pt x="456" y="471"/>
                  </a:lnTo>
                  <a:lnTo>
                    <a:pt x="455" y="471"/>
                  </a:lnTo>
                  <a:lnTo>
                    <a:pt x="455" y="470"/>
                  </a:lnTo>
                  <a:lnTo>
                    <a:pt x="455" y="469"/>
                  </a:lnTo>
                  <a:lnTo>
                    <a:pt x="453" y="469"/>
                  </a:lnTo>
                  <a:lnTo>
                    <a:pt x="453" y="468"/>
                  </a:lnTo>
                  <a:lnTo>
                    <a:pt x="453" y="467"/>
                  </a:lnTo>
                  <a:lnTo>
                    <a:pt x="453" y="466"/>
                  </a:lnTo>
                  <a:lnTo>
                    <a:pt x="455" y="466"/>
                  </a:lnTo>
                  <a:lnTo>
                    <a:pt x="455" y="464"/>
                  </a:lnTo>
                  <a:lnTo>
                    <a:pt x="455" y="463"/>
                  </a:lnTo>
                  <a:lnTo>
                    <a:pt x="455" y="462"/>
                  </a:lnTo>
                  <a:lnTo>
                    <a:pt x="453" y="462"/>
                  </a:lnTo>
                  <a:lnTo>
                    <a:pt x="452" y="462"/>
                  </a:lnTo>
                  <a:lnTo>
                    <a:pt x="451" y="462"/>
                  </a:lnTo>
                  <a:lnTo>
                    <a:pt x="451" y="463"/>
                  </a:lnTo>
                  <a:lnTo>
                    <a:pt x="450" y="463"/>
                  </a:lnTo>
                  <a:lnTo>
                    <a:pt x="450" y="464"/>
                  </a:lnTo>
                  <a:lnTo>
                    <a:pt x="449" y="464"/>
                  </a:lnTo>
                  <a:lnTo>
                    <a:pt x="448" y="466"/>
                  </a:lnTo>
                  <a:lnTo>
                    <a:pt x="447" y="466"/>
                  </a:lnTo>
                  <a:lnTo>
                    <a:pt x="445" y="467"/>
                  </a:lnTo>
                  <a:lnTo>
                    <a:pt x="445" y="468"/>
                  </a:lnTo>
                  <a:lnTo>
                    <a:pt x="444" y="469"/>
                  </a:lnTo>
                  <a:lnTo>
                    <a:pt x="443" y="469"/>
                  </a:lnTo>
                  <a:lnTo>
                    <a:pt x="442" y="469"/>
                  </a:lnTo>
                  <a:lnTo>
                    <a:pt x="442" y="468"/>
                  </a:lnTo>
                  <a:lnTo>
                    <a:pt x="442" y="467"/>
                  </a:lnTo>
                  <a:lnTo>
                    <a:pt x="442" y="466"/>
                  </a:lnTo>
                  <a:lnTo>
                    <a:pt x="443" y="466"/>
                  </a:lnTo>
                  <a:lnTo>
                    <a:pt x="443" y="464"/>
                  </a:lnTo>
                  <a:lnTo>
                    <a:pt x="444" y="463"/>
                  </a:lnTo>
                  <a:lnTo>
                    <a:pt x="445" y="462"/>
                  </a:lnTo>
                  <a:lnTo>
                    <a:pt x="447" y="461"/>
                  </a:lnTo>
                  <a:lnTo>
                    <a:pt x="447" y="460"/>
                  </a:lnTo>
                  <a:lnTo>
                    <a:pt x="445" y="460"/>
                  </a:lnTo>
                  <a:lnTo>
                    <a:pt x="445" y="459"/>
                  </a:lnTo>
                  <a:lnTo>
                    <a:pt x="444" y="459"/>
                  </a:lnTo>
                  <a:lnTo>
                    <a:pt x="443" y="459"/>
                  </a:lnTo>
                  <a:lnTo>
                    <a:pt x="442" y="459"/>
                  </a:lnTo>
                  <a:lnTo>
                    <a:pt x="441" y="459"/>
                  </a:lnTo>
                  <a:lnTo>
                    <a:pt x="441" y="460"/>
                  </a:lnTo>
                  <a:lnTo>
                    <a:pt x="441" y="461"/>
                  </a:lnTo>
                  <a:lnTo>
                    <a:pt x="442" y="461"/>
                  </a:lnTo>
                  <a:lnTo>
                    <a:pt x="441" y="462"/>
                  </a:lnTo>
                  <a:lnTo>
                    <a:pt x="441" y="463"/>
                  </a:lnTo>
                  <a:lnTo>
                    <a:pt x="440" y="464"/>
                  </a:lnTo>
                  <a:lnTo>
                    <a:pt x="438" y="464"/>
                  </a:lnTo>
                  <a:lnTo>
                    <a:pt x="437" y="464"/>
                  </a:lnTo>
                  <a:lnTo>
                    <a:pt x="436" y="464"/>
                  </a:lnTo>
                  <a:lnTo>
                    <a:pt x="435" y="464"/>
                  </a:lnTo>
                  <a:lnTo>
                    <a:pt x="434" y="464"/>
                  </a:lnTo>
                  <a:lnTo>
                    <a:pt x="433" y="464"/>
                  </a:lnTo>
                  <a:lnTo>
                    <a:pt x="433" y="463"/>
                  </a:lnTo>
                  <a:lnTo>
                    <a:pt x="434" y="463"/>
                  </a:lnTo>
                  <a:lnTo>
                    <a:pt x="434" y="462"/>
                  </a:lnTo>
                  <a:lnTo>
                    <a:pt x="434" y="461"/>
                  </a:lnTo>
                  <a:lnTo>
                    <a:pt x="433" y="461"/>
                  </a:lnTo>
                  <a:lnTo>
                    <a:pt x="433" y="460"/>
                  </a:lnTo>
                  <a:lnTo>
                    <a:pt x="433" y="459"/>
                  </a:lnTo>
                  <a:lnTo>
                    <a:pt x="434" y="459"/>
                  </a:lnTo>
                  <a:lnTo>
                    <a:pt x="434" y="458"/>
                  </a:lnTo>
                  <a:lnTo>
                    <a:pt x="434" y="456"/>
                  </a:lnTo>
                  <a:lnTo>
                    <a:pt x="433" y="456"/>
                  </a:lnTo>
                  <a:lnTo>
                    <a:pt x="433" y="455"/>
                  </a:lnTo>
                  <a:lnTo>
                    <a:pt x="432" y="454"/>
                  </a:lnTo>
                  <a:lnTo>
                    <a:pt x="430" y="454"/>
                  </a:lnTo>
                  <a:lnTo>
                    <a:pt x="430" y="453"/>
                  </a:lnTo>
                  <a:lnTo>
                    <a:pt x="429" y="453"/>
                  </a:lnTo>
                  <a:lnTo>
                    <a:pt x="428" y="453"/>
                  </a:lnTo>
                  <a:lnTo>
                    <a:pt x="428" y="452"/>
                  </a:lnTo>
                  <a:lnTo>
                    <a:pt x="428" y="451"/>
                  </a:lnTo>
                  <a:lnTo>
                    <a:pt x="427" y="451"/>
                  </a:lnTo>
                  <a:lnTo>
                    <a:pt x="426" y="451"/>
                  </a:lnTo>
                  <a:lnTo>
                    <a:pt x="425" y="451"/>
                  </a:lnTo>
                  <a:lnTo>
                    <a:pt x="423" y="451"/>
                  </a:lnTo>
                  <a:lnTo>
                    <a:pt x="422" y="451"/>
                  </a:lnTo>
                  <a:lnTo>
                    <a:pt x="421" y="451"/>
                  </a:lnTo>
                  <a:lnTo>
                    <a:pt x="421" y="449"/>
                  </a:lnTo>
                  <a:lnTo>
                    <a:pt x="420" y="449"/>
                  </a:lnTo>
                  <a:lnTo>
                    <a:pt x="419" y="448"/>
                  </a:lnTo>
                  <a:lnTo>
                    <a:pt x="418" y="448"/>
                  </a:lnTo>
                  <a:lnTo>
                    <a:pt x="417" y="448"/>
                  </a:lnTo>
                  <a:lnTo>
                    <a:pt x="415" y="448"/>
                  </a:lnTo>
                  <a:lnTo>
                    <a:pt x="415" y="447"/>
                  </a:lnTo>
                  <a:lnTo>
                    <a:pt x="414" y="447"/>
                  </a:lnTo>
                  <a:lnTo>
                    <a:pt x="414" y="446"/>
                  </a:lnTo>
                  <a:lnTo>
                    <a:pt x="413" y="445"/>
                  </a:lnTo>
                  <a:lnTo>
                    <a:pt x="413" y="444"/>
                  </a:lnTo>
                  <a:lnTo>
                    <a:pt x="412" y="444"/>
                  </a:lnTo>
                  <a:lnTo>
                    <a:pt x="412" y="443"/>
                  </a:lnTo>
                  <a:lnTo>
                    <a:pt x="411" y="444"/>
                  </a:lnTo>
                  <a:lnTo>
                    <a:pt x="410" y="444"/>
                  </a:lnTo>
                  <a:lnTo>
                    <a:pt x="408" y="444"/>
                  </a:lnTo>
                  <a:lnTo>
                    <a:pt x="408" y="445"/>
                  </a:lnTo>
                  <a:lnTo>
                    <a:pt x="408" y="444"/>
                  </a:lnTo>
                  <a:lnTo>
                    <a:pt x="407" y="443"/>
                  </a:lnTo>
                  <a:lnTo>
                    <a:pt x="406" y="443"/>
                  </a:lnTo>
                  <a:lnTo>
                    <a:pt x="406" y="441"/>
                  </a:lnTo>
                  <a:lnTo>
                    <a:pt x="407" y="441"/>
                  </a:lnTo>
                  <a:lnTo>
                    <a:pt x="407" y="440"/>
                  </a:lnTo>
                  <a:lnTo>
                    <a:pt x="407" y="439"/>
                  </a:lnTo>
                  <a:lnTo>
                    <a:pt x="406" y="439"/>
                  </a:lnTo>
                  <a:lnTo>
                    <a:pt x="406" y="438"/>
                  </a:lnTo>
                  <a:lnTo>
                    <a:pt x="405" y="439"/>
                  </a:lnTo>
                  <a:lnTo>
                    <a:pt x="404" y="438"/>
                  </a:lnTo>
                  <a:lnTo>
                    <a:pt x="403" y="438"/>
                  </a:lnTo>
                  <a:lnTo>
                    <a:pt x="402" y="437"/>
                  </a:lnTo>
                  <a:lnTo>
                    <a:pt x="400" y="438"/>
                  </a:lnTo>
                  <a:lnTo>
                    <a:pt x="399" y="438"/>
                  </a:lnTo>
                  <a:lnTo>
                    <a:pt x="398" y="438"/>
                  </a:lnTo>
                  <a:lnTo>
                    <a:pt x="398" y="439"/>
                  </a:lnTo>
                  <a:lnTo>
                    <a:pt x="397" y="439"/>
                  </a:lnTo>
                  <a:lnTo>
                    <a:pt x="396" y="439"/>
                  </a:lnTo>
                  <a:lnTo>
                    <a:pt x="395" y="439"/>
                  </a:lnTo>
                  <a:lnTo>
                    <a:pt x="393" y="439"/>
                  </a:lnTo>
                  <a:lnTo>
                    <a:pt x="393" y="438"/>
                  </a:lnTo>
                  <a:lnTo>
                    <a:pt x="392" y="438"/>
                  </a:lnTo>
                  <a:lnTo>
                    <a:pt x="391" y="438"/>
                  </a:lnTo>
                  <a:lnTo>
                    <a:pt x="391" y="437"/>
                  </a:lnTo>
                  <a:lnTo>
                    <a:pt x="390" y="437"/>
                  </a:lnTo>
                  <a:lnTo>
                    <a:pt x="390" y="438"/>
                  </a:lnTo>
                  <a:lnTo>
                    <a:pt x="389" y="438"/>
                  </a:lnTo>
                  <a:lnTo>
                    <a:pt x="388" y="438"/>
                  </a:lnTo>
                  <a:lnTo>
                    <a:pt x="388" y="437"/>
                  </a:lnTo>
                  <a:lnTo>
                    <a:pt x="388" y="438"/>
                  </a:lnTo>
                  <a:lnTo>
                    <a:pt x="386" y="438"/>
                  </a:lnTo>
                  <a:lnTo>
                    <a:pt x="385" y="438"/>
                  </a:lnTo>
                  <a:lnTo>
                    <a:pt x="384" y="439"/>
                  </a:lnTo>
                  <a:lnTo>
                    <a:pt x="383" y="439"/>
                  </a:lnTo>
                  <a:lnTo>
                    <a:pt x="383" y="440"/>
                  </a:lnTo>
                  <a:lnTo>
                    <a:pt x="382" y="440"/>
                  </a:lnTo>
                  <a:lnTo>
                    <a:pt x="381" y="441"/>
                  </a:lnTo>
                  <a:lnTo>
                    <a:pt x="381" y="440"/>
                  </a:lnTo>
                  <a:lnTo>
                    <a:pt x="380" y="440"/>
                  </a:lnTo>
                  <a:lnTo>
                    <a:pt x="380" y="441"/>
                  </a:lnTo>
                  <a:lnTo>
                    <a:pt x="380" y="443"/>
                  </a:lnTo>
                  <a:lnTo>
                    <a:pt x="378" y="443"/>
                  </a:lnTo>
                  <a:lnTo>
                    <a:pt x="377" y="443"/>
                  </a:lnTo>
                  <a:lnTo>
                    <a:pt x="377" y="444"/>
                  </a:lnTo>
                  <a:lnTo>
                    <a:pt x="377" y="445"/>
                  </a:lnTo>
                  <a:lnTo>
                    <a:pt x="376" y="445"/>
                  </a:lnTo>
                  <a:lnTo>
                    <a:pt x="375" y="445"/>
                  </a:lnTo>
                  <a:lnTo>
                    <a:pt x="374" y="445"/>
                  </a:lnTo>
                  <a:lnTo>
                    <a:pt x="373" y="445"/>
                  </a:lnTo>
                  <a:lnTo>
                    <a:pt x="371" y="446"/>
                  </a:lnTo>
                  <a:lnTo>
                    <a:pt x="373" y="446"/>
                  </a:lnTo>
                  <a:lnTo>
                    <a:pt x="373" y="447"/>
                  </a:lnTo>
                  <a:lnTo>
                    <a:pt x="371" y="447"/>
                  </a:lnTo>
                  <a:lnTo>
                    <a:pt x="371" y="446"/>
                  </a:lnTo>
                  <a:lnTo>
                    <a:pt x="371" y="447"/>
                  </a:lnTo>
                  <a:lnTo>
                    <a:pt x="371" y="448"/>
                  </a:lnTo>
                  <a:lnTo>
                    <a:pt x="370" y="448"/>
                  </a:lnTo>
                  <a:lnTo>
                    <a:pt x="369" y="449"/>
                  </a:lnTo>
                  <a:lnTo>
                    <a:pt x="368" y="449"/>
                  </a:lnTo>
                  <a:lnTo>
                    <a:pt x="367" y="449"/>
                  </a:lnTo>
                  <a:lnTo>
                    <a:pt x="367" y="451"/>
                  </a:lnTo>
                  <a:lnTo>
                    <a:pt x="366" y="451"/>
                  </a:lnTo>
                  <a:lnTo>
                    <a:pt x="366" y="449"/>
                  </a:lnTo>
                  <a:lnTo>
                    <a:pt x="365" y="449"/>
                  </a:lnTo>
                  <a:lnTo>
                    <a:pt x="363" y="449"/>
                  </a:lnTo>
                  <a:lnTo>
                    <a:pt x="362" y="449"/>
                  </a:lnTo>
                  <a:lnTo>
                    <a:pt x="361" y="449"/>
                  </a:lnTo>
                  <a:lnTo>
                    <a:pt x="360" y="449"/>
                  </a:lnTo>
                  <a:lnTo>
                    <a:pt x="360" y="451"/>
                  </a:lnTo>
                  <a:lnTo>
                    <a:pt x="359" y="451"/>
                  </a:lnTo>
                  <a:lnTo>
                    <a:pt x="359" y="452"/>
                  </a:lnTo>
                  <a:lnTo>
                    <a:pt x="358" y="452"/>
                  </a:lnTo>
                  <a:lnTo>
                    <a:pt x="356" y="451"/>
                  </a:lnTo>
                  <a:lnTo>
                    <a:pt x="356" y="449"/>
                  </a:lnTo>
                  <a:lnTo>
                    <a:pt x="355" y="449"/>
                  </a:lnTo>
                  <a:lnTo>
                    <a:pt x="355" y="451"/>
                  </a:lnTo>
                  <a:lnTo>
                    <a:pt x="354" y="449"/>
                  </a:lnTo>
                  <a:lnTo>
                    <a:pt x="353" y="449"/>
                  </a:lnTo>
                  <a:lnTo>
                    <a:pt x="353" y="451"/>
                  </a:lnTo>
                  <a:lnTo>
                    <a:pt x="352" y="451"/>
                  </a:lnTo>
                  <a:lnTo>
                    <a:pt x="351" y="449"/>
                  </a:lnTo>
                  <a:lnTo>
                    <a:pt x="350" y="448"/>
                  </a:lnTo>
                  <a:lnTo>
                    <a:pt x="348" y="448"/>
                  </a:lnTo>
                  <a:lnTo>
                    <a:pt x="347" y="448"/>
                  </a:lnTo>
                  <a:lnTo>
                    <a:pt x="347" y="447"/>
                  </a:lnTo>
                  <a:lnTo>
                    <a:pt x="346" y="447"/>
                  </a:lnTo>
                  <a:lnTo>
                    <a:pt x="346" y="446"/>
                  </a:lnTo>
                  <a:lnTo>
                    <a:pt x="346" y="445"/>
                  </a:lnTo>
                  <a:lnTo>
                    <a:pt x="347" y="445"/>
                  </a:lnTo>
                  <a:lnTo>
                    <a:pt x="347" y="444"/>
                  </a:lnTo>
                  <a:lnTo>
                    <a:pt x="346" y="444"/>
                  </a:lnTo>
                  <a:lnTo>
                    <a:pt x="345" y="444"/>
                  </a:lnTo>
                  <a:lnTo>
                    <a:pt x="345" y="443"/>
                  </a:lnTo>
                  <a:lnTo>
                    <a:pt x="344" y="443"/>
                  </a:lnTo>
                  <a:lnTo>
                    <a:pt x="344" y="441"/>
                  </a:lnTo>
                  <a:lnTo>
                    <a:pt x="345" y="441"/>
                  </a:lnTo>
                  <a:lnTo>
                    <a:pt x="344" y="441"/>
                  </a:lnTo>
                  <a:lnTo>
                    <a:pt x="344" y="440"/>
                  </a:lnTo>
                  <a:lnTo>
                    <a:pt x="343" y="440"/>
                  </a:lnTo>
                  <a:lnTo>
                    <a:pt x="343" y="439"/>
                  </a:lnTo>
                  <a:lnTo>
                    <a:pt x="341" y="439"/>
                  </a:lnTo>
                  <a:lnTo>
                    <a:pt x="340" y="439"/>
                  </a:lnTo>
                  <a:lnTo>
                    <a:pt x="339" y="439"/>
                  </a:lnTo>
                  <a:lnTo>
                    <a:pt x="337" y="439"/>
                  </a:lnTo>
                  <a:lnTo>
                    <a:pt x="337" y="440"/>
                  </a:lnTo>
                  <a:lnTo>
                    <a:pt x="336" y="440"/>
                  </a:lnTo>
                  <a:lnTo>
                    <a:pt x="336" y="439"/>
                  </a:lnTo>
                  <a:lnTo>
                    <a:pt x="335" y="439"/>
                  </a:lnTo>
                  <a:lnTo>
                    <a:pt x="333" y="439"/>
                  </a:lnTo>
                  <a:lnTo>
                    <a:pt x="332" y="439"/>
                  </a:lnTo>
                  <a:lnTo>
                    <a:pt x="331" y="439"/>
                  </a:lnTo>
                  <a:lnTo>
                    <a:pt x="331" y="440"/>
                  </a:lnTo>
                  <a:lnTo>
                    <a:pt x="330" y="440"/>
                  </a:lnTo>
                  <a:lnTo>
                    <a:pt x="329" y="440"/>
                  </a:lnTo>
                  <a:lnTo>
                    <a:pt x="328" y="440"/>
                  </a:lnTo>
                  <a:lnTo>
                    <a:pt x="326" y="439"/>
                  </a:lnTo>
                  <a:lnTo>
                    <a:pt x="326" y="438"/>
                  </a:lnTo>
                  <a:lnTo>
                    <a:pt x="325" y="438"/>
                  </a:lnTo>
                  <a:lnTo>
                    <a:pt x="324" y="437"/>
                  </a:lnTo>
                  <a:lnTo>
                    <a:pt x="323" y="437"/>
                  </a:lnTo>
                  <a:lnTo>
                    <a:pt x="323" y="438"/>
                  </a:lnTo>
                  <a:lnTo>
                    <a:pt x="322" y="439"/>
                  </a:lnTo>
                  <a:lnTo>
                    <a:pt x="322" y="440"/>
                  </a:lnTo>
                  <a:lnTo>
                    <a:pt x="322" y="439"/>
                  </a:lnTo>
                  <a:lnTo>
                    <a:pt x="321" y="439"/>
                  </a:lnTo>
                  <a:lnTo>
                    <a:pt x="320" y="439"/>
                  </a:lnTo>
                  <a:lnTo>
                    <a:pt x="318" y="439"/>
                  </a:lnTo>
                  <a:lnTo>
                    <a:pt x="317" y="438"/>
                  </a:lnTo>
                  <a:lnTo>
                    <a:pt x="316" y="437"/>
                  </a:lnTo>
                  <a:lnTo>
                    <a:pt x="315" y="437"/>
                  </a:lnTo>
                  <a:lnTo>
                    <a:pt x="315" y="436"/>
                  </a:lnTo>
                  <a:lnTo>
                    <a:pt x="315" y="434"/>
                  </a:lnTo>
                  <a:lnTo>
                    <a:pt x="314" y="433"/>
                  </a:lnTo>
                  <a:lnTo>
                    <a:pt x="313" y="433"/>
                  </a:lnTo>
                  <a:lnTo>
                    <a:pt x="311" y="433"/>
                  </a:lnTo>
                  <a:lnTo>
                    <a:pt x="310" y="433"/>
                  </a:lnTo>
                  <a:lnTo>
                    <a:pt x="309" y="432"/>
                  </a:lnTo>
                  <a:lnTo>
                    <a:pt x="308" y="431"/>
                  </a:lnTo>
                  <a:lnTo>
                    <a:pt x="307" y="431"/>
                  </a:lnTo>
                  <a:lnTo>
                    <a:pt x="306" y="430"/>
                  </a:lnTo>
                  <a:lnTo>
                    <a:pt x="305" y="430"/>
                  </a:lnTo>
                  <a:lnTo>
                    <a:pt x="305" y="429"/>
                  </a:lnTo>
                  <a:lnTo>
                    <a:pt x="303" y="429"/>
                  </a:lnTo>
                  <a:lnTo>
                    <a:pt x="302" y="428"/>
                  </a:lnTo>
                  <a:lnTo>
                    <a:pt x="301" y="426"/>
                  </a:lnTo>
                  <a:lnTo>
                    <a:pt x="300" y="426"/>
                  </a:lnTo>
                  <a:lnTo>
                    <a:pt x="299" y="425"/>
                  </a:lnTo>
                  <a:lnTo>
                    <a:pt x="298" y="424"/>
                  </a:lnTo>
                  <a:lnTo>
                    <a:pt x="298" y="423"/>
                  </a:lnTo>
                  <a:lnTo>
                    <a:pt x="296" y="422"/>
                  </a:lnTo>
                  <a:lnTo>
                    <a:pt x="296" y="419"/>
                  </a:lnTo>
                  <a:lnTo>
                    <a:pt x="295" y="418"/>
                  </a:lnTo>
                  <a:lnTo>
                    <a:pt x="295" y="417"/>
                  </a:lnTo>
                  <a:lnTo>
                    <a:pt x="295" y="416"/>
                  </a:lnTo>
                  <a:lnTo>
                    <a:pt x="294" y="415"/>
                  </a:lnTo>
                  <a:lnTo>
                    <a:pt x="293" y="414"/>
                  </a:lnTo>
                  <a:lnTo>
                    <a:pt x="292" y="413"/>
                  </a:lnTo>
                  <a:lnTo>
                    <a:pt x="291" y="411"/>
                  </a:lnTo>
                  <a:lnTo>
                    <a:pt x="289" y="411"/>
                  </a:lnTo>
                  <a:lnTo>
                    <a:pt x="289" y="410"/>
                  </a:lnTo>
                  <a:lnTo>
                    <a:pt x="288" y="409"/>
                  </a:lnTo>
                  <a:lnTo>
                    <a:pt x="287" y="408"/>
                  </a:lnTo>
                  <a:lnTo>
                    <a:pt x="287" y="407"/>
                  </a:lnTo>
                  <a:lnTo>
                    <a:pt x="286" y="407"/>
                  </a:lnTo>
                  <a:lnTo>
                    <a:pt x="285" y="406"/>
                  </a:lnTo>
                  <a:lnTo>
                    <a:pt x="285" y="404"/>
                  </a:lnTo>
                  <a:lnTo>
                    <a:pt x="284" y="404"/>
                  </a:lnTo>
                  <a:lnTo>
                    <a:pt x="284" y="403"/>
                  </a:lnTo>
                  <a:lnTo>
                    <a:pt x="284" y="402"/>
                  </a:lnTo>
                  <a:lnTo>
                    <a:pt x="284" y="401"/>
                  </a:lnTo>
                  <a:lnTo>
                    <a:pt x="284" y="400"/>
                  </a:lnTo>
                  <a:lnTo>
                    <a:pt x="285" y="399"/>
                  </a:lnTo>
                  <a:lnTo>
                    <a:pt x="285" y="398"/>
                  </a:lnTo>
                  <a:lnTo>
                    <a:pt x="285" y="396"/>
                  </a:lnTo>
                  <a:lnTo>
                    <a:pt x="285" y="395"/>
                  </a:lnTo>
                  <a:lnTo>
                    <a:pt x="285" y="394"/>
                  </a:lnTo>
                  <a:lnTo>
                    <a:pt x="285" y="393"/>
                  </a:lnTo>
                  <a:lnTo>
                    <a:pt x="285" y="392"/>
                  </a:lnTo>
                  <a:lnTo>
                    <a:pt x="284" y="391"/>
                  </a:lnTo>
                  <a:lnTo>
                    <a:pt x="284" y="388"/>
                  </a:lnTo>
                  <a:lnTo>
                    <a:pt x="283" y="388"/>
                  </a:lnTo>
                  <a:lnTo>
                    <a:pt x="283" y="387"/>
                  </a:lnTo>
                  <a:lnTo>
                    <a:pt x="281" y="387"/>
                  </a:lnTo>
                  <a:lnTo>
                    <a:pt x="281" y="386"/>
                  </a:lnTo>
                  <a:lnTo>
                    <a:pt x="280" y="386"/>
                  </a:lnTo>
                  <a:lnTo>
                    <a:pt x="279" y="385"/>
                  </a:lnTo>
                  <a:lnTo>
                    <a:pt x="278" y="385"/>
                  </a:lnTo>
                  <a:lnTo>
                    <a:pt x="277" y="385"/>
                  </a:lnTo>
                  <a:lnTo>
                    <a:pt x="277" y="384"/>
                  </a:lnTo>
                  <a:lnTo>
                    <a:pt x="274" y="384"/>
                  </a:lnTo>
                  <a:lnTo>
                    <a:pt x="273" y="384"/>
                  </a:lnTo>
                  <a:lnTo>
                    <a:pt x="272" y="384"/>
                  </a:lnTo>
                  <a:lnTo>
                    <a:pt x="271" y="384"/>
                  </a:lnTo>
                  <a:lnTo>
                    <a:pt x="270" y="384"/>
                  </a:lnTo>
                  <a:lnTo>
                    <a:pt x="269" y="384"/>
                  </a:lnTo>
                  <a:lnTo>
                    <a:pt x="269" y="383"/>
                  </a:lnTo>
                  <a:lnTo>
                    <a:pt x="268" y="383"/>
                  </a:lnTo>
                  <a:lnTo>
                    <a:pt x="268" y="381"/>
                  </a:lnTo>
                  <a:lnTo>
                    <a:pt x="266" y="380"/>
                  </a:lnTo>
                  <a:lnTo>
                    <a:pt x="266" y="379"/>
                  </a:lnTo>
                  <a:lnTo>
                    <a:pt x="265" y="379"/>
                  </a:lnTo>
                  <a:lnTo>
                    <a:pt x="264" y="379"/>
                  </a:lnTo>
                  <a:lnTo>
                    <a:pt x="263" y="380"/>
                  </a:lnTo>
                  <a:lnTo>
                    <a:pt x="262" y="380"/>
                  </a:lnTo>
                  <a:lnTo>
                    <a:pt x="259" y="380"/>
                  </a:lnTo>
                  <a:lnTo>
                    <a:pt x="258" y="381"/>
                  </a:lnTo>
                  <a:lnTo>
                    <a:pt x="257" y="381"/>
                  </a:lnTo>
                  <a:lnTo>
                    <a:pt x="256" y="381"/>
                  </a:lnTo>
                  <a:lnTo>
                    <a:pt x="255" y="383"/>
                  </a:lnTo>
                  <a:lnTo>
                    <a:pt x="254" y="383"/>
                  </a:lnTo>
                  <a:lnTo>
                    <a:pt x="253" y="384"/>
                  </a:lnTo>
                  <a:lnTo>
                    <a:pt x="250" y="384"/>
                  </a:lnTo>
                  <a:lnTo>
                    <a:pt x="249" y="384"/>
                  </a:lnTo>
                  <a:lnTo>
                    <a:pt x="248" y="385"/>
                  </a:lnTo>
                  <a:lnTo>
                    <a:pt x="246" y="386"/>
                  </a:lnTo>
                  <a:lnTo>
                    <a:pt x="242" y="386"/>
                  </a:lnTo>
                  <a:lnTo>
                    <a:pt x="241" y="387"/>
                  </a:lnTo>
                  <a:lnTo>
                    <a:pt x="240" y="387"/>
                  </a:lnTo>
                  <a:lnTo>
                    <a:pt x="239" y="387"/>
                  </a:lnTo>
                  <a:lnTo>
                    <a:pt x="238" y="387"/>
                  </a:lnTo>
                  <a:lnTo>
                    <a:pt x="236" y="387"/>
                  </a:lnTo>
                  <a:lnTo>
                    <a:pt x="235" y="387"/>
                  </a:lnTo>
                  <a:lnTo>
                    <a:pt x="234" y="386"/>
                  </a:lnTo>
                  <a:lnTo>
                    <a:pt x="233" y="385"/>
                  </a:lnTo>
                  <a:lnTo>
                    <a:pt x="232" y="384"/>
                  </a:lnTo>
                  <a:lnTo>
                    <a:pt x="231" y="383"/>
                  </a:lnTo>
                  <a:lnTo>
                    <a:pt x="229" y="383"/>
                  </a:lnTo>
                  <a:lnTo>
                    <a:pt x="229" y="381"/>
                  </a:lnTo>
                  <a:lnTo>
                    <a:pt x="228" y="380"/>
                  </a:lnTo>
                  <a:lnTo>
                    <a:pt x="227" y="379"/>
                  </a:lnTo>
                  <a:lnTo>
                    <a:pt x="226" y="379"/>
                  </a:lnTo>
                  <a:lnTo>
                    <a:pt x="225" y="378"/>
                  </a:lnTo>
                  <a:lnTo>
                    <a:pt x="224" y="378"/>
                  </a:lnTo>
                  <a:lnTo>
                    <a:pt x="223" y="377"/>
                  </a:lnTo>
                  <a:lnTo>
                    <a:pt x="221" y="376"/>
                  </a:lnTo>
                  <a:lnTo>
                    <a:pt x="220" y="374"/>
                  </a:lnTo>
                  <a:lnTo>
                    <a:pt x="218" y="373"/>
                  </a:lnTo>
                  <a:lnTo>
                    <a:pt x="218" y="372"/>
                  </a:lnTo>
                  <a:lnTo>
                    <a:pt x="217" y="371"/>
                  </a:lnTo>
                  <a:lnTo>
                    <a:pt x="216" y="371"/>
                  </a:lnTo>
                  <a:lnTo>
                    <a:pt x="214" y="370"/>
                  </a:lnTo>
                  <a:lnTo>
                    <a:pt x="214" y="369"/>
                  </a:lnTo>
                  <a:lnTo>
                    <a:pt x="212" y="367"/>
                  </a:lnTo>
                  <a:lnTo>
                    <a:pt x="211" y="367"/>
                  </a:lnTo>
                  <a:lnTo>
                    <a:pt x="211" y="366"/>
                  </a:lnTo>
                  <a:lnTo>
                    <a:pt x="210" y="365"/>
                  </a:lnTo>
                  <a:lnTo>
                    <a:pt x="209" y="364"/>
                  </a:lnTo>
                  <a:lnTo>
                    <a:pt x="206" y="363"/>
                  </a:lnTo>
                  <a:lnTo>
                    <a:pt x="205" y="362"/>
                  </a:lnTo>
                  <a:lnTo>
                    <a:pt x="204" y="362"/>
                  </a:lnTo>
                  <a:lnTo>
                    <a:pt x="203" y="361"/>
                  </a:lnTo>
                  <a:lnTo>
                    <a:pt x="202" y="359"/>
                  </a:lnTo>
                  <a:lnTo>
                    <a:pt x="199" y="358"/>
                  </a:lnTo>
                  <a:lnTo>
                    <a:pt x="198" y="358"/>
                  </a:lnTo>
                  <a:lnTo>
                    <a:pt x="196" y="357"/>
                  </a:lnTo>
                  <a:lnTo>
                    <a:pt x="196" y="355"/>
                  </a:lnTo>
                  <a:lnTo>
                    <a:pt x="195" y="354"/>
                  </a:lnTo>
                  <a:lnTo>
                    <a:pt x="195" y="351"/>
                  </a:lnTo>
                  <a:lnTo>
                    <a:pt x="195" y="350"/>
                  </a:lnTo>
                  <a:lnTo>
                    <a:pt x="194" y="348"/>
                  </a:lnTo>
                  <a:lnTo>
                    <a:pt x="194" y="347"/>
                  </a:lnTo>
                  <a:lnTo>
                    <a:pt x="194" y="344"/>
                  </a:lnTo>
                  <a:lnTo>
                    <a:pt x="192" y="343"/>
                  </a:lnTo>
                  <a:lnTo>
                    <a:pt x="192" y="341"/>
                  </a:lnTo>
                  <a:lnTo>
                    <a:pt x="191" y="339"/>
                  </a:lnTo>
                  <a:lnTo>
                    <a:pt x="191" y="336"/>
                  </a:lnTo>
                  <a:lnTo>
                    <a:pt x="189" y="337"/>
                  </a:lnTo>
                  <a:lnTo>
                    <a:pt x="188" y="337"/>
                  </a:lnTo>
                  <a:lnTo>
                    <a:pt x="187" y="337"/>
                  </a:lnTo>
                  <a:lnTo>
                    <a:pt x="186" y="337"/>
                  </a:lnTo>
                  <a:lnTo>
                    <a:pt x="184" y="337"/>
                  </a:lnTo>
                  <a:lnTo>
                    <a:pt x="183" y="337"/>
                  </a:lnTo>
                  <a:lnTo>
                    <a:pt x="182" y="337"/>
                  </a:lnTo>
                  <a:lnTo>
                    <a:pt x="181" y="337"/>
                  </a:lnTo>
                  <a:lnTo>
                    <a:pt x="180" y="337"/>
                  </a:lnTo>
                  <a:lnTo>
                    <a:pt x="179" y="337"/>
                  </a:lnTo>
                  <a:lnTo>
                    <a:pt x="177" y="337"/>
                  </a:lnTo>
                  <a:lnTo>
                    <a:pt x="175" y="337"/>
                  </a:lnTo>
                  <a:lnTo>
                    <a:pt x="174" y="336"/>
                  </a:lnTo>
                  <a:lnTo>
                    <a:pt x="174" y="335"/>
                  </a:lnTo>
                  <a:lnTo>
                    <a:pt x="174" y="334"/>
                  </a:lnTo>
                  <a:lnTo>
                    <a:pt x="173" y="333"/>
                  </a:lnTo>
                  <a:lnTo>
                    <a:pt x="172" y="332"/>
                  </a:lnTo>
                  <a:lnTo>
                    <a:pt x="172" y="329"/>
                  </a:lnTo>
                  <a:lnTo>
                    <a:pt x="171" y="328"/>
                  </a:lnTo>
                  <a:lnTo>
                    <a:pt x="169" y="327"/>
                  </a:lnTo>
                  <a:lnTo>
                    <a:pt x="169" y="326"/>
                  </a:lnTo>
                  <a:lnTo>
                    <a:pt x="168" y="326"/>
                  </a:lnTo>
                  <a:lnTo>
                    <a:pt x="167" y="325"/>
                  </a:lnTo>
                  <a:lnTo>
                    <a:pt x="167" y="324"/>
                  </a:lnTo>
                  <a:lnTo>
                    <a:pt x="166" y="324"/>
                  </a:lnTo>
                  <a:lnTo>
                    <a:pt x="166" y="322"/>
                  </a:lnTo>
                  <a:lnTo>
                    <a:pt x="166" y="321"/>
                  </a:lnTo>
                  <a:lnTo>
                    <a:pt x="166" y="320"/>
                  </a:lnTo>
                  <a:lnTo>
                    <a:pt x="166" y="318"/>
                  </a:lnTo>
                  <a:lnTo>
                    <a:pt x="166" y="317"/>
                  </a:lnTo>
                  <a:lnTo>
                    <a:pt x="165" y="317"/>
                  </a:lnTo>
                  <a:lnTo>
                    <a:pt x="165" y="316"/>
                  </a:lnTo>
                  <a:lnTo>
                    <a:pt x="165" y="314"/>
                  </a:lnTo>
                  <a:lnTo>
                    <a:pt x="165" y="313"/>
                  </a:lnTo>
                  <a:lnTo>
                    <a:pt x="164" y="312"/>
                  </a:lnTo>
                  <a:lnTo>
                    <a:pt x="164" y="311"/>
                  </a:lnTo>
                  <a:lnTo>
                    <a:pt x="162" y="310"/>
                  </a:lnTo>
                  <a:lnTo>
                    <a:pt x="162" y="309"/>
                  </a:lnTo>
                  <a:lnTo>
                    <a:pt x="161" y="307"/>
                  </a:lnTo>
                  <a:lnTo>
                    <a:pt x="161" y="306"/>
                  </a:lnTo>
                  <a:lnTo>
                    <a:pt x="162" y="305"/>
                  </a:lnTo>
                  <a:lnTo>
                    <a:pt x="162" y="304"/>
                  </a:lnTo>
                  <a:lnTo>
                    <a:pt x="162" y="303"/>
                  </a:lnTo>
                  <a:lnTo>
                    <a:pt x="162" y="302"/>
                  </a:lnTo>
                  <a:lnTo>
                    <a:pt x="162" y="301"/>
                  </a:lnTo>
                  <a:lnTo>
                    <a:pt x="161" y="301"/>
                  </a:lnTo>
                  <a:lnTo>
                    <a:pt x="161" y="299"/>
                  </a:lnTo>
                  <a:lnTo>
                    <a:pt x="160" y="299"/>
                  </a:lnTo>
                  <a:lnTo>
                    <a:pt x="159" y="299"/>
                  </a:lnTo>
                  <a:lnTo>
                    <a:pt x="158" y="298"/>
                  </a:lnTo>
                  <a:lnTo>
                    <a:pt x="157" y="297"/>
                  </a:lnTo>
                  <a:lnTo>
                    <a:pt x="156" y="297"/>
                  </a:lnTo>
                  <a:lnTo>
                    <a:pt x="156" y="296"/>
                  </a:lnTo>
                  <a:lnTo>
                    <a:pt x="154" y="295"/>
                  </a:lnTo>
                  <a:lnTo>
                    <a:pt x="154" y="294"/>
                  </a:lnTo>
                  <a:lnTo>
                    <a:pt x="153" y="292"/>
                  </a:lnTo>
                  <a:lnTo>
                    <a:pt x="153" y="291"/>
                  </a:lnTo>
                  <a:lnTo>
                    <a:pt x="152" y="290"/>
                  </a:lnTo>
                  <a:lnTo>
                    <a:pt x="152" y="289"/>
                  </a:lnTo>
                  <a:lnTo>
                    <a:pt x="151" y="288"/>
                  </a:lnTo>
                  <a:lnTo>
                    <a:pt x="150" y="288"/>
                  </a:lnTo>
                  <a:lnTo>
                    <a:pt x="149" y="288"/>
                  </a:lnTo>
                  <a:lnTo>
                    <a:pt x="147" y="288"/>
                  </a:lnTo>
                  <a:lnTo>
                    <a:pt x="147" y="289"/>
                  </a:lnTo>
                  <a:lnTo>
                    <a:pt x="146" y="289"/>
                  </a:lnTo>
                  <a:lnTo>
                    <a:pt x="145" y="289"/>
                  </a:lnTo>
                  <a:lnTo>
                    <a:pt x="144" y="289"/>
                  </a:lnTo>
                  <a:lnTo>
                    <a:pt x="143" y="289"/>
                  </a:lnTo>
                  <a:lnTo>
                    <a:pt x="142" y="289"/>
                  </a:lnTo>
                  <a:lnTo>
                    <a:pt x="141" y="288"/>
                  </a:lnTo>
                  <a:lnTo>
                    <a:pt x="139" y="288"/>
                  </a:lnTo>
                  <a:lnTo>
                    <a:pt x="138" y="288"/>
                  </a:lnTo>
                  <a:lnTo>
                    <a:pt x="136" y="288"/>
                  </a:lnTo>
                  <a:lnTo>
                    <a:pt x="135" y="288"/>
                  </a:lnTo>
                  <a:lnTo>
                    <a:pt x="134" y="288"/>
                  </a:lnTo>
                  <a:lnTo>
                    <a:pt x="132" y="288"/>
                  </a:lnTo>
                  <a:lnTo>
                    <a:pt x="130" y="288"/>
                  </a:lnTo>
                  <a:lnTo>
                    <a:pt x="128" y="288"/>
                  </a:lnTo>
                  <a:lnTo>
                    <a:pt x="128" y="289"/>
                  </a:lnTo>
                  <a:lnTo>
                    <a:pt x="128" y="290"/>
                  </a:lnTo>
                  <a:lnTo>
                    <a:pt x="127" y="291"/>
                  </a:lnTo>
                  <a:lnTo>
                    <a:pt x="126" y="291"/>
                  </a:lnTo>
                  <a:lnTo>
                    <a:pt x="124" y="292"/>
                  </a:lnTo>
                  <a:lnTo>
                    <a:pt x="123" y="292"/>
                  </a:lnTo>
                  <a:lnTo>
                    <a:pt x="122" y="292"/>
                  </a:lnTo>
                  <a:lnTo>
                    <a:pt x="121" y="292"/>
                  </a:lnTo>
                  <a:lnTo>
                    <a:pt x="121" y="294"/>
                  </a:lnTo>
                  <a:lnTo>
                    <a:pt x="120" y="294"/>
                  </a:lnTo>
                  <a:lnTo>
                    <a:pt x="119" y="292"/>
                  </a:lnTo>
                  <a:lnTo>
                    <a:pt x="117" y="292"/>
                  </a:lnTo>
                  <a:lnTo>
                    <a:pt x="116" y="292"/>
                  </a:lnTo>
                  <a:lnTo>
                    <a:pt x="115" y="291"/>
                  </a:lnTo>
                  <a:lnTo>
                    <a:pt x="114" y="291"/>
                  </a:lnTo>
                  <a:lnTo>
                    <a:pt x="113" y="290"/>
                  </a:lnTo>
                  <a:lnTo>
                    <a:pt x="112" y="290"/>
                  </a:lnTo>
                  <a:lnTo>
                    <a:pt x="110" y="289"/>
                  </a:lnTo>
                  <a:lnTo>
                    <a:pt x="109" y="289"/>
                  </a:lnTo>
                  <a:lnTo>
                    <a:pt x="108" y="288"/>
                  </a:lnTo>
                  <a:lnTo>
                    <a:pt x="107" y="288"/>
                  </a:lnTo>
                  <a:lnTo>
                    <a:pt x="106" y="288"/>
                  </a:lnTo>
                  <a:lnTo>
                    <a:pt x="105" y="288"/>
                  </a:lnTo>
                  <a:lnTo>
                    <a:pt x="104" y="288"/>
                  </a:lnTo>
                  <a:lnTo>
                    <a:pt x="102" y="288"/>
                  </a:lnTo>
                  <a:lnTo>
                    <a:pt x="101" y="287"/>
                  </a:lnTo>
                  <a:lnTo>
                    <a:pt x="100" y="287"/>
                  </a:lnTo>
                  <a:lnTo>
                    <a:pt x="98" y="287"/>
                  </a:lnTo>
                  <a:lnTo>
                    <a:pt x="97" y="287"/>
                  </a:lnTo>
                  <a:lnTo>
                    <a:pt x="95" y="287"/>
                  </a:lnTo>
                  <a:lnTo>
                    <a:pt x="93" y="287"/>
                  </a:lnTo>
                  <a:lnTo>
                    <a:pt x="91" y="286"/>
                  </a:lnTo>
                  <a:lnTo>
                    <a:pt x="90" y="286"/>
                  </a:lnTo>
                  <a:lnTo>
                    <a:pt x="89" y="286"/>
                  </a:lnTo>
                  <a:lnTo>
                    <a:pt x="87" y="284"/>
                  </a:lnTo>
                  <a:lnTo>
                    <a:pt x="86" y="284"/>
                  </a:lnTo>
                  <a:lnTo>
                    <a:pt x="84" y="282"/>
                  </a:lnTo>
                  <a:lnTo>
                    <a:pt x="83" y="281"/>
                  </a:lnTo>
                  <a:lnTo>
                    <a:pt x="80" y="281"/>
                  </a:lnTo>
                  <a:lnTo>
                    <a:pt x="79" y="280"/>
                  </a:lnTo>
                  <a:lnTo>
                    <a:pt x="78" y="279"/>
                  </a:lnTo>
                  <a:lnTo>
                    <a:pt x="77" y="277"/>
                  </a:lnTo>
                  <a:lnTo>
                    <a:pt x="76" y="276"/>
                  </a:lnTo>
                  <a:lnTo>
                    <a:pt x="75" y="276"/>
                  </a:lnTo>
                  <a:lnTo>
                    <a:pt x="74" y="276"/>
                  </a:lnTo>
                  <a:lnTo>
                    <a:pt x="72" y="276"/>
                  </a:lnTo>
                  <a:lnTo>
                    <a:pt x="71" y="276"/>
                  </a:lnTo>
                  <a:lnTo>
                    <a:pt x="70" y="276"/>
                  </a:lnTo>
                  <a:lnTo>
                    <a:pt x="69" y="276"/>
                  </a:lnTo>
                  <a:lnTo>
                    <a:pt x="68" y="276"/>
                  </a:lnTo>
                  <a:lnTo>
                    <a:pt x="65" y="277"/>
                  </a:lnTo>
                  <a:lnTo>
                    <a:pt x="64" y="277"/>
                  </a:lnTo>
                  <a:lnTo>
                    <a:pt x="63" y="277"/>
                  </a:lnTo>
                  <a:lnTo>
                    <a:pt x="62" y="277"/>
                  </a:lnTo>
                  <a:lnTo>
                    <a:pt x="61" y="279"/>
                  </a:lnTo>
                  <a:lnTo>
                    <a:pt x="60" y="279"/>
                  </a:lnTo>
                  <a:lnTo>
                    <a:pt x="59" y="279"/>
                  </a:lnTo>
                  <a:lnTo>
                    <a:pt x="57" y="279"/>
                  </a:lnTo>
                  <a:lnTo>
                    <a:pt x="56" y="280"/>
                  </a:lnTo>
                  <a:lnTo>
                    <a:pt x="55" y="280"/>
                  </a:lnTo>
                  <a:lnTo>
                    <a:pt x="54" y="280"/>
                  </a:lnTo>
                  <a:lnTo>
                    <a:pt x="53" y="280"/>
                  </a:lnTo>
                  <a:lnTo>
                    <a:pt x="52" y="280"/>
                  </a:lnTo>
                  <a:lnTo>
                    <a:pt x="52" y="279"/>
                  </a:lnTo>
                  <a:lnTo>
                    <a:pt x="50" y="279"/>
                  </a:lnTo>
                  <a:lnTo>
                    <a:pt x="49" y="279"/>
                  </a:lnTo>
                  <a:lnTo>
                    <a:pt x="48" y="277"/>
                  </a:lnTo>
                  <a:lnTo>
                    <a:pt x="47" y="277"/>
                  </a:lnTo>
                  <a:lnTo>
                    <a:pt x="46" y="276"/>
                  </a:lnTo>
                  <a:lnTo>
                    <a:pt x="45" y="276"/>
                  </a:lnTo>
                  <a:lnTo>
                    <a:pt x="44" y="275"/>
                  </a:lnTo>
                  <a:lnTo>
                    <a:pt x="42" y="275"/>
                  </a:lnTo>
                  <a:lnTo>
                    <a:pt x="41" y="275"/>
                  </a:lnTo>
                  <a:lnTo>
                    <a:pt x="40" y="275"/>
                  </a:lnTo>
                  <a:lnTo>
                    <a:pt x="39" y="275"/>
                  </a:lnTo>
                  <a:lnTo>
                    <a:pt x="38" y="275"/>
                  </a:lnTo>
                  <a:lnTo>
                    <a:pt x="37" y="275"/>
                  </a:lnTo>
                  <a:lnTo>
                    <a:pt x="35" y="275"/>
                  </a:lnTo>
                  <a:lnTo>
                    <a:pt x="34" y="275"/>
                  </a:lnTo>
                  <a:lnTo>
                    <a:pt x="33" y="275"/>
                  </a:lnTo>
                  <a:lnTo>
                    <a:pt x="32" y="276"/>
                  </a:lnTo>
                  <a:lnTo>
                    <a:pt x="31" y="276"/>
                  </a:lnTo>
                  <a:lnTo>
                    <a:pt x="30" y="275"/>
                  </a:lnTo>
                  <a:lnTo>
                    <a:pt x="29" y="275"/>
                  </a:lnTo>
                  <a:lnTo>
                    <a:pt x="27" y="274"/>
                  </a:lnTo>
                  <a:lnTo>
                    <a:pt x="26" y="274"/>
                  </a:lnTo>
                  <a:lnTo>
                    <a:pt x="25" y="274"/>
                  </a:lnTo>
                  <a:lnTo>
                    <a:pt x="24" y="273"/>
                  </a:lnTo>
                  <a:lnTo>
                    <a:pt x="23" y="273"/>
                  </a:lnTo>
                  <a:lnTo>
                    <a:pt x="22" y="272"/>
                  </a:lnTo>
                  <a:lnTo>
                    <a:pt x="20" y="272"/>
                  </a:lnTo>
                  <a:lnTo>
                    <a:pt x="18" y="272"/>
                  </a:lnTo>
                  <a:lnTo>
                    <a:pt x="17" y="271"/>
                  </a:lnTo>
                  <a:lnTo>
                    <a:pt x="16" y="271"/>
                  </a:lnTo>
                  <a:lnTo>
                    <a:pt x="13" y="271"/>
                  </a:lnTo>
                  <a:lnTo>
                    <a:pt x="12" y="269"/>
                  </a:lnTo>
                  <a:lnTo>
                    <a:pt x="11" y="269"/>
                  </a:lnTo>
                  <a:lnTo>
                    <a:pt x="10" y="269"/>
                  </a:lnTo>
                  <a:lnTo>
                    <a:pt x="9" y="269"/>
                  </a:lnTo>
                  <a:lnTo>
                    <a:pt x="8" y="269"/>
                  </a:lnTo>
                  <a:lnTo>
                    <a:pt x="7" y="268"/>
                  </a:lnTo>
                  <a:lnTo>
                    <a:pt x="5" y="268"/>
                  </a:lnTo>
                  <a:lnTo>
                    <a:pt x="3" y="267"/>
                  </a:lnTo>
                  <a:lnTo>
                    <a:pt x="2" y="267"/>
                  </a:lnTo>
                  <a:lnTo>
                    <a:pt x="2" y="266"/>
                  </a:lnTo>
                  <a:lnTo>
                    <a:pt x="1" y="265"/>
                  </a:lnTo>
                  <a:lnTo>
                    <a:pt x="0" y="262"/>
                  </a:lnTo>
                  <a:lnTo>
                    <a:pt x="0" y="260"/>
                  </a:lnTo>
                  <a:lnTo>
                    <a:pt x="0" y="259"/>
                  </a:lnTo>
                  <a:lnTo>
                    <a:pt x="0" y="258"/>
                  </a:lnTo>
                  <a:lnTo>
                    <a:pt x="0" y="257"/>
                  </a:lnTo>
                  <a:lnTo>
                    <a:pt x="1" y="256"/>
                  </a:lnTo>
                  <a:lnTo>
                    <a:pt x="1" y="253"/>
                  </a:lnTo>
                  <a:lnTo>
                    <a:pt x="1" y="252"/>
                  </a:lnTo>
                  <a:lnTo>
                    <a:pt x="2" y="249"/>
                  </a:lnTo>
                  <a:lnTo>
                    <a:pt x="2" y="246"/>
                  </a:lnTo>
                  <a:lnTo>
                    <a:pt x="2" y="245"/>
                  </a:lnTo>
                  <a:lnTo>
                    <a:pt x="3" y="244"/>
                  </a:lnTo>
                  <a:lnTo>
                    <a:pt x="4" y="242"/>
                  </a:lnTo>
                  <a:lnTo>
                    <a:pt x="5" y="241"/>
                  </a:lnTo>
                  <a:lnTo>
                    <a:pt x="7" y="238"/>
                  </a:lnTo>
                  <a:lnTo>
                    <a:pt x="7" y="237"/>
                  </a:lnTo>
                  <a:lnTo>
                    <a:pt x="9" y="235"/>
                  </a:lnTo>
                  <a:lnTo>
                    <a:pt x="10" y="232"/>
                  </a:lnTo>
                  <a:lnTo>
                    <a:pt x="11" y="231"/>
                  </a:lnTo>
                  <a:lnTo>
                    <a:pt x="11" y="230"/>
                  </a:lnTo>
                  <a:lnTo>
                    <a:pt x="12" y="228"/>
                  </a:lnTo>
                  <a:lnTo>
                    <a:pt x="13" y="225"/>
                  </a:lnTo>
                  <a:lnTo>
                    <a:pt x="15" y="224"/>
                  </a:lnTo>
                  <a:lnTo>
                    <a:pt x="15" y="223"/>
                  </a:lnTo>
                  <a:lnTo>
                    <a:pt x="16" y="222"/>
                  </a:lnTo>
                  <a:lnTo>
                    <a:pt x="17" y="220"/>
                  </a:lnTo>
                  <a:lnTo>
                    <a:pt x="18" y="217"/>
                  </a:lnTo>
                  <a:lnTo>
                    <a:pt x="18" y="216"/>
                  </a:lnTo>
                  <a:lnTo>
                    <a:pt x="19" y="215"/>
                  </a:lnTo>
                  <a:lnTo>
                    <a:pt x="19" y="213"/>
                  </a:lnTo>
                  <a:lnTo>
                    <a:pt x="20" y="212"/>
                  </a:lnTo>
                  <a:lnTo>
                    <a:pt x="20" y="209"/>
                  </a:lnTo>
                  <a:lnTo>
                    <a:pt x="22" y="208"/>
                  </a:lnTo>
                  <a:lnTo>
                    <a:pt x="22" y="207"/>
                  </a:lnTo>
                  <a:lnTo>
                    <a:pt x="23" y="205"/>
                  </a:lnTo>
                  <a:lnTo>
                    <a:pt x="24" y="201"/>
                  </a:lnTo>
                  <a:lnTo>
                    <a:pt x="25" y="199"/>
                  </a:lnTo>
                  <a:lnTo>
                    <a:pt x="26" y="197"/>
                  </a:lnTo>
                  <a:lnTo>
                    <a:pt x="27" y="194"/>
                  </a:lnTo>
                  <a:lnTo>
                    <a:pt x="27" y="191"/>
                  </a:lnTo>
                  <a:lnTo>
                    <a:pt x="29" y="190"/>
                  </a:lnTo>
                  <a:lnTo>
                    <a:pt x="29" y="189"/>
                  </a:lnTo>
                  <a:lnTo>
                    <a:pt x="31" y="186"/>
                  </a:lnTo>
                  <a:lnTo>
                    <a:pt x="32" y="184"/>
                  </a:lnTo>
                  <a:lnTo>
                    <a:pt x="34" y="180"/>
                  </a:lnTo>
                  <a:lnTo>
                    <a:pt x="37" y="177"/>
                  </a:lnTo>
                  <a:lnTo>
                    <a:pt x="38" y="175"/>
                  </a:lnTo>
                  <a:lnTo>
                    <a:pt x="39" y="172"/>
                  </a:lnTo>
                  <a:lnTo>
                    <a:pt x="40" y="171"/>
                  </a:lnTo>
                  <a:lnTo>
                    <a:pt x="40" y="168"/>
                  </a:lnTo>
                  <a:lnTo>
                    <a:pt x="41" y="164"/>
                  </a:lnTo>
                  <a:lnTo>
                    <a:pt x="41" y="162"/>
                  </a:lnTo>
                  <a:lnTo>
                    <a:pt x="42" y="159"/>
                  </a:lnTo>
                  <a:lnTo>
                    <a:pt x="42" y="156"/>
                  </a:lnTo>
                  <a:lnTo>
                    <a:pt x="42" y="154"/>
                  </a:lnTo>
                  <a:lnTo>
                    <a:pt x="44" y="150"/>
                  </a:lnTo>
                  <a:lnTo>
                    <a:pt x="44" y="149"/>
                  </a:lnTo>
                  <a:lnTo>
                    <a:pt x="45" y="147"/>
                  </a:lnTo>
                  <a:lnTo>
                    <a:pt x="46" y="145"/>
                  </a:lnTo>
                  <a:lnTo>
                    <a:pt x="47" y="142"/>
                  </a:lnTo>
                  <a:lnTo>
                    <a:pt x="48" y="140"/>
                  </a:lnTo>
                  <a:lnTo>
                    <a:pt x="49" y="138"/>
                  </a:lnTo>
                  <a:lnTo>
                    <a:pt x="49" y="135"/>
                  </a:lnTo>
                  <a:lnTo>
                    <a:pt x="50" y="133"/>
                  </a:lnTo>
                  <a:lnTo>
                    <a:pt x="50" y="131"/>
                  </a:lnTo>
                  <a:lnTo>
                    <a:pt x="50" y="129"/>
                  </a:lnTo>
                  <a:lnTo>
                    <a:pt x="49" y="129"/>
                  </a:lnTo>
                  <a:lnTo>
                    <a:pt x="52" y="127"/>
                  </a:lnTo>
                  <a:lnTo>
                    <a:pt x="53" y="126"/>
                  </a:lnTo>
                  <a:lnTo>
                    <a:pt x="54" y="125"/>
                  </a:lnTo>
                  <a:lnTo>
                    <a:pt x="56" y="124"/>
                  </a:lnTo>
                  <a:lnTo>
                    <a:pt x="57" y="123"/>
                  </a:lnTo>
                  <a:lnTo>
                    <a:pt x="56" y="120"/>
                  </a:lnTo>
                  <a:lnTo>
                    <a:pt x="56" y="119"/>
                  </a:lnTo>
                  <a:lnTo>
                    <a:pt x="55" y="118"/>
                  </a:lnTo>
                  <a:lnTo>
                    <a:pt x="55" y="117"/>
                  </a:lnTo>
                  <a:lnTo>
                    <a:pt x="54" y="116"/>
                  </a:lnTo>
                  <a:lnTo>
                    <a:pt x="54" y="115"/>
                  </a:lnTo>
                  <a:lnTo>
                    <a:pt x="53" y="114"/>
                  </a:lnTo>
                  <a:lnTo>
                    <a:pt x="54" y="111"/>
                  </a:lnTo>
                  <a:lnTo>
                    <a:pt x="54" y="110"/>
                  </a:lnTo>
                  <a:lnTo>
                    <a:pt x="55" y="107"/>
                  </a:lnTo>
                  <a:lnTo>
                    <a:pt x="55" y="104"/>
                  </a:lnTo>
                  <a:lnTo>
                    <a:pt x="56" y="102"/>
                  </a:lnTo>
                  <a:lnTo>
                    <a:pt x="57" y="100"/>
                  </a:lnTo>
                  <a:lnTo>
                    <a:pt x="57" y="97"/>
                  </a:lnTo>
                  <a:lnTo>
                    <a:pt x="59" y="94"/>
                  </a:lnTo>
                  <a:lnTo>
                    <a:pt x="60" y="90"/>
                  </a:lnTo>
                  <a:lnTo>
                    <a:pt x="61" y="87"/>
                  </a:lnTo>
                  <a:lnTo>
                    <a:pt x="62" y="83"/>
                  </a:lnTo>
                  <a:lnTo>
                    <a:pt x="63" y="82"/>
                  </a:lnTo>
                  <a:lnTo>
                    <a:pt x="63" y="81"/>
                  </a:lnTo>
                  <a:lnTo>
                    <a:pt x="64" y="80"/>
                  </a:lnTo>
                  <a:lnTo>
                    <a:pt x="64" y="79"/>
                  </a:lnTo>
                  <a:lnTo>
                    <a:pt x="65" y="78"/>
                  </a:lnTo>
                  <a:lnTo>
                    <a:pt x="67" y="77"/>
                  </a:lnTo>
                  <a:lnTo>
                    <a:pt x="67" y="75"/>
                  </a:lnTo>
                  <a:lnTo>
                    <a:pt x="68" y="74"/>
                  </a:lnTo>
                  <a:lnTo>
                    <a:pt x="69" y="73"/>
                  </a:lnTo>
                  <a:lnTo>
                    <a:pt x="70" y="71"/>
                  </a:lnTo>
                  <a:lnTo>
                    <a:pt x="71" y="70"/>
                  </a:lnTo>
                  <a:lnTo>
                    <a:pt x="72" y="67"/>
                  </a:lnTo>
                  <a:lnTo>
                    <a:pt x="74" y="65"/>
                  </a:lnTo>
                  <a:lnTo>
                    <a:pt x="75" y="65"/>
                  </a:lnTo>
                  <a:lnTo>
                    <a:pt x="75" y="64"/>
                  </a:lnTo>
                  <a:lnTo>
                    <a:pt x="76" y="63"/>
                  </a:lnTo>
                  <a:lnTo>
                    <a:pt x="76" y="62"/>
                  </a:lnTo>
                  <a:lnTo>
                    <a:pt x="76" y="60"/>
                  </a:lnTo>
                  <a:lnTo>
                    <a:pt x="76" y="59"/>
                  </a:lnTo>
                  <a:lnTo>
                    <a:pt x="76" y="58"/>
                  </a:lnTo>
                  <a:lnTo>
                    <a:pt x="76" y="57"/>
                  </a:lnTo>
                  <a:lnTo>
                    <a:pt x="76" y="56"/>
                  </a:lnTo>
                  <a:lnTo>
                    <a:pt x="76" y="55"/>
                  </a:lnTo>
                  <a:lnTo>
                    <a:pt x="76" y="53"/>
                  </a:lnTo>
                  <a:lnTo>
                    <a:pt x="76" y="52"/>
                  </a:lnTo>
                  <a:lnTo>
                    <a:pt x="76" y="51"/>
                  </a:lnTo>
                  <a:lnTo>
                    <a:pt x="76" y="50"/>
                  </a:lnTo>
                  <a:lnTo>
                    <a:pt x="76" y="49"/>
                  </a:lnTo>
                  <a:lnTo>
                    <a:pt x="76" y="48"/>
                  </a:lnTo>
                  <a:lnTo>
                    <a:pt x="76" y="47"/>
                  </a:lnTo>
                  <a:lnTo>
                    <a:pt x="76" y="45"/>
                  </a:lnTo>
                  <a:lnTo>
                    <a:pt x="75" y="44"/>
                  </a:lnTo>
                  <a:lnTo>
                    <a:pt x="75" y="43"/>
                  </a:lnTo>
                  <a:lnTo>
                    <a:pt x="75" y="42"/>
                  </a:lnTo>
                  <a:lnTo>
                    <a:pt x="76" y="42"/>
                  </a:lnTo>
                  <a:lnTo>
                    <a:pt x="76" y="41"/>
                  </a:lnTo>
                  <a:lnTo>
                    <a:pt x="75" y="41"/>
                  </a:lnTo>
                  <a:lnTo>
                    <a:pt x="75" y="40"/>
                  </a:lnTo>
                  <a:lnTo>
                    <a:pt x="75" y="38"/>
                  </a:lnTo>
                  <a:lnTo>
                    <a:pt x="75" y="36"/>
                  </a:lnTo>
                  <a:lnTo>
                    <a:pt x="75" y="33"/>
                  </a:lnTo>
                  <a:lnTo>
                    <a:pt x="75" y="32"/>
                  </a:lnTo>
                  <a:lnTo>
                    <a:pt x="75" y="30"/>
                  </a:lnTo>
                  <a:lnTo>
                    <a:pt x="75" y="29"/>
                  </a:lnTo>
                  <a:lnTo>
                    <a:pt x="74" y="28"/>
                  </a:lnTo>
                  <a:lnTo>
                    <a:pt x="74" y="27"/>
                  </a:lnTo>
                  <a:lnTo>
                    <a:pt x="72" y="26"/>
                  </a:lnTo>
                  <a:lnTo>
                    <a:pt x="72" y="25"/>
                  </a:lnTo>
                  <a:lnTo>
                    <a:pt x="71" y="23"/>
                  </a:lnTo>
                  <a:lnTo>
                    <a:pt x="71" y="22"/>
                  </a:lnTo>
                  <a:lnTo>
                    <a:pt x="71" y="21"/>
                  </a:lnTo>
                  <a:lnTo>
                    <a:pt x="71" y="20"/>
                  </a:lnTo>
                  <a:lnTo>
                    <a:pt x="71" y="19"/>
                  </a:lnTo>
                  <a:lnTo>
                    <a:pt x="71" y="18"/>
                  </a:lnTo>
                  <a:lnTo>
                    <a:pt x="72" y="17"/>
                  </a:lnTo>
                  <a:lnTo>
                    <a:pt x="74" y="15"/>
                  </a:lnTo>
                  <a:lnTo>
                    <a:pt x="75" y="15"/>
                  </a:lnTo>
                  <a:lnTo>
                    <a:pt x="76" y="15"/>
                  </a:lnTo>
                  <a:lnTo>
                    <a:pt x="77" y="14"/>
                  </a:lnTo>
                  <a:lnTo>
                    <a:pt x="78" y="14"/>
                  </a:lnTo>
                  <a:lnTo>
                    <a:pt x="79" y="14"/>
                  </a:lnTo>
                  <a:lnTo>
                    <a:pt x="80" y="13"/>
                  </a:lnTo>
                  <a:lnTo>
                    <a:pt x="82" y="13"/>
                  </a:lnTo>
                  <a:lnTo>
                    <a:pt x="83" y="13"/>
                  </a:lnTo>
                  <a:lnTo>
                    <a:pt x="85" y="12"/>
                  </a:lnTo>
                  <a:lnTo>
                    <a:pt x="86" y="12"/>
                  </a:lnTo>
                  <a:lnTo>
                    <a:pt x="87" y="12"/>
                  </a:lnTo>
                  <a:lnTo>
                    <a:pt x="89" y="12"/>
                  </a:lnTo>
                  <a:lnTo>
                    <a:pt x="90" y="12"/>
                  </a:lnTo>
                  <a:lnTo>
                    <a:pt x="91" y="12"/>
                  </a:lnTo>
                  <a:lnTo>
                    <a:pt x="92" y="11"/>
                  </a:lnTo>
                  <a:lnTo>
                    <a:pt x="93" y="10"/>
                  </a:lnTo>
                  <a:lnTo>
                    <a:pt x="93" y="8"/>
                  </a:lnTo>
                  <a:lnTo>
                    <a:pt x="94" y="7"/>
                  </a:lnTo>
                  <a:lnTo>
                    <a:pt x="95" y="7"/>
                  </a:lnTo>
                  <a:lnTo>
                    <a:pt x="97" y="6"/>
                  </a:lnTo>
                  <a:lnTo>
                    <a:pt x="98" y="5"/>
                  </a:lnTo>
                  <a:lnTo>
                    <a:pt x="99" y="5"/>
                  </a:lnTo>
                  <a:lnTo>
                    <a:pt x="100" y="4"/>
                  </a:lnTo>
                  <a:lnTo>
                    <a:pt x="101" y="4"/>
                  </a:lnTo>
                  <a:lnTo>
                    <a:pt x="104" y="3"/>
                  </a:lnTo>
                  <a:lnTo>
                    <a:pt x="105" y="2"/>
                  </a:lnTo>
                  <a:lnTo>
                    <a:pt x="107" y="2"/>
                  </a:lnTo>
                  <a:lnTo>
                    <a:pt x="107" y="0"/>
                  </a:lnTo>
                  <a:lnTo>
                    <a:pt x="108" y="0"/>
                  </a:lnTo>
                  <a:lnTo>
                    <a:pt x="110" y="0"/>
                  </a:lnTo>
                  <a:lnTo>
                    <a:pt x="112" y="0"/>
                  </a:lnTo>
                  <a:lnTo>
                    <a:pt x="113" y="0"/>
                  </a:lnTo>
                  <a:lnTo>
                    <a:pt x="114" y="0"/>
                  </a:lnTo>
                  <a:lnTo>
                    <a:pt x="114" y="2"/>
                  </a:lnTo>
                  <a:lnTo>
                    <a:pt x="117" y="0"/>
                  </a:lnTo>
                  <a:lnTo>
                    <a:pt x="120" y="0"/>
                  </a:lnTo>
                  <a:lnTo>
                    <a:pt x="121" y="0"/>
                  </a:lnTo>
                  <a:lnTo>
                    <a:pt x="122" y="2"/>
                  </a:lnTo>
                  <a:lnTo>
                    <a:pt x="123" y="2"/>
                  </a:lnTo>
                  <a:lnTo>
                    <a:pt x="126" y="2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411" name="Freeform 63"/>
            <p:cNvSpPr>
              <a:spLocks/>
            </p:cNvSpPr>
            <p:nvPr/>
          </p:nvSpPr>
          <p:spPr bwMode="auto">
            <a:xfrm>
              <a:off x="8601591" y="4635472"/>
              <a:ext cx="1672146" cy="621311"/>
            </a:xfrm>
            <a:custGeom>
              <a:avLst/>
              <a:gdLst>
                <a:gd name="T0" fmla="*/ 25 w 1463"/>
                <a:gd name="T1" fmla="*/ 542 h 548"/>
                <a:gd name="T2" fmla="*/ 41 w 1463"/>
                <a:gd name="T3" fmla="*/ 533 h 548"/>
                <a:gd name="T4" fmla="*/ 64 w 1463"/>
                <a:gd name="T5" fmla="*/ 531 h 548"/>
                <a:gd name="T6" fmla="*/ 106 w 1463"/>
                <a:gd name="T7" fmla="*/ 536 h 548"/>
                <a:gd name="T8" fmla="*/ 143 w 1463"/>
                <a:gd name="T9" fmla="*/ 529 h 548"/>
                <a:gd name="T10" fmla="*/ 154 w 1463"/>
                <a:gd name="T11" fmla="*/ 514 h 548"/>
                <a:gd name="T12" fmla="*/ 175 w 1463"/>
                <a:gd name="T13" fmla="*/ 497 h 548"/>
                <a:gd name="T14" fmla="*/ 210 w 1463"/>
                <a:gd name="T15" fmla="*/ 454 h 548"/>
                <a:gd name="T16" fmla="*/ 225 w 1463"/>
                <a:gd name="T17" fmla="*/ 429 h 548"/>
                <a:gd name="T18" fmla="*/ 258 w 1463"/>
                <a:gd name="T19" fmla="*/ 416 h 548"/>
                <a:gd name="T20" fmla="*/ 302 w 1463"/>
                <a:gd name="T21" fmla="*/ 396 h 548"/>
                <a:gd name="T22" fmla="*/ 341 w 1463"/>
                <a:gd name="T23" fmla="*/ 380 h 548"/>
                <a:gd name="T24" fmla="*/ 375 w 1463"/>
                <a:gd name="T25" fmla="*/ 367 h 548"/>
                <a:gd name="T26" fmla="*/ 398 w 1463"/>
                <a:gd name="T27" fmla="*/ 357 h 548"/>
                <a:gd name="T28" fmla="*/ 445 w 1463"/>
                <a:gd name="T29" fmla="*/ 328 h 548"/>
                <a:gd name="T30" fmla="*/ 578 w 1463"/>
                <a:gd name="T31" fmla="*/ 249 h 548"/>
                <a:gd name="T32" fmla="*/ 600 w 1463"/>
                <a:gd name="T33" fmla="*/ 228 h 548"/>
                <a:gd name="T34" fmla="*/ 662 w 1463"/>
                <a:gd name="T35" fmla="*/ 146 h 548"/>
                <a:gd name="T36" fmla="*/ 694 w 1463"/>
                <a:gd name="T37" fmla="*/ 124 h 548"/>
                <a:gd name="T38" fmla="*/ 719 w 1463"/>
                <a:gd name="T39" fmla="*/ 130 h 548"/>
                <a:gd name="T40" fmla="*/ 770 w 1463"/>
                <a:gd name="T41" fmla="*/ 143 h 548"/>
                <a:gd name="T42" fmla="*/ 821 w 1463"/>
                <a:gd name="T43" fmla="*/ 193 h 548"/>
                <a:gd name="T44" fmla="*/ 854 w 1463"/>
                <a:gd name="T45" fmla="*/ 251 h 548"/>
                <a:gd name="T46" fmla="*/ 898 w 1463"/>
                <a:gd name="T47" fmla="*/ 252 h 548"/>
                <a:gd name="T48" fmla="*/ 919 w 1463"/>
                <a:gd name="T49" fmla="*/ 242 h 548"/>
                <a:gd name="T50" fmla="*/ 936 w 1463"/>
                <a:gd name="T51" fmla="*/ 235 h 548"/>
                <a:gd name="T52" fmla="*/ 951 w 1463"/>
                <a:gd name="T53" fmla="*/ 221 h 548"/>
                <a:gd name="T54" fmla="*/ 967 w 1463"/>
                <a:gd name="T55" fmla="*/ 235 h 548"/>
                <a:gd name="T56" fmla="*/ 1002 w 1463"/>
                <a:gd name="T57" fmla="*/ 247 h 548"/>
                <a:gd name="T58" fmla="*/ 1024 w 1463"/>
                <a:gd name="T59" fmla="*/ 239 h 548"/>
                <a:gd name="T60" fmla="*/ 1031 w 1463"/>
                <a:gd name="T61" fmla="*/ 221 h 548"/>
                <a:gd name="T62" fmla="*/ 1041 w 1463"/>
                <a:gd name="T63" fmla="*/ 208 h 548"/>
                <a:gd name="T64" fmla="*/ 1060 w 1463"/>
                <a:gd name="T65" fmla="*/ 203 h 548"/>
                <a:gd name="T66" fmla="*/ 1092 w 1463"/>
                <a:gd name="T67" fmla="*/ 212 h 548"/>
                <a:gd name="T68" fmla="*/ 1108 w 1463"/>
                <a:gd name="T69" fmla="*/ 229 h 548"/>
                <a:gd name="T70" fmla="*/ 1127 w 1463"/>
                <a:gd name="T71" fmla="*/ 215 h 548"/>
                <a:gd name="T72" fmla="*/ 1144 w 1463"/>
                <a:gd name="T73" fmla="*/ 208 h 548"/>
                <a:gd name="T74" fmla="*/ 1157 w 1463"/>
                <a:gd name="T75" fmla="*/ 215 h 548"/>
                <a:gd name="T76" fmla="*/ 1162 w 1463"/>
                <a:gd name="T77" fmla="*/ 201 h 548"/>
                <a:gd name="T78" fmla="*/ 1142 w 1463"/>
                <a:gd name="T79" fmla="*/ 178 h 548"/>
                <a:gd name="T80" fmla="*/ 1149 w 1463"/>
                <a:gd name="T81" fmla="*/ 168 h 548"/>
                <a:gd name="T82" fmla="*/ 1176 w 1463"/>
                <a:gd name="T83" fmla="*/ 176 h 548"/>
                <a:gd name="T84" fmla="*/ 1192 w 1463"/>
                <a:gd name="T85" fmla="*/ 158 h 548"/>
                <a:gd name="T86" fmla="*/ 1210 w 1463"/>
                <a:gd name="T87" fmla="*/ 130 h 548"/>
                <a:gd name="T88" fmla="*/ 1232 w 1463"/>
                <a:gd name="T89" fmla="*/ 109 h 548"/>
                <a:gd name="T90" fmla="*/ 1249 w 1463"/>
                <a:gd name="T91" fmla="*/ 97 h 548"/>
                <a:gd name="T92" fmla="*/ 1276 w 1463"/>
                <a:gd name="T93" fmla="*/ 92 h 548"/>
                <a:gd name="T94" fmla="*/ 1296 w 1463"/>
                <a:gd name="T95" fmla="*/ 96 h 548"/>
                <a:gd name="T96" fmla="*/ 1318 w 1463"/>
                <a:gd name="T97" fmla="*/ 107 h 548"/>
                <a:gd name="T98" fmla="*/ 1337 w 1463"/>
                <a:gd name="T99" fmla="*/ 105 h 548"/>
                <a:gd name="T100" fmla="*/ 1356 w 1463"/>
                <a:gd name="T101" fmla="*/ 97 h 548"/>
                <a:gd name="T102" fmla="*/ 1393 w 1463"/>
                <a:gd name="T103" fmla="*/ 72 h 548"/>
                <a:gd name="T104" fmla="*/ 1401 w 1463"/>
                <a:gd name="T105" fmla="*/ 48 h 548"/>
                <a:gd name="T106" fmla="*/ 1411 w 1463"/>
                <a:gd name="T107" fmla="*/ 34 h 548"/>
                <a:gd name="T108" fmla="*/ 1416 w 1463"/>
                <a:gd name="T109" fmla="*/ 19 h 548"/>
                <a:gd name="T110" fmla="*/ 1427 w 1463"/>
                <a:gd name="T111" fmla="*/ 14 h 548"/>
                <a:gd name="T112" fmla="*/ 1434 w 1463"/>
                <a:gd name="T113" fmla="*/ 30 h 548"/>
                <a:gd name="T114" fmla="*/ 1444 w 1463"/>
                <a:gd name="T115" fmla="*/ 44 h 548"/>
                <a:gd name="T116" fmla="*/ 1457 w 1463"/>
                <a:gd name="T117" fmla="*/ 28 h 548"/>
                <a:gd name="T118" fmla="*/ 1460 w 1463"/>
                <a:gd name="T119" fmla="*/ 5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63" h="548">
                  <a:moveTo>
                    <a:pt x="0" y="548"/>
                  </a:moveTo>
                  <a:lnTo>
                    <a:pt x="1" y="548"/>
                  </a:lnTo>
                  <a:lnTo>
                    <a:pt x="2" y="548"/>
                  </a:lnTo>
                  <a:lnTo>
                    <a:pt x="3" y="546"/>
                  </a:lnTo>
                  <a:lnTo>
                    <a:pt x="6" y="546"/>
                  </a:lnTo>
                  <a:lnTo>
                    <a:pt x="8" y="546"/>
                  </a:lnTo>
                  <a:lnTo>
                    <a:pt x="9" y="546"/>
                  </a:lnTo>
                  <a:lnTo>
                    <a:pt x="10" y="546"/>
                  </a:lnTo>
                  <a:lnTo>
                    <a:pt x="11" y="545"/>
                  </a:lnTo>
                  <a:lnTo>
                    <a:pt x="13" y="544"/>
                  </a:lnTo>
                  <a:lnTo>
                    <a:pt x="16" y="544"/>
                  </a:lnTo>
                  <a:lnTo>
                    <a:pt x="18" y="543"/>
                  </a:lnTo>
                  <a:lnTo>
                    <a:pt x="19" y="543"/>
                  </a:lnTo>
                  <a:lnTo>
                    <a:pt x="21" y="542"/>
                  </a:lnTo>
                  <a:lnTo>
                    <a:pt x="23" y="542"/>
                  </a:lnTo>
                  <a:lnTo>
                    <a:pt x="24" y="542"/>
                  </a:lnTo>
                  <a:lnTo>
                    <a:pt x="25" y="542"/>
                  </a:lnTo>
                  <a:lnTo>
                    <a:pt x="26" y="542"/>
                  </a:lnTo>
                  <a:lnTo>
                    <a:pt x="27" y="541"/>
                  </a:lnTo>
                  <a:lnTo>
                    <a:pt x="28" y="539"/>
                  </a:lnTo>
                  <a:lnTo>
                    <a:pt x="30" y="539"/>
                  </a:lnTo>
                  <a:lnTo>
                    <a:pt x="31" y="538"/>
                  </a:lnTo>
                  <a:lnTo>
                    <a:pt x="32" y="538"/>
                  </a:lnTo>
                  <a:lnTo>
                    <a:pt x="34" y="538"/>
                  </a:lnTo>
                  <a:lnTo>
                    <a:pt x="34" y="537"/>
                  </a:lnTo>
                  <a:lnTo>
                    <a:pt x="35" y="537"/>
                  </a:lnTo>
                  <a:lnTo>
                    <a:pt x="36" y="537"/>
                  </a:lnTo>
                  <a:lnTo>
                    <a:pt x="36" y="536"/>
                  </a:lnTo>
                  <a:lnTo>
                    <a:pt x="36" y="535"/>
                  </a:lnTo>
                  <a:lnTo>
                    <a:pt x="36" y="534"/>
                  </a:lnTo>
                  <a:lnTo>
                    <a:pt x="38" y="533"/>
                  </a:lnTo>
                  <a:lnTo>
                    <a:pt x="39" y="533"/>
                  </a:lnTo>
                  <a:lnTo>
                    <a:pt x="40" y="533"/>
                  </a:lnTo>
                  <a:lnTo>
                    <a:pt x="41" y="533"/>
                  </a:lnTo>
                  <a:lnTo>
                    <a:pt x="42" y="533"/>
                  </a:lnTo>
                  <a:lnTo>
                    <a:pt x="43" y="533"/>
                  </a:lnTo>
                  <a:lnTo>
                    <a:pt x="43" y="531"/>
                  </a:lnTo>
                  <a:lnTo>
                    <a:pt x="45" y="530"/>
                  </a:lnTo>
                  <a:lnTo>
                    <a:pt x="47" y="531"/>
                  </a:lnTo>
                  <a:lnTo>
                    <a:pt x="48" y="531"/>
                  </a:lnTo>
                  <a:lnTo>
                    <a:pt x="49" y="531"/>
                  </a:lnTo>
                  <a:lnTo>
                    <a:pt x="50" y="531"/>
                  </a:lnTo>
                  <a:lnTo>
                    <a:pt x="51" y="531"/>
                  </a:lnTo>
                  <a:lnTo>
                    <a:pt x="54" y="533"/>
                  </a:lnTo>
                  <a:lnTo>
                    <a:pt x="55" y="531"/>
                  </a:lnTo>
                  <a:lnTo>
                    <a:pt x="56" y="531"/>
                  </a:lnTo>
                  <a:lnTo>
                    <a:pt x="58" y="531"/>
                  </a:lnTo>
                  <a:lnTo>
                    <a:pt x="60" y="531"/>
                  </a:lnTo>
                  <a:lnTo>
                    <a:pt x="61" y="531"/>
                  </a:lnTo>
                  <a:lnTo>
                    <a:pt x="62" y="531"/>
                  </a:lnTo>
                  <a:lnTo>
                    <a:pt x="64" y="531"/>
                  </a:lnTo>
                  <a:lnTo>
                    <a:pt x="68" y="531"/>
                  </a:lnTo>
                  <a:lnTo>
                    <a:pt x="70" y="533"/>
                  </a:lnTo>
                  <a:lnTo>
                    <a:pt x="72" y="531"/>
                  </a:lnTo>
                  <a:lnTo>
                    <a:pt x="75" y="531"/>
                  </a:lnTo>
                  <a:lnTo>
                    <a:pt x="77" y="531"/>
                  </a:lnTo>
                  <a:lnTo>
                    <a:pt x="79" y="531"/>
                  </a:lnTo>
                  <a:lnTo>
                    <a:pt x="80" y="533"/>
                  </a:lnTo>
                  <a:lnTo>
                    <a:pt x="83" y="533"/>
                  </a:lnTo>
                  <a:lnTo>
                    <a:pt x="85" y="533"/>
                  </a:lnTo>
                  <a:lnTo>
                    <a:pt x="87" y="533"/>
                  </a:lnTo>
                  <a:lnTo>
                    <a:pt x="91" y="534"/>
                  </a:lnTo>
                  <a:lnTo>
                    <a:pt x="93" y="534"/>
                  </a:lnTo>
                  <a:lnTo>
                    <a:pt x="95" y="534"/>
                  </a:lnTo>
                  <a:lnTo>
                    <a:pt x="98" y="535"/>
                  </a:lnTo>
                  <a:lnTo>
                    <a:pt x="100" y="535"/>
                  </a:lnTo>
                  <a:lnTo>
                    <a:pt x="102" y="535"/>
                  </a:lnTo>
                  <a:lnTo>
                    <a:pt x="106" y="536"/>
                  </a:lnTo>
                  <a:lnTo>
                    <a:pt x="109" y="536"/>
                  </a:lnTo>
                  <a:lnTo>
                    <a:pt x="115" y="536"/>
                  </a:lnTo>
                  <a:lnTo>
                    <a:pt x="117" y="536"/>
                  </a:lnTo>
                  <a:lnTo>
                    <a:pt x="120" y="536"/>
                  </a:lnTo>
                  <a:lnTo>
                    <a:pt x="122" y="535"/>
                  </a:lnTo>
                  <a:lnTo>
                    <a:pt x="124" y="535"/>
                  </a:lnTo>
                  <a:lnTo>
                    <a:pt x="127" y="535"/>
                  </a:lnTo>
                  <a:lnTo>
                    <a:pt x="130" y="535"/>
                  </a:lnTo>
                  <a:lnTo>
                    <a:pt x="132" y="534"/>
                  </a:lnTo>
                  <a:lnTo>
                    <a:pt x="133" y="534"/>
                  </a:lnTo>
                  <a:lnTo>
                    <a:pt x="135" y="534"/>
                  </a:lnTo>
                  <a:lnTo>
                    <a:pt x="136" y="534"/>
                  </a:lnTo>
                  <a:lnTo>
                    <a:pt x="137" y="533"/>
                  </a:lnTo>
                  <a:lnTo>
                    <a:pt x="138" y="531"/>
                  </a:lnTo>
                  <a:lnTo>
                    <a:pt x="140" y="530"/>
                  </a:lnTo>
                  <a:lnTo>
                    <a:pt x="142" y="529"/>
                  </a:lnTo>
                  <a:lnTo>
                    <a:pt x="143" y="529"/>
                  </a:lnTo>
                  <a:lnTo>
                    <a:pt x="144" y="528"/>
                  </a:lnTo>
                  <a:lnTo>
                    <a:pt x="145" y="527"/>
                  </a:lnTo>
                  <a:lnTo>
                    <a:pt x="146" y="526"/>
                  </a:lnTo>
                  <a:lnTo>
                    <a:pt x="147" y="524"/>
                  </a:lnTo>
                  <a:lnTo>
                    <a:pt x="148" y="524"/>
                  </a:lnTo>
                  <a:lnTo>
                    <a:pt x="151" y="522"/>
                  </a:lnTo>
                  <a:lnTo>
                    <a:pt x="151" y="521"/>
                  </a:lnTo>
                  <a:lnTo>
                    <a:pt x="151" y="520"/>
                  </a:lnTo>
                  <a:lnTo>
                    <a:pt x="151" y="519"/>
                  </a:lnTo>
                  <a:lnTo>
                    <a:pt x="152" y="519"/>
                  </a:lnTo>
                  <a:lnTo>
                    <a:pt x="152" y="518"/>
                  </a:lnTo>
                  <a:lnTo>
                    <a:pt x="152" y="516"/>
                  </a:lnTo>
                  <a:lnTo>
                    <a:pt x="151" y="515"/>
                  </a:lnTo>
                  <a:lnTo>
                    <a:pt x="151" y="514"/>
                  </a:lnTo>
                  <a:lnTo>
                    <a:pt x="152" y="514"/>
                  </a:lnTo>
                  <a:lnTo>
                    <a:pt x="153" y="514"/>
                  </a:lnTo>
                  <a:lnTo>
                    <a:pt x="154" y="514"/>
                  </a:lnTo>
                  <a:lnTo>
                    <a:pt x="155" y="514"/>
                  </a:lnTo>
                  <a:lnTo>
                    <a:pt x="157" y="513"/>
                  </a:lnTo>
                  <a:lnTo>
                    <a:pt x="158" y="513"/>
                  </a:lnTo>
                  <a:lnTo>
                    <a:pt x="159" y="512"/>
                  </a:lnTo>
                  <a:lnTo>
                    <a:pt x="160" y="509"/>
                  </a:lnTo>
                  <a:lnTo>
                    <a:pt x="162" y="508"/>
                  </a:lnTo>
                  <a:lnTo>
                    <a:pt x="163" y="506"/>
                  </a:lnTo>
                  <a:lnTo>
                    <a:pt x="166" y="505"/>
                  </a:lnTo>
                  <a:lnTo>
                    <a:pt x="167" y="504"/>
                  </a:lnTo>
                  <a:lnTo>
                    <a:pt x="168" y="503"/>
                  </a:lnTo>
                  <a:lnTo>
                    <a:pt x="169" y="501"/>
                  </a:lnTo>
                  <a:lnTo>
                    <a:pt x="170" y="500"/>
                  </a:lnTo>
                  <a:lnTo>
                    <a:pt x="170" y="499"/>
                  </a:lnTo>
                  <a:lnTo>
                    <a:pt x="172" y="499"/>
                  </a:lnTo>
                  <a:lnTo>
                    <a:pt x="173" y="498"/>
                  </a:lnTo>
                  <a:lnTo>
                    <a:pt x="174" y="497"/>
                  </a:lnTo>
                  <a:lnTo>
                    <a:pt x="175" y="497"/>
                  </a:lnTo>
                  <a:lnTo>
                    <a:pt x="177" y="493"/>
                  </a:lnTo>
                  <a:lnTo>
                    <a:pt x="180" y="491"/>
                  </a:lnTo>
                  <a:lnTo>
                    <a:pt x="181" y="487"/>
                  </a:lnTo>
                  <a:lnTo>
                    <a:pt x="183" y="484"/>
                  </a:lnTo>
                  <a:lnTo>
                    <a:pt x="184" y="482"/>
                  </a:lnTo>
                  <a:lnTo>
                    <a:pt x="187" y="479"/>
                  </a:lnTo>
                  <a:lnTo>
                    <a:pt x="189" y="476"/>
                  </a:lnTo>
                  <a:lnTo>
                    <a:pt x="191" y="474"/>
                  </a:lnTo>
                  <a:lnTo>
                    <a:pt x="192" y="470"/>
                  </a:lnTo>
                  <a:lnTo>
                    <a:pt x="194" y="469"/>
                  </a:lnTo>
                  <a:lnTo>
                    <a:pt x="195" y="467"/>
                  </a:lnTo>
                  <a:lnTo>
                    <a:pt x="196" y="463"/>
                  </a:lnTo>
                  <a:lnTo>
                    <a:pt x="198" y="462"/>
                  </a:lnTo>
                  <a:lnTo>
                    <a:pt x="200" y="460"/>
                  </a:lnTo>
                  <a:lnTo>
                    <a:pt x="202" y="459"/>
                  </a:lnTo>
                  <a:lnTo>
                    <a:pt x="205" y="457"/>
                  </a:lnTo>
                  <a:lnTo>
                    <a:pt x="210" y="454"/>
                  </a:lnTo>
                  <a:lnTo>
                    <a:pt x="211" y="453"/>
                  </a:lnTo>
                  <a:lnTo>
                    <a:pt x="212" y="453"/>
                  </a:lnTo>
                  <a:lnTo>
                    <a:pt x="213" y="453"/>
                  </a:lnTo>
                  <a:lnTo>
                    <a:pt x="213" y="452"/>
                  </a:lnTo>
                  <a:lnTo>
                    <a:pt x="215" y="449"/>
                  </a:lnTo>
                  <a:lnTo>
                    <a:pt x="217" y="448"/>
                  </a:lnTo>
                  <a:lnTo>
                    <a:pt x="218" y="446"/>
                  </a:lnTo>
                  <a:lnTo>
                    <a:pt x="219" y="444"/>
                  </a:lnTo>
                  <a:lnTo>
                    <a:pt x="221" y="441"/>
                  </a:lnTo>
                  <a:lnTo>
                    <a:pt x="221" y="440"/>
                  </a:lnTo>
                  <a:lnTo>
                    <a:pt x="219" y="438"/>
                  </a:lnTo>
                  <a:lnTo>
                    <a:pt x="218" y="437"/>
                  </a:lnTo>
                  <a:lnTo>
                    <a:pt x="218" y="436"/>
                  </a:lnTo>
                  <a:lnTo>
                    <a:pt x="219" y="434"/>
                  </a:lnTo>
                  <a:lnTo>
                    <a:pt x="222" y="432"/>
                  </a:lnTo>
                  <a:lnTo>
                    <a:pt x="224" y="430"/>
                  </a:lnTo>
                  <a:lnTo>
                    <a:pt x="225" y="429"/>
                  </a:lnTo>
                  <a:lnTo>
                    <a:pt x="225" y="427"/>
                  </a:lnTo>
                  <a:lnTo>
                    <a:pt x="225" y="425"/>
                  </a:lnTo>
                  <a:lnTo>
                    <a:pt x="225" y="422"/>
                  </a:lnTo>
                  <a:lnTo>
                    <a:pt x="225" y="421"/>
                  </a:lnTo>
                  <a:lnTo>
                    <a:pt x="225" y="419"/>
                  </a:lnTo>
                  <a:lnTo>
                    <a:pt x="225" y="418"/>
                  </a:lnTo>
                  <a:lnTo>
                    <a:pt x="226" y="418"/>
                  </a:lnTo>
                  <a:lnTo>
                    <a:pt x="228" y="417"/>
                  </a:lnTo>
                  <a:lnTo>
                    <a:pt x="234" y="417"/>
                  </a:lnTo>
                  <a:lnTo>
                    <a:pt x="236" y="417"/>
                  </a:lnTo>
                  <a:lnTo>
                    <a:pt x="240" y="417"/>
                  </a:lnTo>
                  <a:lnTo>
                    <a:pt x="247" y="416"/>
                  </a:lnTo>
                  <a:lnTo>
                    <a:pt x="250" y="416"/>
                  </a:lnTo>
                  <a:lnTo>
                    <a:pt x="251" y="416"/>
                  </a:lnTo>
                  <a:lnTo>
                    <a:pt x="252" y="416"/>
                  </a:lnTo>
                  <a:lnTo>
                    <a:pt x="255" y="416"/>
                  </a:lnTo>
                  <a:lnTo>
                    <a:pt x="258" y="416"/>
                  </a:lnTo>
                  <a:lnTo>
                    <a:pt x="260" y="415"/>
                  </a:lnTo>
                  <a:lnTo>
                    <a:pt x="265" y="415"/>
                  </a:lnTo>
                  <a:lnTo>
                    <a:pt x="269" y="415"/>
                  </a:lnTo>
                  <a:lnTo>
                    <a:pt x="272" y="415"/>
                  </a:lnTo>
                  <a:lnTo>
                    <a:pt x="276" y="415"/>
                  </a:lnTo>
                  <a:lnTo>
                    <a:pt x="278" y="415"/>
                  </a:lnTo>
                  <a:lnTo>
                    <a:pt x="279" y="415"/>
                  </a:lnTo>
                  <a:lnTo>
                    <a:pt x="280" y="414"/>
                  </a:lnTo>
                  <a:lnTo>
                    <a:pt x="281" y="414"/>
                  </a:lnTo>
                  <a:lnTo>
                    <a:pt x="282" y="411"/>
                  </a:lnTo>
                  <a:lnTo>
                    <a:pt x="286" y="409"/>
                  </a:lnTo>
                  <a:lnTo>
                    <a:pt x="291" y="406"/>
                  </a:lnTo>
                  <a:lnTo>
                    <a:pt x="293" y="402"/>
                  </a:lnTo>
                  <a:lnTo>
                    <a:pt x="296" y="400"/>
                  </a:lnTo>
                  <a:lnTo>
                    <a:pt x="297" y="399"/>
                  </a:lnTo>
                  <a:lnTo>
                    <a:pt x="300" y="396"/>
                  </a:lnTo>
                  <a:lnTo>
                    <a:pt x="302" y="396"/>
                  </a:lnTo>
                  <a:lnTo>
                    <a:pt x="304" y="395"/>
                  </a:lnTo>
                  <a:lnTo>
                    <a:pt x="307" y="395"/>
                  </a:lnTo>
                  <a:lnTo>
                    <a:pt x="308" y="395"/>
                  </a:lnTo>
                  <a:lnTo>
                    <a:pt x="311" y="393"/>
                  </a:lnTo>
                  <a:lnTo>
                    <a:pt x="314" y="392"/>
                  </a:lnTo>
                  <a:lnTo>
                    <a:pt x="318" y="389"/>
                  </a:lnTo>
                  <a:lnTo>
                    <a:pt x="321" y="388"/>
                  </a:lnTo>
                  <a:lnTo>
                    <a:pt x="323" y="386"/>
                  </a:lnTo>
                  <a:lnTo>
                    <a:pt x="326" y="385"/>
                  </a:lnTo>
                  <a:lnTo>
                    <a:pt x="327" y="384"/>
                  </a:lnTo>
                  <a:lnTo>
                    <a:pt x="329" y="382"/>
                  </a:lnTo>
                  <a:lnTo>
                    <a:pt x="330" y="382"/>
                  </a:lnTo>
                  <a:lnTo>
                    <a:pt x="330" y="381"/>
                  </a:lnTo>
                  <a:lnTo>
                    <a:pt x="333" y="381"/>
                  </a:lnTo>
                  <a:lnTo>
                    <a:pt x="337" y="380"/>
                  </a:lnTo>
                  <a:lnTo>
                    <a:pt x="339" y="380"/>
                  </a:lnTo>
                  <a:lnTo>
                    <a:pt x="341" y="380"/>
                  </a:lnTo>
                  <a:lnTo>
                    <a:pt x="345" y="380"/>
                  </a:lnTo>
                  <a:lnTo>
                    <a:pt x="348" y="379"/>
                  </a:lnTo>
                  <a:lnTo>
                    <a:pt x="352" y="378"/>
                  </a:lnTo>
                  <a:lnTo>
                    <a:pt x="353" y="378"/>
                  </a:lnTo>
                  <a:lnTo>
                    <a:pt x="355" y="378"/>
                  </a:lnTo>
                  <a:lnTo>
                    <a:pt x="357" y="377"/>
                  </a:lnTo>
                  <a:lnTo>
                    <a:pt x="360" y="376"/>
                  </a:lnTo>
                  <a:lnTo>
                    <a:pt x="363" y="374"/>
                  </a:lnTo>
                  <a:lnTo>
                    <a:pt x="364" y="374"/>
                  </a:lnTo>
                  <a:lnTo>
                    <a:pt x="366" y="373"/>
                  </a:lnTo>
                  <a:lnTo>
                    <a:pt x="367" y="372"/>
                  </a:lnTo>
                  <a:lnTo>
                    <a:pt x="368" y="371"/>
                  </a:lnTo>
                  <a:lnTo>
                    <a:pt x="369" y="371"/>
                  </a:lnTo>
                  <a:lnTo>
                    <a:pt x="371" y="370"/>
                  </a:lnTo>
                  <a:lnTo>
                    <a:pt x="373" y="369"/>
                  </a:lnTo>
                  <a:lnTo>
                    <a:pt x="374" y="367"/>
                  </a:lnTo>
                  <a:lnTo>
                    <a:pt x="375" y="367"/>
                  </a:lnTo>
                  <a:lnTo>
                    <a:pt x="376" y="367"/>
                  </a:lnTo>
                  <a:lnTo>
                    <a:pt x="377" y="367"/>
                  </a:lnTo>
                  <a:lnTo>
                    <a:pt x="378" y="367"/>
                  </a:lnTo>
                  <a:lnTo>
                    <a:pt x="378" y="369"/>
                  </a:lnTo>
                  <a:lnTo>
                    <a:pt x="379" y="369"/>
                  </a:lnTo>
                  <a:lnTo>
                    <a:pt x="381" y="370"/>
                  </a:lnTo>
                  <a:lnTo>
                    <a:pt x="382" y="370"/>
                  </a:lnTo>
                  <a:lnTo>
                    <a:pt x="384" y="367"/>
                  </a:lnTo>
                  <a:lnTo>
                    <a:pt x="385" y="366"/>
                  </a:lnTo>
                  <a:lnTo>
                    <a:pt x="385" y="365"/>
                  </a:lnTo>
                  <a:lnTo>
                    <a:pt x="388" y="363"/>
                  </a:lnTo>
                  <a:lnTo>
                    <a:pt x="389" y="362"/>
                  </a:lnTo>
                  <a:lnTo>
                    <a:pt x="391" y="362"/>
                  </a:lnTo>
                  <a:lnTo>
                    <a:pt x="392" y="361"/>
                  </a:lnTo>
                  <a:lnTo>
                    <a:pt x="394" y="359"/>
                  </a:lnTo>
                  <a:lnTo>
                    <a:pt x="396" y="358"/>
                  </a:lnTo>
                  <a:lnTo>
                    <a:pt x="398" y="357"/>
                  </a:lnTo>
                  <a:lnTo>
                    <a:pt x="403" y="355"/>
                  </a:lnTo>
                  <a:lnTo>
                    <a:pt x="404" y="354"/>
                  </a:lnTo>
                  <a:lnTo>
                    <a:pt x="406" y="351"/>
                  </a:lnTo>
                  <a:lnTo>
                    <a:pt x="409" y="350"/>
                  </a:lnTo>
                  <a:lnTo>
                    <a:pt x="412" y="348"/>
                  </a:lnTo>
                  <a:lnTo>
                    <a:pt x="414" y="347"/>
                  </a:lnTo>
                  <a:lnTo>
                    <a:pt x="416" y="345"/>
                  </a:lnTo>
                  <a:lnTo>
                    <a:pt x="420" y="343"/>
                  </a:lnTo>
                  <a:lnTo>
                    <a:pt x="423" y="341"/>
                  </a:lnTo>
                  <a:lnTo>
                    <a:pt x="427" y="340"/>
                  </a:lnTo>
                  <a:lnTo>
                    <a:pt x="430" y="337"/>
                  </a:lnTo>
                  <a:lnTo>
                    <a:pt x="433" y="336"/>
                  </a:lnTo>
                  <a:lnTo>
                    <a:pt x="435" y="335"/>
                  </a:lnTo>
                  <a:lnTo>
                    <a:pt x="439" y="333"/>
                  </a:lnTo>
                  <a:lnTo>
                    <a:pt x="442" y="330"/>
                  </a:lnTo>
                  <a:lnTo>
                    <a:pt x="444" y="329"/>
                  </a:lnTo>
                  <a:lnTo>
                    <a:pt x="445" y="328"/>
                  </a:lnTo>
                  <a:lnTo>
                    <a:pt x="449" y="326"/>
                  </a:lnTo>
                  <a:lnTo>
                    <a:pt x="450" y="326"/>
                  </a:lnTo>
                  <a:lnTo>
                    <a:pt x="452" y="325"/>
                  </a:lnTo>
                  <a:lnTo>
                    <a:pt x="457" y="321"/>
                  </a:lnTo>
                  <a:lnTo>
                    <a:pt x="460" y="320"/>
                  </a:lnTo>
                  <a:lnTo>
                    <a:pt x="460" y="319"/>
                  </a:lnTo>
                  <a:lnTo>
                    <a:pt x="472" y="312"/>
                  </a:lnTo>
                  <a:lnTo>
                    <a:pt x="474" y="311"/>
                  </a:lnTo>
                  <a:lnTo>
                    <a:pt x="481" y="307"/>
                  </a:lnTo>
                  <a:lnTo>
                    <a:pt x="482" y="306"/>
                  </a:lnTo>
                  <a:lnTo>
                    <a:pt x="485" y="305"/>
                  </a:lnTo>
                  <a:lnTo>
                    <a:pt x="486" y="304"/>
                  </a:lnTo>
                  <a:lnTo>
                    <a:pt x="535" y="275"/>
                  </a:lnTo>
                  <a:lnTo>
                    <a:pt x="539" y="273"/>
                  </a:lnTo>
                  <a:lnTo>
                    <a:pt x="576" y="251"/>
                  </a:lnTo>
                  <a:lnTo>
                    <a:pt x="577" y="250"/>
                  </a:lnTo>
                  <a:lnTo>
                    <a:pt x="578" y="249"/>
                  </a:lnTo>
                  <a:lnTo>
                    <a:pt x="579" y="249"/>
                  </a:lnTo>
                  <a:lnTo>
                    <a:pt x="580" y="247"/>
                  </a:lnTo>
                  <a:lnTo>
                    <a:pt x="585" y="244"/>
                  </a:lnTo>
                  <a:lnTo>
                    <a:pt x="588" y="243"/>
                  </a:lnTo>
                  <a:lnTo>
                    <a:pt x="588" y="242"/>
                  </a:lnTo>
                  <a:lnTo>
                    <a:pt x="590" y="240"/>
                  </a:lnTo>
                  <a:lnTo>
                    <a:pt x="591" y="240"/>
                  </a:lnTo>
                  <a:lnTo>
                    <a:pt x="592" y="238"/>
                  </a:lnTo>
                  <a:lnTo>
                    <a:pt x="594" y="238"/>
                  </a:lnTo>
                  <a:lnTo>
                    <a:pt x="594" y="237"/>
                  </a:lnTo>
                  <a:lnTo>
                    <a:pt x="595" y="236"/>
                  </a:lnTo>
                  <a:lnTo>
                    <a:pt x="597" y="236"/>
                  </a:lnTo>
                  <a:lnTo>
                    <a:pt x="597" y="235"/>
                  </a:lnTo>
                  <a:lnTo>
                    <a:pt x="598" y="234"/>
                  </a:lnTo>
                  <a:lnTo>
                    <a:pt x="599" y="231"/>
                  </a:lnTo>
                  <a:lnTo>
                    <a:pt x="599" y="230"/>
                  </a:lnTo>
                  <a:lnTo>
                    <a:pt x="600" y="228"/>
                  </a:lnTo>
                  <a:lnTo>
                    <a:pt x="601" y="225"/>
                  </a:lnTo>
                  <a:lnTo>
                    <a:pt x="610" y="207"/>
                  </a:lnTo>
                  <a:lnTo>
                    <a:pt x="613" y="201"/>
                  </a:lnTo>
                  <a:lnTo>
                    <a:pt x="625" y="172"/>
                  </a:lnTo>
                  <a:lnTo>
                    <a:pt x="627" y="170"/>
                  </a:lnTo>
                  <a:lnTo>
                    <a:pt x="630" y="161"/>
                  </a:lnTo>
                  <a:lnTo>
                    <a:pt x="632" y="158"/>
                  </a:lnTo>
                  <a:lnTo>
                    <a:pt x="632" y="156"/>
                  </a:lnTo>
                  <a:lnTo>
                    <a:pt x="634" y="156"/>
                  </a:lnTo>
                  <a:lnTo>
                    <a:pt x="634" y="155"/>
                  </a:lnTo>
                  <a:lnTo>
                    <a:pt x="635" y="154"/>
                  </a:lnTo>
                  <a:lnTo>
                    <a:pt x="637" y="153"/>
                  </a:lnTo>
                  <a:lnTo>
                    <a:pt x="639" y="152"/>
                  </a:lnTo>
                  <a:lnTo>
                    <a:pt x="642" y="150"/>
                  </a:lnTo>
                  <a:lnTo>
                    <a:pt x="645" y="148"/>
                  </a:lnTo>
                  <a:lnTo>
                    <a:pt x="653" y="147"/>
                  </a:lnTo>
                  <a:lnTo>
                    <a:pt x="662" y="146"/>
                  </a:lnTo>
                  <a:lnTo>
                    <a:pt x="669" y="143"/>
                  </a:lnTo>
                  <a:lnTo>
                    <a:pt x="674" y="142"/>
                  </a:lnTo>
                  <a:lnTo>
                    <a:pt x="675" y="142"/>
                  </a:lnTo>
                  <a:lnTo>
                    <a:pt x="676" y="141"/>
                  </a:lnTo>
                  <a:lnTo>
                    <a:pt x="679" y="132"/>
                  </a:lnTo>
                  <a:lnTo>
                    <a:pt x="680" y="130"/>
                  </a:lnTo>
                  <a:lnTo>
                    <a:pt x="681" y="126"/>
                  </a:lnTo>
                  <a:lnTo>
                    <a:pt x="682" y="124"/>
                  </a:lnTo>
                  <a:lnTo>
                    <a:pt x="682" y="122"/>
                  </a:lnTo>
                  <a:lnTo>
                    <a:pt x="683" y="122"/>
                  </a:lnTo>
                  <a:lnTo>
                    <a:pt x="684" y="123"/>
                  </a:lnTo>
                  <a:lnTo>
                    <a:pt x="687" y="124"/>
                  </a:lnTo>
                  <a:lnTo>
                    <a:pt x="688" y="124"/>
                  </a:lnTo>
                  <a:lnTo>
                    <a:pt x="689" y="124"/>
                  </a:lnTo>
                  <a:lnTo>
                    <a:pt x="691" y="124"/>
                  </a:lnTo>
                  <a:lnTo>
                    <a:pt x="692" y="124"/>
                  </a:lnTo>
                  <a:lnTo>
                    <a:pt x="694" y="124"/>
                  </a:lnTo>
                  <a:lnTo>
                    <a:pt x="695" y="124"/>
                  </a:lnTo>
                  <a:lnTo>
                    <a:pt x="696" y="124"/>
                  </a:lnTo>
                  <a:lnTo>
                    <a:pt x="697" y="125"/>
                  </a:lnTo>
                  <a:lnTo>
                    <a:pt x="699" y="125"/>
                  </a:lnTo>
                  <a:lnTo>
                    <a:pt x="702" y="126"/>
                  </a:lnTo>
                  <a:lnTo>
                    <a:pt x="704" y="126"/>
                  </a:lnTo>
                  <a:lnTo>
                    <a:pt x="705" y="126"/>
                  </a:lnTo>
                  <a:lnTo>
                    <a:pt x="706" y="126"/>
                  </a:lnTo>
                  <a:lnTo>
                    <a:pt x="707" y="127"/>
                  </a:lnTo>
                  <a:lnTo>
                    <a:pt x="709" y="127"/>
                  </a:lnTo>
                  <a:lnTo>
                    <a:pt x="710" y="127"/>
                  </a:lnTo>
                  <a:lnTo>
                    <a:pt x="711" y="128"/>
                  </a:lnTo>
                  <a:lnTo>
                    <a:pt x="712" y="128"/>
                  </a:lnTo>
                  <a:lnTo>
                    <a:pt x="713" y="128"/>
                  </a:lnTo>
                  <a:lnTo>
                    <a:pt x="715" y="128"/>
                  </a:lnTo>
                  <a:lnTo>
                    <a:pt x="717" y="130"/>
                  </a:lnTo>
                  <a:lnTo>
                    <a:pt x="719" y="130"/>
                  </a:lnTo>
                  <a:lnTo>
                    <a:pt x="720" y="131"/>
                  </a:lnTo>
                  <a:lnTo>
                    <a:pt x="721" y="131"/>
                  </a:lnTo>
                  <a:lnTo>
                    <a:pt x="724" y="132"/>
                  </a:lnTo>
                  <a:lnTo>
                    <a:pt x="724" y="133"/>
                  </a:lnTo>
                  <a:lnTo>
                    <a:pt x="725" y="133"/>
                  </a:lnTo>
                  <a:lnTo>
                    <a:pt x="726" y="133"/>
                  </a:lnTo>
                  <a:lnTo>
                    <a:pt x="727" y="133"/>
                  </a:lnTo>
                  <a:lnTo>
                    <a:pt x="729" y="134"/>
                  </a:lnTo>
                  <a:lnTo>
                    <a:pt x="732" y="134"/>
                  </a:lnTo>
                  <a:lnTo>
                    <a:pt x="736" y="134"/>
                  </a:lnTo>
                  <a:lnTo>
                    <a:pt x="737" y="135"/>
                  </a:lnTo>
                  <a:lnTo>
                    <a:pt x="741" y="135"/>
                  </a:lnTo>
                  <a:lnTo>
                    <a:pt x="746" y="135"/>
                  </a:lnTo>
                  <a:lnTo>
                    <a:pt x="749" y="137"/>
                  </a:lnTo>
                  <a:lnTo>
                    <a:pt x="752" y="138"/>
                  </a:lnTo>
                  <a:lnTo>
                    <a:pt x="763" y="140"/>
                  </a:lnTo>
                  <a:lnTo>
                    <a:pt x="770" y="143"/>
                  </a:lnTo>
                  <a:lnTo>
                    <a:pt x="773" y="146"/>
                  </a:lnTo>
                  <a:lnTo>
                    <a:pt x="777" y="147"/>
                  </a:lnTo>
                  <a:lnTo>
                    <a:pt x="779" y="148"/>
                  </a:lnTo>
                  <a:lnTo>
                    <a:pt x="780" y="148"/>
                  </a:lnTo>
                  <a:lnTo>
                    <a:pt x="781" y="149"/>
                  </a:lnTo>
                  <a:lnTo>
                    <a:pt x="782" y="149"/>
                  </a:lnTo>
                  <a:lnTo>
                    <a:pt x="784" y="149"/>
                  </a:lnTo>
                  <a:lnTo>
                    <a:pt x="785" y="150"/>
                  </a:lnTo>
                  <a:lnTo>
                    <a:pt x="789" y="152"/>
                  </a:lnTo>
                  <a:lnTo>
                    <a:pt x="797" y="154"/>
                  </a:lnTo>
                  <a:lnTo>
                    <a:pt x="800" y="156"/>
                  </a:lnTo>
                  <a:lnTo>
                    <a:pt x="803" y="162"/>
                  </a:lnTo>
                  <a:lnTo>
                    <a:pt x="808" y="169"/>
                  </a:lnTo>
                  <a:lnTo>
                    <a:pt x="811" y="177"/>
                  </a:lnTo>
                  <a:lnTo>
                    <a:pt x="814" y="179"/>
                  </a:lnTo>
                  <a:lnTo>
                    <a:pt x="816" y="184"/>
                  </a:lnTo>
                  <a:lnTo>
                    <a:pt x="821" y="193"/>
                  </a:lnTo>
                  <a:lnTo>
                    <a:pt x="822" y="195"/>
                  </a:lnTo>
                  <a:lnTo>
                    <a:pt x="824" y="199"/>
                  </a:lnTo>
                  <a:lnTo>
                    <a:pt x="826" y="202"/>
                  </a:lnTo>
                  <a:lnTo>
                    <a:pt x="839" y="225"/>
                  </a:lnTo>
                  <a:lnTo>
                    <a:pt x="840" y="228"/>
                  </a:lnTo>
                  <a:lnTo>
                    <a:pt x="841" y="229"/>
                  </a:lnTo>
                  <a:lnTo>
                    <a:pt x="843" y="230"/>
                  </a:lnTo>
                  <a:lnTo>
                    <a:pt x="843" y="232"/>
                  </a:lnTo>
                  <a:lnTo>
                    <a:pt x="845" y="235"/>
                  </a:lnTo>
                  <a:lnTo>
                    <a:pt x="846" y="237"/>
                  </a:lnTo>
                  <a:lnTo>
                    <a:pt x="847" y="239"/>
                  </a:lnTo>
                  <a:lnTo>
                    <a:pt x="848" y="243"/>
                  </a:lnTo>
                  <a:lnTo>
                    <a:pt x="849" y="243"/>
                  </a:lnTo>
                  <a:lnTo>
                    <a:pt x="851" y="246"/>
                  </a:lnTo>
                  <a:lnTo>
                    <a:pt x="852" y="247"/>
                  </a:lnTo>
                  <a:lnTo>
                    <a:pt x="853" y="250"/>
                  </a:lnTo>
                  <a:lnTo>
                    <a:pt x="854" y="251"/>
                  </a:lnTo>
                  <a:lnTo>
                    <a:pt x="855" y="252"/>
                  </a:lnTo>
                  <a:lnTo>
                    <a:pt x="856" y="253"/>
                  </a:lnTo>
                  <a:lnTo>
                    <a:pt x="859" y="253"/>
                  </a:lnTo>
                  <a:lnTo>
                    <a:pt x="860" y="254"/>
                  </a:lnTo>
                  <a:lnTo>
                    <a:pt x="862" y="254"/>
                  </a:lnTo>
                  <a:lnTo>
                    <a:pt x="863" y="255"/>
                  </a:lnTo>
                  <a:lnTo>
                    <a:pt x="864" y="255"/>
                  </a:lnTo>
                  <a:lnTo>
                    <a:pt x="867" y="255"/>
                  </a:lnTo>
                  <a:lnTo>
                    <a:pt x="869" y="257"/>
                  </a:lnTo>
                  <a:lnTo>
                    <a:pt x="874" y="258"/>
                  </a:lnTo>
                  <a:lnTo>
                    <a:pt x="877" y="259"/>
                  </a:lnTo>
                  <a:lnTo>
                    <a:pt x="882" y="260"/>
                  </a:lnTo>
                  <a:lnTo>
                    <a:pt x="885" y="258"/>
                  </a:lnTo>
                  <a:lnTo>
                    <a:pt x="889" y="255"/>
                  </a:lnTo>
                  <a:lnTo>
                    <a:pt x="892" y="254"/>
                  </a:lnTo>
                  <a:lnTo>
                    <a:pt x="894" y="253"/>
                  </a:lnTo>
                  <a:lnTo>
                    <a:pt x="898" y="252"/>
                  </a:lnTo>
                  <a:lnTo>
                    <a:pt x="903" y="251"/>
                  </a:lnTo>
                  <a:lnTo>
                    <a:pt x="906" y="250"/>
                  </a:lnTo>
                  <a:lnTo>
                    <a:pt x="910" y="249"/>
                  </a:lnTo>
                  <a:lnTo>
                    <a:pt x="911" y="249"/>
                  </a:lnTo>
                  <a:lnTo>
                    <a:pt x="911" y="246"/>
                  </a:lnTo>
                  <a:lnTo>
                    <a:pt x="912" y="244"/>
                  </a:lnTo>
                  <a:lnTo>
                    <a:pt x="913" y="244"/>
                  </a:lnTo>
                  <a:lnTo>
                    <a:pt x="913" y="245"/>
                  </a:lnTo>
                  <a:lnTo>
                    <a:pt x="914" y="244"/>
                  </a:lnTo>
                  <a:lnTo>
                    <a:pt x="914" y="245"/>
                  </a:lnTo>
                  <a:lnTo>
                    <a:pt x="915" y="245"/>
                  </a:lnTo>
                  <a:lnTo>
                    <a:pt x="915" y="244"/>
                  </a:lnTo>
                  <a:lnTo>
                    <a:pt x="915" y="243"/>
                  </a:lnTo>
                  <a:lnTo>
                    <a:pt x="916" y="243"/>
                  </a:lnTo>
                  <a:lnTo>
                    <a:pt x="918" y="243"/>
                  </a:lnTo>
                  <a:lnTo>
                    <a:pt x="918" y="242"/>
                  </a:lnTo>
                  <a:lnTo>
                    <a:pt x="919" y="242"/>
                  </a:lnTo>
                  <a:lnTo>
                    <a:pt x="920" y="242"/>
                  </a:lnTo>
                  <a:lnTo>
                    <a:pt x="920" y="240"/>
                  </a:lnTo>
                  <a:lnTo>
                    <a:pt x="921" y="240"/>
                  </a:lnTo>
                  <a:lnTo>
                    <a:pt x="922" y="240"/>
                  </a:lnTo>
                  <a:lnTo>
                    <a:pt x="925" y="240"/>
                  </a:lnTo>
                  <a:lnTo>
                    <a:pt x="926" y="240"/>
                  </a:lnTo>
                  <a:lnTo>
                    <a:pt x="927" y="239"/>
                  </a:lnTo>
                  <a:lnTo>
                    <a:pt x="928" y="239"/>
                  </a:lnTo>
                  <a:lnTo>
                    <a:pt x="929" y="239"/>
                  </a:lnTo>
                  <a:lnTo>
                    <a:pt x="930" y="239"/>
                  </a:lnTo>
                  <a:lnTo>
                    <a:pt x="931" y="238"/>
                  </a:lnTo>
                  <a:lnTo>
                    <a:pt x="933" y="238"/>
                  </a:lnTo>
                  <a:lnTo>
                    <a:pt x="933" y="237"/>
                  </a:lnTo>
                  <a:lnTo>
                    <a:pt x="933" y="236"/>
                  </a:lnTo>
                  <a:lnTo>
                    <a:pt x="934" y="236"/>
                  </a:lnTo>
                  <a:lnTo>
                    <a:pt x="935" y="236"/>
                  </a:lnTo>
                  <a:lnTo>
                    <a:pt x="936" y="235"/>
                  </a:lnTo>
                  <a:lnTo>
                    <a:pt x="937" y="234"/>
                  </a:lnTo>
                  <a:lnTo>
                    <a:pt x="937" y="232"/>
                  </a:lnTo>
                  <a:lnTo>
                    <a:pt x="937" y="231"/>
                  </a:lnTo>
                  <a:lnTo>
                    <a:pt x="938" y="230"/>
                  </a:lnTo>
                  <a:lnTo>
                    <a:pt x="938" y="229"/>
                  </a:lnTo>
                  <a:lnTo>
                    <a:pt x="940" y="229"/>
                  </a:lnTo>
                  <a:lnTo>
                    <a:pt x="941" y="229"/>
                  </a:lnTo>
                  <a:lnTo>
                    <a:pt x="942" y="229"/>
                  </a:lnTo>
                  <a:lnTo>
                    <a:pt x="943" y="228"/>
                  </a:lnTo>
                  <a:lnTo>
                    <a:pt x="944" y="227"/>
                  </a:lnTo>
                  <a:lnTo>
                    <a:pt x="945" y="225"/>
                  </a:lnTo>
                  <a:lnTo>
                    <a:pt x="946" y="224"/>
                  </a:lnTo>
                  <a:lnTo>
                    <a:pt x="948" y="224"/>
                  </a:lnTo>
                  <a:lnTo>
                    <a:pt x="949" y="223"/>
                  </a:lnTo>
                  <a:lnTo>
                    <a:pt x="950" y="223"/>
                  </a:lnTo>
                  <a:lnTo>
                    <a:pt x="950" y="222"/>
                  </a:lnTo>
                  <a:lnTo>
                    <a:pt x="951" y="221"/>
                  </a:lnTo>
                  <a:lnTo>
                    <a:pt x="952" y="221"/>
                  </a:lnTo>
                  <a:lnTo>
                    <a:pt x="952" y="220"/>
                  </a:lnTo>
                  <a:lnTo>
                    <a:pt x="953" y="219"/>
                  </a:lnTo>
                  <a:lnTo>
                    <a:pt x="953" y="217"/>
                  </a:lnTo>
                  <a:lnTo>
                    <a:pt x="957" y="220"/>
                  </a:lnTo>
                  <a:lnTo>
                    <a:pt x="958" y="223"/>
                  </a:lnTo>
                  <a:lnTo>
                    <a:pt x="959" y="224"/>
                  </a:lnTo>
                  <a:lnTo>
                    <a:pt x="960" y="225"/>
                  </a:lnTo>
                  <a:lnTo>
                    <a:pt x="961" y="228"/>
                  </a:lnTo>
                  <a:lnTo>
                    <a:pt x="963" y="229"/>
                  </a:lnTo>
                  <a:lnTo>
                    <a:pt x="964" y="230"/>
                  </a:lnTo>
                  <a:lnTo>
                    <a:pt x="964" y="231"/>
                  </a:lnTo>
                  <a:lnTo>
                    <a:pt x="965" y="232"/>
                  </a:lnTo>
                  <a:lnTo>
                    <a:pt x="965" y="234"/>
                  </a:lnTo>
                  <a:lnTo>
                    <a:pt x="966" y="234"/>
                  </a:lnTo>
                  <a:lnTo>
                    <a:pt x="966" y="235"/>
                  </a:lnTo>
                  <a:lnTo>
                    <a:pt x="967" y="235"/>
                  </a:lnTo>
                  <a:lnTo>
                    <a:pt x="968" y="236"/>
                  </a:lnTo>
                  <a:lnTo>
                    <a:pt x="970" y="237"/>
                  </a:lnTo>
                  <a:lnTo>
                    <a:pt x="971" y="238"/>
                  </a:lnTo>
                  <a:lnTo>
                    <a:pt x="972" y="239"/>
                  </a:lnTo>
                  <a:lnTo>
                    <a:pt x="974" y="240"/>
                  </a:lnTo>
                  <a:lnTo>
                    <a:pt x="974" y="242"/>
                  </a:lnTo>
                  <a:lnTo>
                    <a:pt x="978" y="243"/>
                  </a:lnTo>
                  <a:lnTo>
                    <a:pt x="980" y="245"/>
                  </a:lnTo>
                  <a:lnTo>
                    <a:pt x="982" y="246"/>
                  </a:lnTo>
                  <a:lnTo>
                    <a:pt x="985" y="249"/>
                  </a:lnTo>
                  <a:lnTo>
                    <a:pt x="987" y="251"/>
                  </a:lnTo>
                  <a:lnTo>
                    <a:pt x="989" y="252"/>
                  </a:lnTo>
                  <a:lnTo>
                    <a:pt x="990" y="252"/>
                  </a:lnTo>
                  <a:lnTo>
                    <a:pt x="993" y="252"/>
                  </a:lnTo>
                  <a:lnTo>
                    <a:pt x="995" y="251"/>
                  </a:lnTo>
                  <a:lnTo>
                    <a:pt x="998" y="250"/>
                  </a:lnTo>
                  <a:lnTo>
                    <a:pt x="1002" y="247"/>
                  </a:lnTo>
                  <a:lnTo>
                    <a:pt x="1005" y="246"/>
                  </a:lnTo>
                  <a:lnTo>
                    <a:pt x="1008" y="245"/>
                  </a:lnTo>
                  <a:lnTo>
                    <a:pt x="1009" y="245"/>
                  </a:lnTo>
                  <a:lnTo>
                    <a:pt x="1010" y="244"/>
                  </a:lnTo>
                  <a:lnTo>
                    <a:pt x="1011" y="244"/>
                  </a:lnTo>
                  <a:lnTo>
                    <a:pt x="1011" y="245"/>
                  </a:lnTo>
                  <a:lnTo>
                    <a:pt x="1011" y="246"/>
                  </a:lnTo>
                  <a:lnTo>
                    <a:pt x="1012" y="246"/>
                  </a:lnTo>
                  <a:lnTo>
                    <a:pt x="1013" y="245"/>
                  </a:lnTo>
                  <a:lnTo>
                    <a:pt x="1016" y="243"/>
                  </a:lnTo>
                  <a:lnTo>
                    <a:pt x="1017" y="242"/>
                  </a:lnTo>
                  <a:lnTo>
                    <a:pt x="1018" y="239"/>
                  </a:lnTo>
                  <a:lnTo>
                    <a:pt x="1020" y="238"/>
                  </a:lnTo>
                  <a:lnTo>
                    <a:pt x="1022" y="240"/>
                  </a:lnTo>
                  <a:lnTo>
                    <a:pt x="1022" y="242"/>
                  </a:lnTo>
                  <a:lnTo>
                    <a:pt x="1023" y="240"/>
                  </a:lnTo>
                  <a:lnTo>
                    <a:pt x="1024" y="239"/>
                  </a:lnTo>
                  <a:lnTo>
                    <a:pt x="1025" y="238"/>
                  </a:lnTo>
                  <a:lnTo>
                    <a:pt x="1025" y="237"/>
                  </a:lnTo>
                  <a:lnTo>
                    <a:pt x="1026" y="236"/>
                  </a:lnTo>
                  <a:lnTo>
                    <a:pt x="1026" y="235"/>
                  </a:lnTo>
                  <a:lnTo>
                    <a:pt x="1026" y="234"/>
                  </a:lnTo>
                  <a:lnTo>
                    <a:pt x="1025" y="232"/>
                  </a:lnTo>
                  <a:lnTo>
                    <a:pt x="1025" y="231"/>
                  </a:lnTo>
                  <a:lnTo>
                    <a:pt x="1026" y="230"/>
                  </a:lnTo>
                  <a:lnTo>
                    <a:pt x="1026" y="229"/>
                  </a:lnTo>
                  <a:lnTo>
                    <a:pt x="1026" y="228"/>
                  </a:lnTo>
                  <a:lnTo>
                    <a:pt x="1027" y="227"/>
                  </a:lnTo>
                  <a:lnTo>
                    <a:pt x="1027" y="225"/>
                  </a:lnTo>
                  <a:lnTo>
                    <a:pt x="1027" y="224"/>
                  </a:lnTo>
                  <a:lnTo>
                    <a:pt x="1027" y="222"/>
                  </a:lnTo>
                  <a:lnTo>
                    <a:pt x="1028" y="222"/>
                  </a:lnTo>
                  <a:lnTo>
                    <a:pt x="1030" y="222"/>
                  </a:lnTo>
                  <a:lnTo>
                    <a:pt x="1031" y="221"/>
                  </a:lnTo>
                  <a:lnTo>
                    <a:pt x="1032" y="221"/>
                  </a:lnTo>
                  <a:lnTo>
                    <a:pt x="1033" y="221"/>
                  </a:lnTo>
                  <a:lnTo>
                    <a:pt x="1034" y="221"/>
                  </a:lnTo>
                  <a:lnTo>
                    <a:pt x="1035" y="220"/>
                  </a:lnTo>
                  <a:lnTo>
                    <a:pt x="1037" y="220"/>
                  </a:lnTo>
                  <a:lnTo>
                    <a:pt x="1035" y="219"/>
                  </a:lnTo>
                  <a:lnTo>
                    <a:pt x="1035" y="217"/>
                  </a:lnTo>
                  <a:lnTo>
                    <a:pt x="1035" y="215"/>
                  </a:lnTo>
                  <a:lnTo>
                    <a:pt x="1037" y="213"/>
                  </a:lnTo>
                  <a:lnTo>
                    <a:pt x="1037" y="212"/>
                  </a:lnTo>
                  <a:lnTo>
                    <a:pt x="1038" y="210"/>
                  </a:lnTo>
                  <a:lnTo>
                    <a:pt x="1038" y="209"/>
                  </a:lnTo>
                  <a:lnTo>
                    <a:pt x="1038" y="208"/>
                  </a:lnTo>
                  <a:lnTo>
                    <a:pt x="1038" y="207"/>
                  </a:lnTo>
                  <a:lnTo>
                    <a:pt x="1039" y="208"/>
                  </a:lnTo>
                  <a:lnTo>
                    <a:pt x="1040" y="208"/>
                  </a:lnTo>
                  <a:lnTo>
                    <a:pt x="1041" y="208"/>
                  </a:lnTo>
                  <a:lnTo>
                    <a:pt x="1041" y="209"/>
                  </a:lnTo>
                  <a:lnTo>
                    <a:pt x="1042" y="209"/>
                  </a:lnTo>
                  <a:lnTo>
                    <a:pt x="1042" y="210"/>
                  </a:lnTo>
                  <a:lnTo>
                    <a:pt x="1043" y="210"/>
                  </a:lnTo>
                  <a:lnTo>
                    <a:pt x="1046" y="208"/>
                  </a:lnTo>
                  <a:lnTo>
                    <a:pt x="1046" y="207"/>
                  </a:lnTo>
                  <a:lnTo>
                    <a:pt x="1047" y="206"/>
                  </a:lnTo>
                  <a:lnTo>
                    <a:pt x="1048" y="205"/>
                  </a:lnTo>
                  <a:lnTo>
                    <a:pt x="1049" y="205"/>
                  </a:lnTo>
                  <a:lnTo>
                    <a:pt x="1050" y="205"/>
                  </a:lnTo>
                  <a:lnTo>
                    <a:pt x="1052" y="205"/>
                  </a:lnTo>
                  <a:lnTo>
                    <a:pt x="1052" y="203"/>
                  </a:lnTo>
                  <a:lnTo>
                    <a:pt x="1054" y="203"/>
                  </a:lnTo>
                  <a:lnTo>
                    <a:pt x="1055" y="203"/>
                  </a:lnTo>
                  <a:lnTo>
                    <a:pt x="1057" y="203"/>
                  </a:lnTo>
                  <a:lnTo>
                    <a:pt x="1058" y="203"/>
                  </a:lnTo>
                  <a:lnTo>
                    <a:pt x="1060" y="203"/>
                  </a:lnTo>
                  <a:lnTo>
                    <a:pt x="1061" y="203"/>
                  </a:lnTo>
                  <a:lnTo>
                    <a:pt x="1062" y="203"/>
                  </a:lnTo>
                  <a:lnTo>
                    <a:pt x="1062" y="205"/>
                  </a:lnTo>
                  <a:lnTo>
                    <a:pt x="1063" y="205"/>
                  </a:lnTo>
                  <a:lnTo>
                    <a:pt x="1065" y="206"/>
                  </a:lnTo>
                  <a:lnTo>
                    <a:pt x="1067" y="207"/>
                  </a:lnTo>
                  <a:lnTo>
                    <a:pt x="1069" y="208"/>
                  </a:lnTo>
                  <a:lnTo>
                    <a:pt x="1070" y="209"/>
                  </a:lnTo>
                  <a:lnTo>
                    <a:pt x="1071" y="209"/>
                  </a:lnTo>
                  <a:lnTo>
                    <a:pt x="1073" y="209"/>
                  </a:lnTo>
                  <a:lnTo>
                    <a:pt x="1075" y="209"/>
                  </a:lnTo>
                  <a:lnTo>
                    <a:pt x="1076" y="209"/>
                  </a:lnTo>
                  <a:lnTo>
                    <a:pt x="1078" y="209"/>
                  </a:lnTo>
                  <a:lnTo>
                    <a:pt x="1080" y="210"/>
                  </a:lnTo>
                  <a:lnTo>
                    <a:pt x="1085" y="210"/>
                  </a:lnTo>
                  <a:lnTo>
                    <a:pt x="1090" y="212"/>
                  </a:lnTo>
                  <a:lnTo>
                    <a:pt x="1092" y="212"/>
                  </a:lnTo>
                  <a:lnTo>
                    <a:pt x="1093" y="213"/>
                  </a:lnTo>
                  <a:lnTo>
                    <a:pt x="1094" y="213"/>
                  </a:lnTo>
                  <a:lnTo>
                    <a:pt x="1097" y="214"/>
                  </a:lnTo>
                  <a:lnTo>
                    <a:pt x="1099" y="216"/>
                  </a:lnTo>
                  <a:lnTo>
                    <a:pt x="1101" y="217"/>
                  </a:lnTo>
                  <a:lnTo>
                    <a:pt x="1101" y="219"/>
                  </a:lnTo>
                  <a:lnTo>
                    <a:pt x="1102" y="220"/>
                  </a:lnTo>
                  <a:lnTo>
                    <a:pt x="1102" y="222"/>
                  </a:lnTo>
                  <a:lnTo>
                    <a:pt x="1102" y="223"/>
                  </a:lnTo>
                  <a:lnTo>
                    <a:pt x="1104" y="223"/>
                  </a:lnTo>
                  <a:lnTo>
                    <a:pt x="1105" y="224"/>
                  </a:lnTo>
                  <a:lnTo>
                    <a:pt x="1105" y="225"/>
                  </a:lnTo>
                  <a:lnTo>
                    <a:pt x="1106" y="225"/>
                  </a:lnTo>
                  <a:lnTo>
                    <a:pt x="1107" y="227"/>
                  </a:lnTo>
                  <a:lnTo>
                    <a:pt x="1108" y="227"/>
                  </a:lnTo>
                  <a:lnTo>
                    <a:pt x="1108" y="228"/>
                  </a:lnTo>
                  <a:lnTo>
                    <a:pt x="1108" y="229"/>
                  </a:lnTo>
                  <a:lnTo>
                    <a:pt x="1109" y="229"/>
                  </a:lnTo>
                  <a:lnTo>
                    <a:pt x="1109" y="230"/>
                  </a:lnTo>
                  <a:lnTo>
                    <a:pt x="1110" y="230"/>
                  </a:lnTo>
                  <a:lnTo>
                    <a:pt x="1112" y="230"/>
                  </a:lnTo>
                  <a:lnTo>
                    <a:pt x="1113" y="230"/>
                  </a:lnTo>
                  <a:lnTo>
                    <a:pt x="1115" y="228"/>
                  </a:lnTo>
                  <a:lnTo>
                    <a:pt x="1117" y="227"/>
                  </a:lnTo>
                  <a:lnTo>
                    <a:pt x="1117" y="225"/>
                  </a:lnTo>
                  <a:lnTo>
                    <a:pt x="1121" y="223"/>
                  </a:lnTo>
                  <a:lnTo>
                    <a:pt x="1122" y="221"/>
                  </a:lnTo>
                  <a:lnTo>
                    <a:pt x="1123" y="220"/>
                  </a:lnTo>
                  <a:lnTo>
                    <a:pt x="1123" y="217"/>
                  </a:lnTo>
                  <a:lnTo>
                    <a:pt x="1123" y="216"/>
                  </a:lnTo>
                  <a:lnTo>
                    <a:pt x="1123" y="215"/>
                  </a:lnTo>
                  <a:lnTo>
                    <a:pt x="1124" y="216"/>
                  </a:lnTo>
                  <a:lnTo>
                    <a:pt x="1125" y="216"/>
                  </a:lnTo>
                  <a:lnTo>
                    <a:pt x="1127" y="215"/>
                  </a:lnTo>
                  <a:lnTo>
                    <a:pt x="1128" y="215"/>
                  </a:lnTo>
                  <a:lnTo>
                    <a:pt x="1128" y="214"/>
                  </a:lnTo>
                  <a:lnTo>
                    <a:pt x="1129" y="214"/>
                  </a:lnTo>
                  <a:lnTo>
                    <a:pt x="1130" y="214"/>
                  </a:lnTo>
                  <a:lnTo>
                    <a:pt x="1131" y="214"/>
                  </a:lnTo>
                  <a:lnTo>
                    <a:pt x="1131" y="213"/>
                  </a:lnTo>
                  <a:lnTo>
                    <a:pt x="1132" y="212"/>
                  </a:lnTo>
                  <a:lnTo>
                    <a:pt x="1132" y="210"/>
                  </a:lnTo>
                  <a:lnTo>
                    <a:pt x="1134" y="209"/>
                  </a:lnTo>
                  <a:lnTo>
                    <a:pt x="1134" y="208"/>
                  </a:lnTo>
                  <a:lnTo>
                    <a:pt x="1135" y="207"/>
                  </a:lnTo>
                  <a:lnTo>
                    <a:pt x="1135" y="206"/>
                  </a:lnTo>
                  <a:lnTo>
                    <a:pt x="1137" y="207"/>
                  </a:lnTo>
                  <a:lnTo>
                    <a:pt x="1139" y="207"/>
                  </a:lnTo>
                  <a:lnTo>
                    <a:pt x="1142" y="207"/>
                  </a:lnTo>
                  <a:lnTo>
                    <a:pt x="1142" y="208"/>
                  </a:lnTo>
                  <a:lnTo>
                    <a:pt x="1144" y="208"/>
                  </a:lnTo>
                  <a:lnTo>
                    <a:pt x="1145" y="208"/>
                  </a:lnTo>
                  <a:lnTo>
                    <a:pt x="1146" y="208"/>
                  </a:lnTo>
                  <a:lnTo>
                    <a:pt x="1146" y="209"/>
                  </a:lnTo>
                  <a:lnTo>
                    <a:pt x="1146" y="210"/>
                  </a:lnTo>
                  <a:lnTo>
                    <a:pt x="1146" y="212"/>
                  </a:lnTo>
                  <a:lnTo>
                    <a:pt x="1147" y="213"/>
                  </a:lnTo>
                  <a:lnTo>
                    <a:pt x="1149" y="214"/>
                  </a:lnTo>
                  <a:lnTo>
                    <a:pt x="1150" y="215"/>
                  </a:lnTo>
                  <a:lnTo>
                    <a:pt x="1151" y="215"/>
                  </a:lnTo>
                  <a:lnTo>
                    <a:pt x="1152" y="216"/>
                  </a:lnTo>
                  <a:lnTo>
                    <a:pt x="1153" y="216"/>
                  </a:lnTo>
                  <a:lnTo>
                    <a:pt x="1155" y="219"/>
                  </a:lnTo>
                  <a:lnTo>
                    <a:pt x="1157" y="220"/>
                  </a:lnTo>
                  <a:lnTo>
                    <a:pt x="1157" y="219"/>
                  </a:lnTo>
                  <a:lnTo>
                    <a:pt x="1157" y="217"/>
                  </a:lnTo>
                  <a:lnTo>
                    <a:pt x="1157" y="216"/>
                  </a:lnTo>
                  <a:lnTo>
                    <a:pt x="1157" y="215"/>
                  </a:lnTo>
                  <a:lnTo>
                    <a:pt x="1158" y="215"/>
                  </a:lnTo>
                  <a:lnTo>
                    <a:pt x="1159" y="214"/>
                  </a:lnTo>
                  <a:lnTo>
                    <a:pt x="1159" y="213"/>
                  </a:lnTo>
                  <a:lnTo>
                    <a:pt x="1160" y="213"/>
                  </a:lnTo>
                  <a:lnTo>
                    <a:pt x="1160" y="212"/>
                  </a:lnTo>
                  <a:lnTo>
                    <a:pt x="1160" y="210"/>
                  </a:lnTo>
                  <a:lnTo>
                    <a:pt x="1160" y="209"/>
                  </a:lnTo>
                  <a:lnTo>
                    <a:pt x="1160" y="208"/>
                  </a:lnTo>
                  <a:lnTo>
                    <a:pt x="1160" y="207"/>
                  </a:lnTo>
                  <a:lnTo>
                    <a:pt x="1160" y="206"/>
                  </a:lnTo>
                  <a:lnTo>
                    <a:pt x="1161" y="206"/>
                  </a:lnTo>
                  <a:lnTo>
                    <a:pt x="1161" y="205"/>
                  </a:lnTo>
                  <a:lnTo>
                    <a:pt x="1161" y="203"/>
                  </a:lnTo>
                  <a:lnTo>
                    <a:pt x="1162" y="203"/>
                  </a:lnTo>
                  <a:lnTo>
                    <a:pt x="1161" y="202"/>
                  </a:lnTo>
                  <a:lnTo>
                    <a:pt x="1162" y="202"/>
                  </a:lnTo>
                  <a:lnTo>
                    <a:pt x="1162" y="201"/>
                  </a:lnTo>
                  <a:lnTo>
                    <a:pt x="1161" y="201"/>
                  </a:lnTo>
                  <a:lnTo>
                    <a:pt x="1161" y="200"/>
                  </a:lnTo>
                  <a:lnTo>
                    <a:pt x="1160" y="199"/>
                  </a:lnTo>
                  <a:lnTo>
                    <a:pt x="1159" y="198"/>
                  </a:lnTo>
                  <a:lnTo>
                    <a:pt x="1158" y="198"/>
                  </a:lnTo>
                  <a:lnTo>
                    <a:pt x="1158" y="197"/>
                  </a:lnTo>
                  <a:lnTo>
                    <a:pt x="1157" y="195"/>
                  </a:lnTo>
                  <a:lnTo>
                    <a:pt x="1157" y="194"/>
                  </a:lnTo>
                  <a:lnTo>
                    <a:pt x="1155" y="193"/>
                  </a:lnTo>
                  <a:lnTo>
                    <a:pt x="1155" y="192"/>
                  </a:lnTo>
                  <a:lnTo>
                    <a:pt x="1153" y="188"/>
                  </a:lnTo>
                  <a:lnTo>
                    <a:pt x="1151" y="185"/>
                  </a:lnTo>
                  <a:lnTo>
                    <a:pt x="1150" y="180"/>
                  </a:lnTo>
                  <a:lnTo>
                    <a:pt x="1149" y="179"/>
                  </a:lnTo>
                  <a:lnTo>
                    <a:pt x="1146" y="179"/>
                  </a:lnTo>
                  <a:lnTo>
                    <a:pt x="1145" y="178"/>
                  </a:lnTo>
                  <a:lnTo>
                    <a:pt x="1142" y="178"/>
                  </a:lnTo>
                  <a:lnTo>
                    <a:pt x="1139" y="177"/>
                  </a:lnTo>
                  <a:lnTo>
                    <a:pt x="1138" y="177"/>
                  </a:lnTo>
                  <a:lnTo>
                    <a:pt x="1137" y="175"/>
                  </a:lnTo>
                  <a:lnTo>
                    <a:pt x="1136" y="172"/>
                  </a:lnTo>
                  <a:lnTo>
                    <a:pt x="1136" y="171"/>
                  </a:lnTo>
                  <a:lnTo>
                    <a:pt x="1136" y="170"/>
                  </a:lnTo>
                  <a:lnTo>
                    <a:pt x="1136" y="169"/>
                  </a:lnTo>
                  <a:lnTo>
                    <a:pt x="1136" y="168"/>
                  </a:lnTo>
                  <a:lnTo>
                    <a:pt x="1137" y="168"/>
                  </a:lnTo>
                  <a:lnTo>
                    <a:pt x="1137" y="167"/>
                  </a:lnTo>
                  <a:lnTo>
                    <a:pt x="1138" y="167"/>
                  </a:lnTo>
                  <a:lnTo>
                    <a:pt x="1140" y="167"/>
                  </a:lnTo>
                  <a:lnTo>
                    <a:pt x="1142" y="167"/>
                  </a:lnTo>
                  <a:lnTo>
                    <a:pt x="1144" y="167"/>
                  </a:lnTo>
                  <a:lnTo>
                    <a:pt x="1146" y="168"/>
                  </a:lnTo>
                  <a:lnTo>
                    <a:pt x="1147" y="168"/>
                  </a:lnTo>
                  <a:lnTo>
                    <a:pt x="1149" y="168"/>
                  </a:lnTo>
                  <a:lnTo>
                    <a:pt x="1150" y="169"/>
                  </a:lnTo>
                  <a:lnTo>
                    <a:pt x="1151" y="169"/>
                  </a:lnTo>
                  <a:lnTo>
                    <a:pt x="1153" y="169"/>
                  </a:lnTo>
                  <a:lnTo>
                    <a:pt x="1157" y="170"/>
                  </a:lnTo>
                  <a:lnTo>
                    <a:pt x="1159" y="171"/>
                  </a:lnTo>
                  <a:lnTo>
                    <a:pt x="1161" y="171"/>
                  </a:lnTo>
                  <a:lnTo>
                    <a:pt x="1162" y="171"/>
                  </a:lnTo>
                  <a:lnTo>
                    <a:pt x="1165" y="172"/>
                  </a:lnTo>
                  <a:lnTo>
                    <a:pt x="1166" y="173"/>
                  </a:lnTo>
                  <a:lnTo>
                    <a:pt x="1167" y="173"/>
                  </a:lnTo>
                  <a:lnTo>
                    <a:pt x="1168" y="173"/>
                  </a:lnTo>
                  <a:lnTo>
                    <a:pt x="1169" y="173"/>
                  </a:lnTo>
                  <a:lnTo>
                    <a:pt x="1170" y="175"/>
                  </a:lnTo>
                  <a:lnTo>
                    <a:pt x="1172" y="175"/>
                  </a:lnTo>
                  <a:lnTo>
                    <a:pt x="1173" y="175"/>
                  </a:lnTo>
                  <a:lnTo>
                    <a:pt x="1175" y="176"/>
                  </a:lnTo>
                  <a:lnTo>
                    <a:pt x="1176" y="176"/>
                  </a:lnTo>
                  <a:lnTo>
                    <a:pt x="1177" y="176"/>
                  </a:lnTo>
                  <a:lnTo>
                    <a:pt x="1179" y="176"/>
                  </a:lnTo>
                  <a:lnTo>
                    <a:pt x="1180" y="175"/>
                  </a:lnTo>
                  <a:lnTo>
                    <a:pt x="1182" y="175"/>
                  </a:lnTo>
                  <a:lnTo>
                    <a:pt x="1183" y="173"/>
                  </a:lnTo>
                  <a:lnTo>
                    <a:pt x="1184" y="172"/>
                  </a:lnTo>
                  <a:lnTo>
                    <a:pt x="1186" y="171"/>
                  </a:lnTo>
                  <a:lnTo>
                    <a:pt x="1186" y="170"/>
                  </a:lnTo>
                  <a:lnTo>
                    <a:pt x="1187" y="169"/>
                  </a:lnTo>
                  <a:lnTo>
                    <a:pt x="1188" y="168"/>
                  </a:lnTo>
                  <a:lnTo>
                    <a:pt x="1189" y="167"/>
                  </a:lnTo>
                  <a:lnTo>
                    <a:pt x="1189" y="165"/>
                  </a:lnTo>
                  <a:lnTo>
                    <a:pt x="1190" y="164"/>
                  </a:lnTo>
                  <a:lnTo>
                    <a:pt x="1191" y="162"/>
                  </a:lnTo>
                  <a:lnTo>
                    <a:pt x="1191" y="161"/>
                  </a:lnTo>
                  <a:lnTo>
                    <a:pt x="1192" y="160"/>
                  </a:lnTo>
                  <a:lnTo>
                    <a:pt x="1192" y="158"/>
                  </a:lnTo>
                  <a:lnTo>
                    <a:pt x="1192" y="157"/>
                  </a:lnTo>
                  <a:lnTo>
                    <a:pt x="1194" y="156"/>
                  </a:lnTo>
                  <a:lnTo>
                    <a:pt x="1194" y="155"/>
                  </a:lnTo>
                  <a:lnTo>
                    <a:pt x="1195" y="154"/>
                  </a:lnTo>
                  <a:lnTo>
                    <a:pt x="1195" y="153"/>
                  </a:lnTo>
                  <a:lnTo>
                    <a:pt x="1196" y="153"/>
                  </a:lnTo>
                  <a:lnTo>
                    <a:pt x="1196" y="152"/>
                  </a:lnTo>
                  <a:lnTo>
                    <a:pt x="1197" y="147"/>
                  </a:lnTo>
                  <a:lnTo>
                    <a:pt x="1198" y="145"/>
                  </a:lnTo>
                  <a:lnTo>
                    <a:pt x="1199" y="142"/>
                  </a:lnTo>
                  <a:lnTo>
                    <a:pt x="1199" y="141"/>
                  </a:lnTo>
                  <a:lnTo>
                    <a:pt x="1201" y="140"/>
                  </a:lnTo>
                  <a:lnTo>
                    <a:pt x="1202" y="139"/>
                  </a:lnTo>
                  <a:lnTo>
                    <a:pt x="1203" y="137"/>
                  </a:lnTo>
                  <a:lnTo>
                    <a:pt x="1205" y="133"/>
                  </a:lnTo>
                  <a:lnTo>
                    <a:pt x="1207" y="132"/>
                  </a:lnTo>
                  <a:lnTo>
                    <a:pt x="1210" y="130"/>
                  </a:lnTo>
                  <a:lnTo>
                    <a:pt x="1211" y="126"/>
                  </a:lnTo>
                  <a:lnTo>
                    <a:pt x="1212" y="125"/>
                  </a:lnTo>
                  <a:lnTo>
                    <a:pt x="1212" y="124"/>
                  </a:lnTo>
                  <a:lnTo>
                    <a:pt x="1213" y="123"/>
                  </a:lnTo>
                  <a:lnTo>
                    <a:pt x="1216" y="119"/>
                  </a:lnTo>
                  <a:lnTo>
                    <a:pt x="1218" y="117"/>
                  </a:lnTo>
                  <a:lnTo>
                    <a:pt x="1220" y="115"/>
                  </a:lnTo>
                  <a:lnTo>
                    <a:pt x="1221" y="113"/>
                  </a:lnTo>
                  <a:lnTo>
                    <a:pt x="1221" y="112"/>
                  </a:lnTo>
                  <a:lnTo>
                    <a:pt x="1222" y="112"/>
                  </a:lnTo>
                  <a:lnTo>
                    <a:pt x="1224" y="111"/>
                  </a:lnTo>
                  <a:lnTo>
                    <a:pt x="1226" y="111"/>
                  </a:lnTo>
                  <a:lnTo>
                    <a:pt x="1227" y="111"/>
                  </a:lnTo>
                  <a:lnTo>
                    <a:pt x="1228" y="110"/>
                  </a:lnTo>
                  <a:lnTo>
                    <a:pt x="1231" y="110"/>
                  </a:lnTo>
                  <a:lnTo>
                    <a:pt x="1231" y="109"/>
                  </a:lnTo>
                  <a:lnTo>
                    <a:pt x="1232" y="109"/>
                  </a:lnTo>
                  <a:lnTo>
                    <a:pt x="1233" y="108"/>
                  </a:lnTo>
                  <a:lnTo>
                    <a:pt x="1234" y="107"/>
                  </a:lnTo>
                  <a:lnTo>
                    <a:pt x="1236" y="105"/>
                  </a:lnTo>
                  <a:lnTo>
                    <a:pt x="1239" y="104"/>
                  </a:lnTo>
                  <a:lnTo>
                    <a:pt x="1240" y="104"/>
                  </a:lnTo>
                  <a:lnTo>
                    <a:pt x="1240" y="103"/>
                  </a:lnTo>
                  <a:lnTo>
                    <a:pt x="1241" y="102"/>
                  </a:lnTo>
                  <a:lnTo>
                    <a:pt x="1241" y="101"/>
                  </a:lnTo>
                  <a:lnTo>
                    <a:pt x="1241" y="100"/>
                  </a:lnTo>
                  <a:lnTo>
                    <a:pt x="1242" y="98"/>
                  </a:lnTo>
                  <a:lnTo>
                    <a:pt x="1243" y="98"/>
                  </a:lnTo>
                  <a:lnTo>
                    <a:pt x="1244" y="98"/>
                  </a:lnTo>
                  <a:lnTo>
                    <a:pt x="1244" y="97"/>
                  </a:lnTo>
                  <a:lnTo>
                    <a:pt x="1246" y="96"/>
                  </a:lnTo>
                  <a:lnTo>
                    <a:pt x="1247" y="96"/>
                  </a:lnTo>
                  <a:lnTo>
                    <a:pt x="1248" y="97"/>
                  </a:lnTo>
                  <a:lnTo>
                    <a:pt x="1249" y="97"/>
                  </a:lnTo>
                  <a:lnTo>
                    <a:pt x="1250" y="97"/>
                  </a:lnTo>
                  <a:lnTo>
                    <a:pt x="1251" y="97"/>
                  </a:lnTo>
                  <a:lnTo>
                    <a:pt x="1254" y="97"/>
                  </a:lnTo>
                  <a:lnTo>
                    <a:pt x="1255" y="96"/>
                  </a:lnTo>
                  <a:lnTo>
                    <a:pt x="1257" y="95"/>
                  </a:lnTo>
                  <a:lnTo>
                    <a:pt x="1258" y="95"/>
                  </a:lnTo>
                  <a:lnTo>
                    <a:pt x="1261" y="94"/>
                  </a:lnTo>
                  <a:lnTo>
                    <a:pt x="1262" y="93"/>
                  </a:lnTo>
                  <a:lnTo>
                    <a:pt x="1264" y="92"/>
                  </a:lnTo>
                  <a:lnTo>
                    <a:pt x="1265" y="92"/>
                  </a:lnTo>
                  <a:lnTo>
                    <a:pt x="1266" y="92"/>
                  </a:lnTo>
                  <a:lnTo>
                    <a:pt x="1269" y="92"/>
                  </a:lnTo>
                  <a:lnTo>
                    <a:pt x="1270" y="90"/>
                  </a:lnTo>
                  <a:lnTo>
                    <a:pt x="1272" y="90"/>
                  </a:lnTo>
                  <a:lnTo>
                    <a:pt x="1273" y="90"/>
                  </a:lnTo>
                  <a:lnTo>
                    <a:pt x="1274" y="90"/>
                  </a:lnTo>
                  <a:lnTo>
                    <a:pt x="1276" y="92"/>
                  </a:lnTo>
                  <a:lnTo>
                    <a:pt x="1277" y="92"/>
                  </a:lnTo>
                  <a:lnTo>
                    <a:pt x="1278" y="92"/>
                  </a:lnTo>
                  <a:lnTo>
                    <a:pt x="1279" y="92"/>
                  </a:lnTo>
                  <a:lnTo>
                    <a:pt x="1280" y="93"/>
                  </a:lnTo>
                  <a:lnTo>
                    <a:pt x="1281" y="93"/>
                  </a:lnTo>
                  <a:lnTo>
                    <a:pt x="1283" y="92"/>
                  </a:lnTo>
                  <a:lnTo>
                    <a:pt x="1284" y="92"/>
                  </a:lnTo>
                  <a:lnTo>
                    <a:pt x="1285" y="92"/>
                  </a:lnTo>
                  <a:lnTo>
                    <a:pt x="1286" y="93"/>
                  </a:lnTo>
                  <a:lnTo>
                    <a:pt x="1288" y="94"/>
                  </a:lnTo>
                  <a:lnTo>
                    <a:pt x="1289" y="94"/>
                  </a:lnTo>
                  <a:lnTo>
                    <a:pt x="1291" y="95"/>
                  </a:lnTo>
                  <a:lnTo>
                    <a:pt x="1292" y="95"/>
                  </a:lnTo>
                  <a:lnTo>
                    <a:pt x="1293" y="95"/>
                  </a:lnTo>
                  <a:lnTo>
                    <a:pt x="1294" y="96"/>
                  </a:lnTo>
                  <a:lnTo>
                    <a:pt x="1295" y="96"/>
                  </a:lnTo>
                  <a:lnTo>
                    <a:pt x="1296" y="96"/>
                  </a:lnTo>
                  <a:lnTo>
                    <a:pt x="1298" y="96"/>
                  </a:lnTo>
                  <a:lnTo>
                    <a:pt x="1299" y="97"/>
                  </a:lnTo>
                  <a:lnTo>
                    <a:pt x="1300" y="98"/>
                  </a:lnTo>
                  <a:lnTo>
                    <a:pt x="1301" y="100"/>
                  </a:lnTo>
                  <a:lnTo>
                    <a:pt x="1302" y="101"/>
                  </a:lnTo>
                  <a:lnTo>
                    <a:pt x="1303" y="101"/>
                  </a:lnTo>
                  <a:lnTo>
                    <a:pt x="1304" y="102"/>
                  </a:lnTo>
                  <a:lnTo>
                    <a:pt x="1307" y="103"/>
                  </a:lnTo>
                  <a:lnTo>
                    <a:pt x="1308" y="103"/>
                  </a:lnTo>
                  <a:lnTo>
                    <a:pt x="1309" y="104"/>
                  </a:lnTo>
                  <a:lnTo>
                    <a:pt x="1310" y="104"/>
                  </a:lnTo>
                  <a:lnTo>
                    <a:pt x="1311" y="105"/>
                  </a:lnTo>
                  <a:lnTo>
                    <a:pt x="1313" y="105"/>
                  </a:lnTo>
                  <a:lnTo>
                    <a:pt x="1314" y="105"/>
                  </a:lnTo>
                  <a:lnTo>
                    <a:pt x="1315" y="105"/>
                  </a:lnTo>
                  <a:lnTo>
                    <a:pt x="1317" y="107"/>
                  </a:lnTo>
                  <a:lnTo>
                    <a:pt x="1318" y="107"/>
                  </a:lnTo>
                  <a:lnTo>
                    <a:pt x="1319" y="107"/>
                  </a:lnTo>
                  <a:lnTo>
                    <a:pt x="1321" y="105"/>
                  </a:lnTo>
                  <a:lnTo>
                    <a:pt x="1322" y="105"/>
                  </a:lnTo>
                  <a:lnTo>
                    <a:pt x="1323" y="105"/>
                  </a:lnTo>
                  <a:lnTo>
                    <a:pt x="1324" y="105"/>
                  </a:lnTo>
                  <a:lnTo>
                    <a:pt x="1325" y="105"/>
                  </a:lnTo>
                  <a:lnTo>
                    <a:pt x="1326" y="105"/>
                  </a:lnTo>
                  <a:lnTo>
                    <a:pt x="1328" y="105"/>
                  </a:lnTo>
                  <a:lnTo>
                    <a:pt x="1328" y="104"/>
                  </a:lnTo>
                  <a:lnTo>
                    <a:pt x="1329" y="104"/>
                  </a:lnTo>
                  <a:lnTo>
                    <a:pt x="1330" y="104"/>
                  </a:lnTo>
                  <a:lnTo>
                    <a:pt x="1331" y="104"/>
                  </a:lnTo>
                  <a:lnTo>
                    <a:pt x="1332" y="104"/>
                  </a:lnTo>
                  <a:lnTo>
                    <a:pt x="1333" y="104"/>
                  </a:lnTo>
                  <a:lnTo>
                    <a:pt x="1334" y="104"/>
                  </a:lnTo>
                  <a:lnTo>
                    <a:pt x="1336" y="104"/>
                  </a:lnTo>
                  <a:lnTo>
                    <a:pt x="1337" y="105"/>
                  </a:lnTo>
                  <a:lnTo>
                    <a:pt x="1338" y="105"/>
                  </a:lnTo>
                  <a:lnTo>
                    <a:pt x="1339" y="105"/>
                  </a:lnTo>
                  <a:lnTo>
                    <a:pt x="1340" y="105"/>
                  </a:lnTo>
                  <a:lnTo>
                    <a:pt x="1341" y="105"/>
                  </a:lnTo>
                  <a:lnTo>
                    <a:pt x="1343" y="105"/>
                  </a:lnTo>
                  <a:lnTo>
                    <a:pt x="1343" y="107"/>
                  </a:lnTo>
                  <a:lnTo>
                    <a:pt x="1344" y="105"/>
                  </a:lnTo>
                  <a:lnTo>
                    <a:pt x="1345" y="105"/>
                  </a:lnTo>
                  <a:lnTo>
                    <a:pt x="1346" y="105"/>
                  </a:lnTo>
                  <a:lnTo>
                    <a:pt x="1346" y="104"/>
                  </a:lnTo>
                  <a:lnTo>
                    <a:pt x="1347" y="103"/>
                  </a:lnTo>
                  <a:lnTo>
                    <a:pt x="1348" y="102"/>
                  </a:lnTo>
                  <a:lnTo>
                    <a:pt x="1349" y="101"/>
                  </a:lnTo>
                  <a:lnTo>
                    <a:pt x="1351" y="100"/>
                  </a:lnTo>
                  <a:lnTo>
                    <a:pt x="1352" y="98"/>
                  </a:lnTo>
                  <a:lnTo>
                    <a:pt x="1354" y="97"/>
                  </a:lnTo>
                  <a:lnTo>
                    <a:pt x="1356" y="97"/>
                  </a:lnTo>
                  <a:lnTo>
                    <a:pt x="1358" y="96"/>
                  </a:lnTo>
                  <a:lnTo>
                    <a:pt x="1361" y="94"/>
                  </a:lnTo>
                  <a:lnTo>
                    <a:pt x="1362" y="94"/>
                  </a:lnTo>
                  <a:lnTo>
                    <a:pt x="1365" y="92"/>
                  </a:lnTo>
                  <a:lnTo>
                    <a:pt x="1367" y="90"/>
                  </a:lnTo>
                  <a:lnTo>
                    <a:pt x="1369" y="89"/>
                  </a:lnTo>
                  <a:lnTo>
                    <a:pt x="1370" y="88"/>
                  </a:lnTo>
                  <a:lnTo>
                    <a:pt x="1371" y="87"/>
                  </a:lnTo>
                  <a:lnTo>
                    <a:pt x="1374" y="87"/>
                  </a:lnTo>
                  <a:lnTo>
                    <a:pt x="1376" y="85"/>
                  </a:lnTo>
                  <a:lnTo>
                    <a:pt x="1380" y="82"/>
                  </a:lnTo>
                  <a:lnTo>
                    <a:pt x="1383" y="80"/>
                  </a:lnTo>
                  <a:lnTo>
                    <a:pt x="1384" y="79"/>
                  </a:lnTo>
                  <a:lnTo>
                    <a:pt x="1388" y="77"/>
                  </a:lnTo>
                  <a:lnTo>
                    <a:pt x="1390" y="74"/>
                  </a:lnTo>
                  <a:lnTo>
                    <a:pt x="1392" y="72"/>
                  </a:lnTo>
                  <a:lnTo>
                    <a:pt x="1393" y="72"/>
                  </a:lnTo>
                  <a:lnTo>
                    <a:pt x="1396" y="70"/>
                  </a:lnTo>
                  <a:lnTo>
                    <a:pt x="1396" y="67"/>
                  </a:lnTo>
                  <a:lnTo>
                    <a:pt x="1397" y="66"/>
                  </a:lnTo>
                  <a:lnTo>
                    <a:pt x="1398" y="65"/>
                  </a:lnTo>
                  <a:lnTo>
                    <a:pt x="1398" y="64"/>
                  </a:lnTo>
                  <a:lnTo>
                    <a:pt x="1398" y="63"/>
                  </a:lnTo>
                  <a:lnTo>
                    <a:pt x="1398" y="61"/>
                  </a:lnTo>
                  <a:lnTo>
                    <a:pt x="1397" y="60"/>
                  </a:lnTo>
                  <a:lnTo>
                    <a:pt x="1398" y="58"/>
                  </a:lnTo>
                  <a:lnTo>
                    <a:pt x="1398" y="57"/>
                  </a:lnTo>
                  <a:lnTo>
                    <a:pt x="1398" y="56"/>
                  </a:lnTo>
                  <a:lnTo>
                    <a:pt x="1399" y="55"/>
                  </a:lnTo>
                  <a:lnTo>
                    <a:pt x="1399" y="53"/>
                  </a:lnTo>
                  <a:lnTo>
                    <a:pt x="1400" y="52"/>
                  </a:lnTo>
                  <a:lnTo>
                    <a:pt x="1400" y="50"/>
                  </a:lnTo>
                  <a:lnTo>
                    <a:pt x="1400" y="49"/>
                  </a:lnTo>
                  <a:lnTo>
                    <a:pt x="1401" y="48"/>
                  </a:lnTo>
                  <a:lnTo>
                    <a:pt x="1401" y="46"/>
                  </a:lnTo>
                  <a:lnTo>
                    <a:pt x="1403" y="45"/>
                  </a:lnTo>
                  <a:lnTo>
                    <a:pt x="1403" y="44"/>
                  </a:lnTo>
                  <a:lnTo>
                    <a:pt x="1404" y="43"/>
                  </a:lnTo>
                  <a:lnTo>
                    <a:pt x="1404" y="42"/>
                  </a:lnTo>
                  <a:lnTo>
                    <a:pt x="1404" y="41"/>
                  </a:lnTo>
                  <a:lnTo>
                    <a:pt x="1405" y="40"/>
                  </a:lnTo>
                  <a:lnTo>
                    <a:pt x="1406" y="38"/>
                  </a:lnTo>
                  <a:lnTo>
                    <a:pt x="1406" y="37"/>
                  </a:lnTo>
                  <a:lnTo>
                    <a:pt x="1406" y="36"/>
                  </a:lnTo>
                  <a:lnTo>
                    <a:pt x="1407" y="35"/>
                  </a:lnTo>
                  <a:lnTo>
                    <a:pt x="1407" y="34"/>
                  </a:lnTo>
                  <a:lnTo>
                    <a:pt x="1408" y="34"/>
                  </a:lnTo>
                  <a:lnTo>
                    <a:pt x="1408" y="33"/>
                  </a:lnTo>
                  <a:lnTo>
                    <a:pt x="1408" y="34"/>
                  </a:lnTo>
                  <a:lnTo>
                    <a:pt x="1410" y="34"/>
                  </a:lnTo>
                  <a:lnTo>
                    <a:pt x="1411" y="34"/>
                  </a:lnTo>
                  <a:lnTo>
                    <a:pt x="1412" y="35"/>
                  </a:lnTo>
                  <a:lnTo>
                    <a:pt x="1413" y="34"/>
                  </a:lnTo>
                  <a:lnTo>
                    <a:pt x="1413" y="33"/>
                  </a:lnTo>
                  <a:lnTo>
                    <a:pt x="1413" y="31"/>
                  </a:lnTo>
                  <a:lnTo>
                    <a:pt x="1414" y="30"/>
                  </a:lnTo>
                  <a:lnTo>
                    <a:pt x="1415" y="30"/>
                  </a:lnTo>
                  <a:lnTo>
                    <a:pt x="1415" y="29"/>
                  </a:lnTo>
                  <a:lnTo>
                    <a:pt x="1415" y="28"/>
                  </a:lnTo>
                  <a:lnTo>
                    <a:pt x="1416" y="27"/>
                  </a:lnTo>
                  <a:lnTo>
                    <a:pt x="1418" y="27"/>
                  </a:lnTo>
                  <a:lnTo>
                    <a:pt x="1416" y="25"/>
                  </a:lnTo>
                  <a:lnTo>
                    <a:pt x="1416" y="23"/>
                  </a:lnTo>
                  <a:lnTo>
                    <a:pt x="1415" y="23"/>
                  </a:lnTo>
                  <a:lnTo>
                    <a:pt x="1415" y="22"/>
                  </a:lnTo>
                  <a:lnTo>
                    <a:pt x="1415" y="21"/>
                  </a:lnTo>
                  <a:lnTo>
                    <a:pt x="1416" y="20"/>
                  </a:lnTo>
                  <a:lnTo>
                    <a:pt x="1416" y="19"/>
                  </a:lnTo>
                  <a:lnTo>
                    <a:pt x="1416" y="16"/>
                  </a:lnTo>
                  <a:lnTo>
                    <a:pt x="1416" y="15"/>
                  </a:lnTo>
                  <a:lnTo>
                    <a:pt x="1416" y="14"/>
                  </a:lnTo>
                  <a:lnTo>
                    <a:pt x="1416" y="13"/>
                  </a:lnTo>
                  <a:lnTo>
                    <a:pt x="1418" y="12"/>
                  </a:lnTo>
                  <a:lnTo>
                    <a:pt x="1418" y="11"/>
                  </a:lnTo>
                  <a:lnTo>
                    <a:pt x="1418" y="10"/>
                  </a:lnTo>
                  <a:lnTo>
                    <a:pt x="1418" y="8"/>
                  </a:lnTo>
                  <a:lnTo>
                    <a:pt x="1419" y="8"/>
                  </a:lnTo>
                  <a:lnTo>
                    <a:pt x="1419" y="7"/>
                  </a:lnTo>
                  <a:lnTo>
                    <a:pt x="1420" y="7"/>
                  </a:lnTo>
                  <a:lnTo>
                    <a:pt x="1421" y="7"/>
                  </a:lnTo>
                  <a:lnTo>
                    <a:pt x="1422" y="8"/>
                  </a:lnTo>
                  <a:lnTo>
                    <a:pt x="1423" y="10"/>
                  </a:lnTo>
                  <a:lnTo>
                    <a:pt x="1425" y="11"/>
                  </a:lnTo>
                  <a:lnTo>
                    <a:pt x="1426" y="12"/>
                  </a:lnTo>
                  <a:lnTo>
                    <a:pt x="1427" y="14"/>
                  </a:lnTo>
                  <a:lnTo>
                    <a:pt x="1427" y="15"/>
                  </a:lnTo>
                  <a:lnTo>
                    <a:pt x="1428" y="16"/>
                  </a:lnTo>
                  <a:lnTo>
                    <a:pt x="1428" y="18"/>
                  </a:lnTo>
                  <a:lnTo>
                    <a:pt x="1429" y="18"/>
                  </a:lnTo>
                  <a:lnTo>
                    <a:pt x="1429" y="19"/>
                  </a:lnTo>
                  <a:lnTo>
                    <a:pt x="1430" y="19"/>
                  </a:lnTo>
                  <a:lnTo>
                    <a:pt x="1430" y="20"/>
                  </a:lnTo>
                  <a:lnTo>
                    <a:pt x="1431" y="20"/>
                  </a:lnTo>
                  <a:lnTo>
                    <a:pt x="1431" y="21"/>
                  </a:lnTo>
                  <a:lnTo>
                    <a:pt x="1431" y="22"/>
                  </a:lnTo>
                  <a:lnTo>
                    <a:pt x="1431" y="23"/>
                  </a:lnTo>
                  <a:lnTo>
                    <a:pt x="1433" y="25"/>
                  </a:lnTo>
                  <a:lnTo>
                    <a:pt x="1434" y="26"/>
                  </a:lnTo>
                  <a:lnTo>
                    <a:pt x="1434" y="27"/>
                  </a:lnTo>
                  <a:lnTo>
                    <a:pt x="1434" y="28"/>
                  </a:lnTo>
                  <a:lnTo>
                    <a:pt x="1434" y="29"/>
                  </a:lnTo>
                  <a:lnTo>
                    <a:pt x="1434" y="30"/>
                  </a:lnTo>
                  <a:lnTo>
                    <a:pt x="1433" y="30"/>
                  </a:lnTo>
                  <a:lnTo>
                    <a:pt x="1433" y="31"/>
                  </a:lnTo>
                  <a:lnTo>
                    <a:pt x="1434" y="31"/>
                  </a:lnTo>
                  <a:lnTo>
                    <a:pt x="1435" y="33"/>
                  </a:lnTo>
                  <a:lnTo>
                    <a:pt x="1435" y="34"/>
                  </a:lnTo>
                  <a:lnTo>
                    <a:pt x="1435" y="35"/>
                  </a:lnTo>
                  <a:lnTo>
                    <a:pt x="1435" y="36"/>
                  </a:lnTo>
                  <a:lnTo>
                    <a:pt x="1435" y="37"/>
                  </a:lnTo>
                  <a:lnTo>
                    <a:pt x="1436" y="38"/>
                  </a:lnTo>
                  <a:lnTo>
                    <a:pt x="1437" y="38"/>
                  </a:lnTo>
                  <a:lnTo>
                    <a:pt x="1438" y="38"/>
                  </a:lnTo>
                  <a:lnTo>
                    <a:pt x="1440" y="40"/>
                  </a:lnTo>
                  <a:lnTo>
                    <a:pt x="1441" y="40"/>
                  </a:lnTo>
                  <a:lnTo>
                    <a:pt x="1442" y="41"/>
                  </a:lnTo>
                  <a:lnTo>
                    <a:pt x="1442" y="42"/>
                  </a:lnTo>
                  <a:lnTo>
                    <a:pt x="1443" y="43"/>
                  </a:lnTo>
                  <a:lnTo>
                    <a:pt x="1444" y="44"/>
                  </a:lnTo>
                  <a:lnTo>
                    <a:pt x="1445" y="44"/>
                  </a:lnTo>
                  <a:lnTo>
                    <a:pt x="1445" y="45"/>
                  </a:lnTo>
                  <a:lnTo>
                    <a:pt x="1446" y="45"/>
                  </a:lnTo>
                  <a:lnTo>
                    <a:pt x="1448" y="45"/>
                  </a:lnTo>
                  <a:lnTo>
                    <a:pt x="1449" y="44"/>
                  </a:lnTo>
                  <a:lnTo>
                    <a:pt x="1450" y="44"/>
                  </a:lnTo>
                  <a:lnTo>
                    <a:pt x="1451" y="42"/>
                  </a:lnTo>
                  <a:lnTo>
                    <a:pt x="1452" y="41"/>
                  </a:lnTo>
                  <a:lnTo>
                    <a:pt x="1453" y="40"/>
                  </a:lnTo>
                  <a:lnTo>
                    <a:pt x="1453" y="37"/>
                  </a:lnTo>
                  <a:lnTo>
                    <a:pt x="1455" y="36"/>
                  </a:lnTo>
                  <a:lnTo>
                    <a:pt x="1455" y="35"/>
                  </a:lnTo>
                  <a:lnTo>
                    <a:pt x="1456" y="34"/>
                  </a:lnTo>
                  <a:lnTo>
                    <a:pt x="1456" y="31"/>
                  </a:lnTo>
                  <a:lnTo>
                    <a:pt x="1457" y="30"/>
                  </a:lnTo>
                  <a:lnTo>
                    <a:pt x="1457" y="29"/>
                  </a:lnTo>
                  <a:lnTo>
                    <a:pt x="1457" y="28"/>
                  </a:lnTo>
                  <a:lnTo>
                    <a:pt x="1457" y="27"/>
                  </a:lnTo>
                  <a:lnTo>
                    <a:pt x="1457" y="26"/>
                  </a:lnTo>
                  <a:lnTo>
                    <a:pt x="1457" y="25"/>
                  </a:lnTo>
                  <a:lnTo>
                    <a:pt x="1457" y="23"/>
                  </a:lnTo>
                  <a:lnTo>
                    <a:pt x="1457" y="21"/>
                  </a:lnTo>
                  <a:lnTo>
                    <a:pt x="1457" y="20"/>
                  </a:lnTo>
                  <a:lnTo>
                    <a:pt x="1457" y="19"/>
                  </a:lnTo>
                  <a:lnTo>
                    <a:pt x="1457" y="16"/>
                  </a:lnTo>
                  <a:lnTo>
                    <a:pt x="1457" y="15"/>
                  </a:lnTo>
                  <a:lnTo>
                    <a:pt x="1457" y="14"/>
                  </a:lnTo>
                  <a:lnTo>
                    <a:pt x="1457" y="13"/>
                  </a:lnTo>
                  <a:lnTo>
                    <a:pt x="1458" y="12"/>
                  </a:lnTo>
                  <a:lnTo>
                    <a:pt x="1458" y="10"/>
                  </a:lnTo>
                  <a:lnTo>
                    <a:pt x="1459" y="8"/>
                  </a:lnTo>
                  <a:lnTo>
                    <a:pt x="1459" y="7"/>
                  </a:lnTo>
                  <a:lnTo>
                    <a:pt x="1460" y="6"/>
                  </a:lnTo>
                  <a:lnTo>
                    <a:pt x="1460" y="5"/>
                  </a:lnTo>
                  <a:lnTo>
                    <a:pt x="1462" y="4"/>
                  </a:lnTo>
                  <a:lnTo>
                    <a:pt x="1462" y="3"/>
                  </a:lnTo>
                  <a:lnTo>
                    <a:pt x="1462" y="1"/>
                  </a:lnTo>
                  <a:lnTo>
                    <a:pt x="1463" y="0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412" name="Freeform 64"/>
            <p:cNvSpPr>
              <a:spLocks/>
            </p:cNvSpPr>
            <p:nvPr/>
          </p:nvSpPr>
          <p:spPr bwMode="auto">
            <a:xfrm>
              <a:off x="10269165" y="4596923"/>
              <a:ext cx="202304" cy="54421"/>
            </a:xfrm>
            <a:custGeom>
              <a:avLst/>
              <a:gdLst>
                <a:gd name="T0" fmla="*/ 4 w 177"/>
                <a:gd name="T1" fmla="*/ 31 h 48"/>
                <a:gd name="T2" fmla="*/ 1 w 177"/>
                <a:gd name="T3" fmla="*/ 27 h 48"/>
                <a:gd name="T4" fmla="*/ 0 w 177"/>
                <a:gd name="T5" fmla="*/ 24 h 48"/>
                <a:gd name="T6" fmla="*/ 3 w 177"/>
                <a:gd name="T7" fmla="*/ 24 h 48"/>
                <a:gd name="T8" fmla="*/ 6 w 177"/>
                <a:gd name="T9" fmla="*/ 26 h 48"/>
                <a:gd name="T10" fmla="*/ 9 w 177"/>
                <a:gd name="T11" fmla="*/ 26 h 48"/>
                <a:gd name="T12" fmla="*/ 13 w 177"/>
                <a:gd name="T13" fmla="*/ 25 h 48"/>
                <a:gd name="T14" fmla="*/ 16 w 177"/>
                <a:gd name="T15" fmla="*/ 26 h 48"/>
                <a:gd name="T16" fmla="*/ 21 w 177"/>
                <a:gd name="T17" fmla="*/ 30 h 48"/>
                <a:gd name="T18" fmla="*/ 26 w 177"/>
                <a:gd name="T19" fmla="*/ 33 h 48"/>
                <a:gd name="T20" fmla="*/ 29 w 177"/>
                <a:gd name="T21" fmla="*/ 35 h 48"/>
                <a:gd name="T22" fmla="*/ 33 w 177"/>
                <a:gd name="T23" fmla="*/ 35 h 48"/>
                <a:gd name="T24" fmla="*/ 36 w 177"/>
                <a:gd name="T25" fmla="*/ 34 h 48"/>
                <a:gd name="T26" fmla="*/ 39 w 177"/>
                <a:gd name="T27" fmla="*/ 33 h 48"/>
                <a:gd name="T28" fmla="*/ 42 w 177"/>
                <a:gd name="T29" fmla="*/ 34 h 48"/>
                <a:gd name="T30" fmla="*/ 45 w 177"/>
                <a:gd name="T31" fmla="*/ 37 h 48"/>
                <a:gd name="T32" fmla="*/ 50 w 177"/>
                <a:gd name="T33" fmla="*/ 33 h 48"/>
                <a:gd name="T34" fmla="*/ 58 w 177"/>
                <a:gd name="T35" fmla="*/ 27 h 48"/>
                <a:gd name="T36" fmla="*/ 59 w 177"/>
                <a:gd name="T37" fmla="*/ 31 h 48"/>
                <a:gd name="T38" fmla="*/ 60 w 177"/>
                <a:gd name="T39" fmla="*/ 33 h 48"/>
                <a:gd name="T40" fmla="*/ 60 w 177"/>
                <a:gd name="T41" fmla="*/ 37 h 48"/>
                <a:gd name="T42" fmla="*/ 63 w 177"/>
                <a:gd name="T43" fmla="*/ 40 h 48"/>
                <a:gd name="T44" fmla="*/ 65 w 177"/>
                <a:gd name="T45" fmla="*/ 42 h 48"/>
                <a:gd name="T46" fmla="*/ 72 w 177"/>
                <a:gd name="T47" fmla="*/ 38 h 48"/>
                <a:gd name="T48" fmla="*/ 76 w 177"/>
                <a:gd name="T49" fmla="*/ 37 h 48"/>
                <a:gd name="T50" fmla="*/ 80 w 177"/>
                <a:gd name="T51" fmla="*/ 35 h 48"/>
                <a:gd name="T52" fmla="*/ 83 w 177"/>
                <a:gd name="T53" fmla="*/ 37 h 48"/>
                <a:gd name="T54" fmla="*/ 87 w 177"/>
                <a:gd name="T55" fmla="*/ 39 h 48"/>
                <a:gd name="T56" fmla="*/ 89 w 177"/>
                <a:gd name="T57" fmla="*/ 41 h 48"/>
                <a:gd name="T58" fmla="*/ 91 w 177"/>
                <a:gd name="T59" fmla="*/ 44 h 48"/>
                <a:gd name="T60" fmla="*/ 95 w 177"/>
                <a:gd name="T61" fmla="*/ 46 h 48"/>
                <a:gd name="T62" fmla="*/ 98 w 177"/>
                <a:gd name="T63" fmla="*/ 48 h 48"/>
                <a:gd name="T64" fmla="*/ 102 w 177"/>
                <a:gd name="T65" fmla="*/ 48 h 48"/>
                <a:gd name="T66" fmla="*/ 103 w 177"/>
                <a:gd name="T67" fmla="*/ 46 h 48"/>
                <a:gd name="T68" fmla="*/ 104 w 177"/>
                <a:gd name="T69" fmla="*/ 44 h 48"/>
                <a:gd name="T70" fmla="*/ 106 w 177"/>
                <a:gd name="T71" fmla="*/ 41 h 48"/>
                <a:gd name="T72" fmla="*/ 109 w 177"/>
                <a:gd name="T73" fmla="*/ 42 h 48"/>
                <a:gd name="T74" fmla="*/ 112 w 177"/>
                <a:gd name="T75" fmla="*/ 41 h 48"/>
                <a:gd name="T76" fmla="*/ 116 w 177"/>
                <a:gd name="T77" fmla="*/ 40 h 48"/>
                <a:gd name="T78" fmla="*/ 119 w 177"/>
                <a:gd name="T79" fmla="*/ 37 h 48"/>
                <a:gd name="T80" fmla="*/ 121 w 177"/>
                <a:gd name="T81" fmla="*/ 35 h 48"/>
                <a:gd name="T82" fmla="*/ 125 w 177"/>
                <a:gd name="T83" fmla="*/ 35 h 48"/>
                <a:gd name="T84" fmla="*/ 127 w 177"/>
                <a:gd name="T85" fmla="*/ 33 h 48"/>
                <a:gd name="T86" fmla="*/ 128 w 177"/>
                <a:gd name="T87" fmla="*/ 31 h 48"/>
                <a:gd name="T88" fmla="*/ 131 w 177"/>
                <a:gd name="T89" fmla="*/ 26 h 48"/>
                <a:gd name="T90" fmla="*/ 132 w 177"/>
                <a:gd name="T91" fmla="*/ 23 h 48"/>
                <a:gd name="T92" fmla="*/ 133 w 177"/>
                <a:gd name="T93" fmla="*/ 19 h 48"/>
                <a:gd name="T94" fmla="*/ 134 w 177"/>
                <a:gd name="T95" fmla="*/ 17 h 48"/>
                <a:gd name="T96" fmla="*/ 136 w 177"/>
                <a:gd name="T97" fmla="*/ 15 h 48"/>
                <a:gd name="T98" fmla="*/ 139 w 177"/>
                <a:gd name="T99" fmla="*/ 14 h 48"/>
                <a:gd name="T100" fmla="*/ 143 w 177"/>
                <a:gd name="T101" fmla="*/ 12 h 48"/>
                <a:gd name="T102" fmla="*/ 147 w 177"/>
                <a:gd name="T103" fmla="*/ 10 h 48"/>
                <a:gd name="T104" fmla="*/ 149 w 177"/>
                <a:gd name="T105" fmla="*/ 7 h 48"/>
                <a:gd name="T106" fmla="*/ 154 w 177"/>
                <a:gd name="T107" fmla="*/ 2 h 48"/>
                <a:gd name="T108" fmla="*/ 160 w 177"/>
                <a:gd name="T109" fmla="*/ 3 h 48"/>
                <a:gd name="T110" fmla="*/ 172 w 177"/>
                <a:gd name="T111" fmla="*/ 8 h 48"/>
                <a:gd name="T112" fmla="*/ 177 w 177"/>
                <a:gd name="T113" fmla="*/ 1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7" h="48">
                  <a:moveTo>
                    <a:pt x="4" y="34"/>
                  </a:moveTo>
                  <a:lnTo>
                    <a:pt x="4" y="33"/>
                  </a:lnTo>
                  <a:lnTo>
                    <a:pt x="4" y="31"/>
                  </a:lnTo>
                  <a:lnTo>
                    <a:pt x="3" y="30"/>
                  </a:lnTo>
                  <a:lnTo>
                    <a:pt x="3" y="29"/>
                  </a:lnTo>
                  <a:lnTo>
                    <a:pt x="1" y="27"/>
                  </a:lnTo>
                  <a:lnTo>
                    <a:pt x="1" y="25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1" y="24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5" y="25"/>
                  </a:lnTo>
                  <a:lnTo>
                    <a:pt x="6" y="26"/>
                  </a:lnTo>
                  <a:lnTo>
                    <a:pt x="7" y="26"/>
                  </a:lnTo>
                  <a:lnTo>
                    <a:pt x="8" y="26"/>
                  </a:lnTo>
                  <a:lnTo>
                    <a:pt x="9" y="26"/>
                  </a:lnTo>
                  <a:lnTo>
                    <a:pt x="11" y="25"/>
                  </a:lnTo>
                  <a:lnTo>
                    <a:pt x="12" y="25"/>
                  </a:lnTo>
                  <a:lnTo>
                    <a:pt x="13" y="25"/>
                  </a:lnTo>
                  <a:lnTo>
                    <a:pt x="14" y="25"/>
                  </a:lnTo>
                  <a:lnTo>
                    <a:pt x="15" y="25"/>
                  </a:lnTo>
                  <a:lnTo>
                    <a:pt x="16" y="26"/>
                  </a:lnTo>
                  <a:lnTo>
                    <a:pt x="18" y="27"/>
                  </a:lnTo>
                  <a:lnTo>
                    <a:pt x="20" y="29"/>
                  </a:lnTo>
                  <a:lnTo>
                    <a:pt x="21" y="30"/>
                  </a:lnTo>
                  <a:lnTo>
                    <a:pt x="22" y="31"/>
                  </a:lnTo>
                  <a:lnTo>
                    <a:pt x="24" y="32"/>
                  </a:lnTo>
                  <a:lnTo>
                    <a:pt x="26" y="33"/>
                  </a:lnTo>
                  <a:lnTo>
                    <a:pt x="27" y="34"/>
                  </a:lnTo>
                  <a:lnTo>
                    <a:pt x="28" y="35"/>
                  </a:lnTo>
                  <a:lnTo>
                    <a:pt x="29" y="35"/>
                  </a:lnTo>
                  <a:lnTo>
                    <a:pt x="30" y="35"/>
                  </a:lnTo>
                  <a:lnTo>
                    <a:pt x="31" y="35"/>
                  </a:lnTo>
                  <a:lnTo>
                    <a:pt x="33" y="35"/>
                  </a:lnTo>
                  <a:lnTo>
                    <a:pt x="34" y="35"/>
                  </a:lnTo>
                  <a:lnTo>
                    <a:pt x="36" y="35"/>
                  </a:lnTo>
                  <a:lnTo>
                    <a:pt x="36" y="34"/>
                  </a:lnTo>
                  <a:lnTo>
                    <a:pt x="37" y="34"/>
                  </a:lnTo>
                  <a:lnTo>
                    <a:pt x="38" y="33"/>
                  </a:lnTo>
                  <a:lnTo>
                    <a:pt x="39" y="33"/>
                  </a:lnTo>
                  <a:lnTo>
                    <a:pt x="41" y="33"/>
                  </a:lnTo>
                  <a:lnTo>
                    <a:pt x="41" y="34"/>
                  </a:lnTo>
                  <a:lnTo>
                    <a:pt x="42" y="34"/>
                  </a:lnTo>
                  <a:lnTo>
                    <a:pt x="43" y="35"/>
                  </a:lnTo>
                  <a:lnTo>
                    <a:pt x="44" y="35"/>
                  </a:lnTo>
                  <a:lnTo>
                    <a:pt x="45" y="37"/>
                  </a:lnTo>
                  <a:lnTo>
                    <a:pt x="48" y="35"/>
                  </a:lnTo>
                  <a:lnTo>
                    <a:pt x="49" y="34"/>
                  </a:lnTo>
                  <a:lnTo>
                    <a:pt x="50" y="33"/>
                  </a:lnTo>
                  <a:lnTo>
                    <a:pt x="53" y="31"/>
                  </a:lnTo>
                  <a:lnTo>
                    <a:pt x="56" y="29"/>
                  </a:lnTo>
                  <a:lnTo>
                    <a:pt x="58" y="27"/>
                  </a:lnTo>
                  <a:lnTo>
                    <a:pt x="58" y="29"/>
                  </a:lnTo>
                  <a:lnTo>
                    <a:pt x="58" y="30"/>
                  </a:lnTo>
                  <a:lnTo>
                    <a:pt x="59" y="31"/>
                  </a:lnTo>
                  <a:lnTo>
                    <a:pt x="59" y="32"/>
                  </a:lnTo>
                  <a:lnTo>
                    <a:pt x="59" y="33"/>
                  </a:lnTo>
                  <a:lnTo>
                    <a:pt x="60" y="33"/>
                  </a:lnTo>
                  <a:lnTo>
                    <a:pt x="60" y="34"/>
                  </a:lnTo>
                  <a:lnTo>
                    <a:pt x="60" y="35"/>
                  </a:lnTo>
                  <a:lnTo>
                    <a:pt x="60" y="37"/>
                  </a:lnTo>
                  <a:lnTo>
                    <a:pt x="61" y="38"/>
                  </a:lnTo>
                  <a:lnTo>
                    <a:pt x="61" y="39"/>
                  </a:lnTo>
                  <a:lnTo>
                    <a:pt x="63" y="40"/>
                  </a:lnTo>
                  <a:lnTo>
                    <a:pt x="64" y="42"/>
                  </a:lnTo>
                  <a:lnTo>
                    <a:pt x="64" y="44"/>
                  </a:lnTo>
                  <a:lnTo>
                    <a:pt x="65" y="42"/>
                  </a:lnTo>
                  <a:lnTo>
                    <a:pt x="68" y="40"/>
                  </a:lnTo>
                  <a:lnTo>
                    <a:pt x="71" y="39"/>
                  </a:lnTo>
                  <a:lnTo>
                    <a:pt x="72" y="38"/>
                  </a:lnTo>
                  <a:lnTo>
                    <a:pt x="73" y="38"/>
                  </a:lnTo>
                  <a:lnTo>
                    <a:pt x="74" y="37"/>
                  </a:lnTo>
                  <a:lnTo>
                    <a:pt x="76" y="37"/>
                  </a:lnTo>
                  <a:lnTo>
                    <a:pt x="78" y="35"/>
                  </a:lnTo>
                  <a:lnTo>
                    <a:pt x="79" y="35"/>
                  </a:lnTo>
                  <a:lnTo>
                    <a:pt x="80" y="35"/>
                  </a:lnTo>
                  <a:lnTo>
                    <a:pt x="81" y="35"/>
                  </a:lnTo>
                  <a:lnTo>
                    <a:pt x="82" y="37"/>
                  </a:lnTo>
                  <a:lnTo>
                    <a:pt x="83" y="37"/>
                  </a:lnTo>
                  <a:lnTo>
                    <a:pt x="84" y="37"/>
                  </a:lnTo>
                  <a:lnTo>
                    <a:pt x="86" y="38"/>
                  </a:lnTo>
                  <a:lnTo>
                    <a:pt x="87" y="39"/>
                  </a:lnTo>
                  <a:lnTo>
                    <a:pt x="88" y="39"/>
                  </a:lnTo>
                  <a:lnTo>
                    <a:pt x="89" y="40"/>
                  </a:lnTo>
                  <a:lnTo>
                    <a:pt x="89" y="41"/>
                  </a:lnTo>
                  <a:lnTo>
                    <a:pt x="90" y="41"/>
                  </a:lnTo>
                  <a:lnTo>
                    <a:pt x="90" y="42"/>
                  </a:lnTo>
                  <a:lnTo>
                    <a:pt x="91" y="44"/>
                  </a:lnTo>
                  <a:lnTo>
                    <a:pt x="93" y="45"/>
                  </a:lnTo>
                  <a:lnTo>
                    <a:pt x="94" y="45"/>
                  </a:lnTo>
                  <a:lnTo>
                    <a:pt x="95" y="46"/>
                  </a:lnTo>
                  <a:lnTo>
                    <a:pt x="96" y="47"/>
                  </a:lnTo>
                  <a:lnTo>
                    <a:pt x="97" y="47"/>
                  </a:lnTo>
                  <a:lnTo>
                    <a:pt x="98" y="48"/>
                  </a:lnTo>
                  <a:lnTo>
                    <a:pt x="100" y="48"/>
                  </a:lnTo>
                  <a:lnTo>
                    <a:pt x="101" y="48"/>
                  </a:lnTo>
                  <a:lnTo>
                    <a:pt x="102" y="48"/>
                  </a:lnTo>
                  <a:lnTo>
                    <a:pt x="103" y="48"/>
                  </a:lnTo>
                  <a:lnTo>
                    <a:pt x="103" y="47"/>
                  </a:lnTo>
                  <a:lnTo>
                    <a:pt x="103" y="46"/>
                  </a:lnTo>
                  <a:lnTo>
                    <a:pt x="103" y="45"/>
                  </a:lnTo>
                  <a:lnTo>
                    <a:pt x="104" y="45"/>
                  </a:lnTo>
                  <a:lnTo>
                    <a:pt x="104" y="44"/>
                  </a:lnTo>
                  <a:lnTo>
                    <a:pt x="104" y="42"/>
                  </a:lnTo>
                  <a:lnTo>
                    <a:pt x="105" y="41"/>
                  </a:lnTo>
                  <a:lnTo>
                    <a:pt x="106" y="41"/>
                  </a:lnTo>
                  <a:lnTo>
                    <a:pt x="108" y="41"/>
                  </a:lnTo>
                  <a:lnTo>
                    <a:pt x="109" y="41"/>
                  </a:lnTo>
                  <a:lnTo>
                    <a:pt x="109" y="42"/>
                  </a:lnTo>
                  <a:lnTo>
                    <a:pt x="110" y="42"/>
                  </a:lnTo>
                  <a:lnTo>
                    <a:pt x="111" y="41"/>
                  </a:lnTo>
                  <a:lnTo>
                    <a:pt x="112" y="41"/>
                  </a:lnTo>
                  <a:lnTo>
                    <a:pt x="113" y="41"/>
                  </a:lnTo>
                  <a:lnTo>
                    <a:pt x="115" y="41"/>
                  </a:lnTo>
                  <a:lnTo>
                    <a:pt x="116" y="40"/>
                  </a:lnTo>
                  <a:lnTo>
                    <a:pt x="117" y="39"/>
                  </a:lnTo>
                  <a:lnTo>
                    <a:pt x="118" y="38"/>
                  </a:lnTo>
                  <a:lnTo>
                    <a:pt x="119" y="37"/>
                  </a:lnTo>
                  <a:lnTo>
                    <a:pt x="120" y="37"/>
                  </a:lnTo>
                  <a:lnTo>
                    <a:pt x="120" y="35"/>
                  </a:lnTo>
                  <a:lnTo>
                    <a:pt x="121" y="35"/>
                  </a:lnTo>
                  <a:lnTo>
                    <a:pt x="123" y="35"/>
                  </a:lnTo>
                  <a:lnTo>
                    <a:pt x="124" y="35"/>
                  </a:lnTo>
                  <a:lnTo>
                    <a:pt x="125" y="35"/>
                  </a:lnTo>
                  <a:lnTo>
                    <a:pt x="125" y="34"/>
                  </a:lnTo>
                  <a:lnTo>
                    <a:pt x="126" y="34"/>
                  </a:lnTo>
                  <a:lnTo>
                    <a:pt x="127" y="33"/>
                  </a:lnTo>
                  <a:lnTo>
                    <a:pt x="127" y="32"/>
                  </a:lnTo>
                  <a:lnTo>
                    <a:pt x="128" y="32"/>
                  </a:lnTo>
                  <a:lnTo>
                    <a:pt x="128" y="31"/>
                  </a:lnTo>
                  <a:lnTo>
                    <a:pt x="130" y="29"/>
                  </a:lnTo>
                  <a:lnTo>
                    <a:pt x="131" y="27"/>
                  </a:lnTo>
                  <a:lnTo>
                    <a:pt x="131" y="26"/>
                  </a:lnTo>
                  <a:lnTo>
                    <a:pt x="131" y="25"/>
                  </a:lnTo>
                  <a:lnTo>
                    <a:pt x="132" y="24"/>
                  </a:lnTo>
                  <a:lnTo>
                    <a:pt x="132" y="23"/>
                  </a:lnTo>
                  <a:lnTo>
                    <a:pt x="132" y="22"/>
                  </a:lnTo>
                  <a:lnTo>
                    <a:pt x="132" y="20"/>
                  </a:lnTo>
                  <a:lnTo>
                    <a:pt x="133" y="19"/>
                  </a:lnTo>
                  <a:lnTo>
                    <a:pt x="133" y="18"/>
                  </a:lnTo>
                  <a:lnTo>
                    <a:pt x="134" y="18"/>
                  </a:lnTo>
                  <a:lnTo>
                    <a:pt x="134" y="17"/>
                  </a:lnTo>
                  <a:lnTo>
                    <a:pt x="135" y="17"/>
                  </a:lnTo>
                  <a:lnTo>
                    <a:pt x="136" y="16"/>
                  </a:lnTo>
                  <a:lnTo>
                    <a:pt x="136" y="15"/>
                  </a:lnTo>
                  <a:lnTo>
                    <a:pt x="138" y="15"/>
                  </a:lnTo>
                  <a:lnTo>
                    <a:pt x="138" y="14"/>
                  </a:lnTo>
                  <a:lnTo>
                    <a:pt x="139" y="14"/>
                  </a:lnTo>
                  <a:lnTo>
                    <a:pt x="140" y="14"/>
                  </a:lnTo>
                  <a:lnTo>
                    <a:pt x="141" y="12"/>
                  </a:lnTo>
                  <a:lnTo>
                    <a:pt x="143" y="12"/>
                  </a:lnTo>
                  <a:lnTo>
                    <a:pt x="145" y="12"/>
                  </a:lnTo>
                  <a:lnTo>
                    <a:pt x="146" y="11"/>
                  </a:lnTo>
                  <a:lnTo>
                    <a:pt x="147" y="10"/>
                  </a:lnTo>
                  <a:lnTo>
                    <a:pt x="148" y="9"/>
                  </a:lnTo>
                  <a:lnTo>
                    <a:pt x="148" y="8"/>
                  </a:lnTo>
                  <a:lnTo>
                    <a:pt x="149" y="7"/>
                  </a:lnTo>
                  <a:lnTo>
                    <a:pt x="150" y="5"/>
                  </a:lnTo>
                  <a:lnTo>
                    <a:pt x="151" y="4"/>
                  </a:lnTo>
                  <a:lnTo>
                    <a:pt x="154" y="2"/>
                  </a:lnTo>
                  <a:lnTo>
                    <a:pt x="156" y="0"/>
                  </a:lnTo>
                  <a:lnTo>
                    <a:pt x="158" y="2"/>
                  </a:lnTo>
                  <a:lnTo>
                    <a:pt x="160" y="3"/>
                  </a:lnTo>
                  <a:lnTo>
                    <a:pt x="161" y="4"/>
                  </a:lnTo>
                  <a:lnTo>
                    <a:pt x="162" y="4"/>
                  </a:lnTo>
                  <a:lnTo>
                    <a:pt x="172" y="8"/>
                  </a:lnTo>
                  <a:lnTo>
                    <a:pt x="175" y="9"/>
                  </a:lnTo>
                  <a:lnTo>
                    <a:pt x="176" y="9"/>
                  </a:lnTo>
                  <a:lnTo>
                    <a:pt x="177" y="10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413" name="Freeform 65"/>
            <p:cNvSpPr>
              <a:spLocks/>
            </p:cNvSpPr>
            <p:nvPr/>
          </p:nvSpPr>
          <p:spPr bwMode="auto">
            <a:xfrm>
              <a:off x="8177555" y="5989205"/>
              <a:ext cx="1675574" cy="438772"/>
            </a:xfrm>
            <a:custGeom>
              <a:avLst/>
              <a:gdLst>
                <a:gd name="T0" fmla="*/ 1043 w 1466"/>
                <a:gd name="T1" fmla="*/ 277 h 387"/>
                <a:gd name="T2" fmla="*/ 666 w 1466"/>
                <a:gd name="T3" fmla="*/ 285 h 387"/>
                <a:gd name="T4" fmla="*/ 368 w 1466"/>
                <a:gd name="T5" fmla="*/ 305 h 387"/>
                <a:gd name="T6" fmla="*/ 18 w 1466"/>
                <a:gd name="T7" fmla="*/ 326 h 387"/>
                <a:gd name="T8" fmla="*/ 49 w 1466"/>
                <a:gd name="T9" fmla="*/ 278 h 387"/>
                <a:gd name="T10" fmla="*/ 93 w 1466"/>
                <a:gd name="T11" fmla="*/ 254 h 387"/>
                <a:gd name="T12" fmla="*/ 131 w 1466"/>
                <a:gd name="T13" fmla="*/ 237 h 387"/>
                <a:gd name="T14" fmla="*/ 145 w 1466"/>
                <a:gd name="T15" fmla="*/ 217 h 387"/>
                <a:gd name="T16" fmla="*/ 164 w 1466"/>
                <a:gd name="T17" fmla="*/ 196 h 387"/>
                <a:gd name="T18" fmla="*/ 188 w 1466"/>
                <a:gd name="T19" fmla="*/ 182 h 387"/>
                <a:gd name="T20" fmla="*/ 220 w 1466"/>
                <a:gd name="T21" fmla="*/ 189 h 387"/>
                <a:gd name="T22" fmla="*/ 248 w 1466"/>
                <a:gd name="T23" fmla="*/ 182 h 387"/>
                <a:gd name="T24" fmla="*/ 261 w 1466"/>
                <a:gd name="T25" fmla="*/ 167 h 387"/>
                <a:gd name="T26" fmla="*/ 291 w 1466"/>
                <a:gd name="T27" fmla="*/ 179 h 387"/>
                <a:gd name="T28" fmla="*/ 319 w 1466"/>
                <a:gd name="T29" fmla="*/ 137 h 387"/>
                <a:gd name="T30" fmla="*/ 338 w 1466"/>
                <a:gd name="T31" fmla="*/ 157 h 387"/>
                <a:gd name="T32" fmla="*/ 351 w 1466"/>
                <a:gd name="T33" fmla="*/ 179 h 387"/>
                <a:gd name="T34" fmla="*/ 373 w 1466"/>
                <a:gd name="T35" fmla="*/ 194 h 387"/>
                <a:gd name="T36" fmla="*/ 392 w 1466"/>
                <a:gd name="T37" fmla="*/ 208 h 387"/>
                <a:gd name="T38" fmla="*/ 413 w 1466"/>
                <a:gd name="T39" fmla="*/ 199 h 387"/>
                <a:gd name="T40" fmla="*/ 417 w 1466"/>
                <a:gd name="T41" fmla="*/ 169 h 387"/>
                <a:gd name="T42" fmla="*/ 444 w 1466"/>
                <a:gd name="T43" fmla="*/ 150 h 387"/>
                <a:gd name="T44" fmla="*/ 454 w 1466"/>
                <a:gd name="T45" fmla="*/ 118 h 387"/>
                <a:gd name="T46" fmla="*/ 441 w 1466"/>
                <a:gd name="T47" fmla="*/ 80 h 387"/>
                <a:gd name="T48" fmla="*/ 448 w 1466"/>
                <a:gd name="T49" fmla="*/ 40 h 387"/>
                <a:gd name="T50" fmla="*/ 462 w 1466"/>
                <a:gd name="T51" fmla="*/ 54 h 387"/>
                <a:gd name="T52" fmla="*/ 493 w 1466"/>
                <a:gd name="T53" fmla="*/ 69 h 387"/>
                <a:gd name="T54" fmla="*/ 526 w 1466"/>
                <a:gd name="T55" fmla="*/ 83 h 387"/>
                <a:gd name="T56" fmla="*/ 559 w 1466"/>
                <a:gd name="T57" fmla="*/ 92 h 387"/>
                <a:gd name="T58" fmla="*/ 592 w 1466"/>
                <a:gd name="T59" fmla="*/ 89 h 387"/>
                <a:gd name="T60" fmla="*/ 626 w 1466"/>
                <a:gd name="T61" fmla="*/ 80 h 387"/>
                <a:gd name="T62" fmla="*/ 663 w 1466"/>
                <a:gd name="T63" fmla="*/ 68 h 387"/>
                <a:gd name="T64" fmla="*/ 692 w 1466"/>
                <a:gd name="T65" fmla="*/ 65 h 387"/>
                <a:gd name="T66" fmla="*/ 725 w 1466"/>
                <a:gd name="T67" fmla="*/ 58 h 387"/>
                <a:gd name="T68" fmla="*/ 776 w 1466"/>
                <a:gd name="T69" fmla="*/ 45 h 387"/>
                <a:gd name="T70" fmla="*/ 814 w 1466"/>
                <a:gd name="T71" fmla="*/ 35 h 387"/>
                <a:gd name="T72" fmla="*/ 841 w 1466"/>
                <a:gd name="T73" fmla="*/ 46 h 387"/>
                <a:gd name="T74" fmla="*/ 865 w 1466"/>
                <a:gd name="T75" fmla="*/ 66 h 387"/>
                <a:gd name="T76" fmla="*/ 890 w 1466"/>
                <a:gd name="T77" fmla="*/ 55 h 387"/>
                <a:gd name="T78" fmla="*/ 927 w 1466"/>
                <a:gd name="T79" fmla="*/ 23 h 387"/>
                <a:gd name="T80" fmla="*/ 956 w 1466"/>
                <a:gd name="T81" fmla="*/ 0 h 387"/>
                <a:gd name="T82" fmla="*/ 979 w 1466"/>
                <a:gd name="T83" fmla="*/ 37 h 387"/>
                <a:gd name="T84" fmla="*/ 984 w 1466"/>
                <a:gd name="T85" fmla="*/ 76 h 387"/>
                <a:gd name="T86" fmla="*/ 984 w 1466"/>
                <a:gd name="T87" fmla="*/ 114 h 387"/>
                <a:gd name="T88" fmla="*/ 1022 w 1466"/>
                <a:gd name="T89" fmla="*/ 103 h 387"/>
                <a:gd name="T90" fmla="*/ 1063 w 1466"/>
                <a:gd name="T91" fmla="*/ 105 h 387"/>
                <a:gd name="T92" fmla="*/ 1112 w 1466"/>
                <a:gd name="T93" fmla="*/ 84 h 387"/>
                <a:gd name="T94" fmla="*/ 1148 w 1466"/>
                <a:gd name="T95" fmla="*/ 84 h 387"/>
                <a:gd name="T96" fmla="*/ 1180 w 1466"/>
                <a:gd name="T97" fmla="*/ 87 h 387"/>
                <a:gd name="T98" fmla="*/ 1212 w 1466"/>
                <a:gd name="T99" fmla="*/ 72 h 387"/>
                <a:gd name="T100" fmla="*/ 1237 w 1466"/>
                <a:gd name="T101" fmla="*/ 76 h 387"/>
                <a:gd name="T102" fmla="*/ 1271 w 1466"/>
                <a:gd name="T103" fmla="*/ 72 h 387"/>
                <a:gd name="T104" fmla="*/ 1284 w 1466"/>
                <a:gd name="T105" fmla="*/ 42 h 387"/>
                <a:gd name="T106" fmla="*/ 1301 w 1466"/>
                <a:gd name="T107" fmla="*/ 50 h 387"/>
                <a:gd name="T108" fmla="*/ 1342 w 1466"/>
                <a:gd name="T109" fmla="*/ 67 h 387"/>
                <a:gd name="T110" fmla="*/ 1372 w 1466"/>
                <a:gd name="T111" fmla="*/ 35 h 387"/>
                <a:gd name="T112" fmla="*/ 1383 w 1466"/>
                <a:gd name="T113" fmla="*/ 8 h 387"/>
                <a:gd name="T114" fmla="*/ 1404 w 1466"/>
                <a:gd name="T115" fmla="*/ 32 h 387"/>
                <a:gd name="T116" fmla="*/ 1412 w 1466"/>
                <a:gd name="T117" fmla="*/ 66 h 387"/>
                <a:gd name="T118" fmla="*/ 1448 w 1466"/>
                <a:gd name="T119" fmla="*/ 46 h 387"/>
                <a:gd name="T120" fmla="*/ 1466 w 1466"/>
                <a:gd name="T121" fmla="*/ 57 h 387"/>
                <a:gd name="T122" fmla="*/ 1443 w 1466"/>
                <a:gd name="T123" fmla="*/ 84 h 387"/>
                <a:gd name="T124" fmla="*/ 1409 w 1466"/>
                <a:gd name="T125" fmla="*/ 105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66" h="387">
                  <a:moveTo>
                    <a:pt x="1406" y="115"/>
                  </a:moveTo>
                  <a:lnTo>
                    <a:pt x="1388" y="114"/>
                  </a:lnTo>
                  <a:lnTo>
                    <a:pt x="1382" y="117"/>
                  </a:lnTo>
                  <a:lnTo>
                    <a:pt x="1349" y="147"/>
                  </a:lnTo>
                  <a:lnTo>
                    <a:pt x="1337" y="166"/>
                  </a:lnTo>
                  <a:lnTo>
                    <a:pt x="1343" y="177"/>
                  </a:lnTo>
                  <a:lnTo>
                    <a:pt x="1344" y="181"/>
                  </a:lnTo>
                  <a:lnTo>
                    <a:pt x="1332" y="197"/>
                  </a:lnTo>
                  <a:lnTo>
                    <a:pt x="1328" y="199"/>
                  </a:lnTo>
                  <a:lnTo>
                    <a:pt x="1323" y="194"/>
                  </a:lnTo>
                  <a:lnTo>
                    <a:pt x="1314" y="187"/>
                  </a:lnTo>
                  <a:lnTo>
                    <a:pt x="1290" y="227"/>
                  </a:lnTo>
                  <a:lnTo>
                    <a:pt x="1282" y="268"/>
                  </a:lnTo>
                  <a:lnTo>
                    <a:pt x="1285" y="279"/>
                  </a:lnTo>
                  <a:lnTo>
                    <a:pt x="1279" y="277"/>
                  </a:lnTo>
                  <a:lnTo>
                    <a:pt x="1257" y="274"/>
                  </a:lnTo>
                  <a:lnTo>
                    <a:pt x="1253" y="270"/>
                  </a:lnTo>
                  <a:lnTo>
                    <a:pt x="1248" y="269"/>
                  </a:lnTo>
                  <a:lnTo>
                    <a:pt x="1215" y="272"/>
                  </a:lnTo>
                  <a:lnTo>
                    <a:pt x="1188" y="264"/>
                  </a:lnTo>
                  <a:lnTo>
                    <a:pt x="1183" y="269"/>
                  </a:lnTo>
                  <a:lnTo>
                    <a:pt x="1173" y="274"/>
                  </a:lnTo>
                  <a:lnTo>
                    <a:pt x="1168" y="272"/>
                  </a:lnTo>
                  <a:lnTo>
                    <a:pt x="1153" y="271"/>
                  </a:lnTo>
                  <a:lnTo>
                    <a:pt x="1132" y="271"/>
                  </a:lnTo>
                  <a:lnTo>
                    <a:pt x="1122" y="276"/>
                  </a:lnTo>
                  <a:lnTo>
                    <a:pt x="1093" y="275"/>
                  </a:lnTo>
                  <a:lnTo>
                    <a:pt x="1078" y="293"/>
                  </a:lnTo>
                  <a:lnTo>
                    <a:pt x="1061" y="294"/>
                  </a:lnTo>
                  <a:lnTo>
                    <a:pt x="1061" y="293"/>
                  </a:lnTo>
                  <a:lnTo>
                    <a:pt x="1056" y="292"/>
                  </a:lnTo>
                  <a:lnTo>
                    <a:pt x="1043" y="277"/>
                  </a:lnTo>
                  <a:lnTo>
                    <a:pt x="1032" y="275"/>
                  </a:lnTo>
                  <a:lnTo>
                    <a:pt x="1026" y="276"/>
                  </a:lnTo>
                  <a:lnTo>
                    <a:pt x="993" y="269"/>
                  </a:lnTo>
                  <a:lnTo>
                    <a:pt x="989" y="264"/>
                  </a:lnTo>
                  <a:lnTo>
                    <a:pt x="950" y="257"/>
                  </a:lnTo>
                  <a:lnTo>
                    <a:pt x="948" y="251"/>
                  </a:lnTo>
                  <a:lnTo>
                    <a:pt x="943" y="249"/>
                  </a:lnTo>
                  <a:lnTo>
                    <a:pt x="936" y="241"/>
                  </a:lnTo>
                  <a:lnTo>
                    <a:pt x="931" y="242"/>
                  </a:lnTo>
                  <a:lnTo>
                    <a:pt x="873" y="255"/>
                  </a:lnTo>
                  <a:lnTo>
                    <a:pt x="865" y="241"/>
                  </a:lnTo>
                  <a:lnTo>
                    <a:pt x="856" y="236"/>
                  </a:lnTo>
                  <a:lnTo>
                    <a:pt x="842" y="244"/>
                  </a:lnTo>
                  <a:lnTo>
                    <a:pt x="837" y="244"/>
                  </a:lnTo>
                  <a:lnTo>
                    <a:pt x="828" y="239"/>
                  </a:lnTo>
                  <a:lnTo>
                    <a:pt x="823" y="253"/>
                  </a:lnTo>
                  <a:lnTo>
                    <a:pt x="817" y="253"/>
                  </a:lnTo>
                  <a:lnTo>
                    <a:pt x="789" y="251"/>
                  </a:lnTo>
                  <a:lnTo>
                    <a:pt x="775" y="262"/>
                  </a:lnTo>
                  <a:lnTo>
                    <a:pt x="747" y="254"/>
                  </a:lnTo>
                  <a:lnTo>
                    <a:pt x="746" y="242"/>
                  </a:lnTo>
                  <a:lnTo>
                    <a:pt x="728" y="225"/>
                  </a:lnTo>
                  <a:lnTo>
                    <a:pt x="724" y="214"/>
                  </a:lnTo>
                  <a:lnTo>
                    <a:pt x="719" y="216"/>
                  </a:lnTo>
                  <a:lnTo>
                    <a:pt x="709" y="214"/>
                  </a:lnTo>
                  <a:lnTo>
                    <a:pt x="665" y="222"/>
                  </a:lnTo>
                  <a:lnTo>
                    <a:pt x="668" y="225"/>
                  </a:lnTo>
                  <a:lnTo>
                    <a:pt x="671" y="229"/>
                  </a:lnTo>
                  <a:lnTo>
                    <a:pt x="678" y="239"/>
                  </a:lnTo>
                  <a:lnTo>
                    <a:pt x="674" y="244"/>
                  </a:lnTo>
                  <a:lnTo>
                    <a:pt x="679" y="260"/>
                  </a:lnTo>
                  <a:lnTo>
                    <a:pt x="666" y="285"/>
                  </a:lnTo>
                  <a:lnTo>
                    <a:pt x="667" y="296"/>
                  </a:lnTo>
                  <a:lnTo>
                    <a:pt x="662" y="298"/>
                  </a:lnTo>
                  <a:lnTo>
                    <a:pt x="641" y="318"/>
                  </a:lnTo>
                  <a:lnTo>
                    <a:pt x="641" y="323"/>
                  </a:lnTo>
                  <a:lnTo>
                    <a:pt x="619" y="316"/>
                  </a:lnTo>
                  <a:lnTo>
                    <a:pt x="590" y="274"/>
                  </a:lnTo>
                  <a:lnTo>
                    <a:pt x="585" y="277"/>
                  </a:lnTo>
                  <a:lnTo>
                    <a:pt x="565" y="297"/>
                  </a:lnTo>
                  <a:lnTo>
                    <a:pt x="556" y="312"/>
                  </a:lnTo>
                  <a:lnTo>
                    <a:pt x="552" y="315"/>
                  </a:lnTo>
                  <a:lnTo>
                    <a:pt x="539" y="328"/>
                  </a:lnTo>
                  <a:lnTo>
                    <a:pt x="524" y="321"/>
                  </a:lnTo>
                  <a:lnTo>
                    <a:pt x="509" y="297"/>
                  </a:lnTo>
                  <a:lnTo>
                    <a:pt x="517" y="270"/>
                  </a:lnTo>
                  <a:lnTo>
                    <a:pt x="503" y="263"/>
                  </a:lnTo>
                  <a:lnTo>
                    <a:pt x="499" y="267"/>
                  </a:lnTo>
                  <a:lnTo>
                    <a:pt x="483" y="290"/>
                  </a:lnTo>
                  <a:lnTo>
                    <a:pt x="466" y="286"/>
                  </a:lnTo>
                  <a:lnTo>
                    <a:pt x="463" y="291"/>
                  </a:lnTo>
                  <a:lnTo>
                    <a:pt x="457" y="293"/>
                  </a:lnTo>
                  <a:lnTo>
                    <a:pt x="440" y="308"/>
                  </a:lnTo>
                  <a:lnTo>
                    <a:pt x="429" y="308"/>
                  </a:lnTo>
                  <a:lnTo>
                    <a:pt x="427" y="274"/>
                  </a:lnTo>
                  <a:lnTo>
                    <a:pt x="417" y="260"/>
                  </a:lnTo>
                  <a:lnTo>
                    <a:pt x="406" y="256"/>
                  </a:lnTo>
                  <a:lnTo>
                    <a:pt x="401" y="259"/>
                  </a:lnTo>
                  <a:lnTo>
                    <a:pt x="389" y="268"/>
                  </a:lnTo>
                  <a:lnTo>
                    <a:pt x="387" y="279"/>
                  </a:lnTo>
                  <a:lnTo>
                    <a:pt x="376" y="291"/>
                  </a:lnTo>
                  <a:lnTo>
                    <a:pt x="373" y="305"/>
                  </a:lnTo>
                  <a:lnTo>
                    <a:pt x="372" y="309"/>
                  </a:lnTo>
                  <a:lnTo>
                    <a:pt x="368" y="305"/>
                  </a:lnTo>
                  <a:lnTo>
                    <a:pt x="352" y="311"/>
                  </a:lnTo>
                  <a:lnTo>
                    <a:pt x="332" y="339"/>
                  </a:lnTo>
                  <a:lnTo>
                    <a:pt x="310" y="346"/>
                  </a:lnTo>
                  <a:lnTo>
                    <a:pt x="301" y="361"/>
                  </a:lnTo>
                  <a:lnTo>
                    <a:pt x="300" y="373"/>
                  </a:lnTo>
                  <a:lnTo>
                    <a:pt x="276" y="387"/>
                  </a:lnTo>
                  <a:lnTo>
                    <a:pt x="271" y="383"/>
                  </a:lnTo>
                  <a:lnTo>
                    <a:pt x="267" y="361"/>
                  </a:lnTo>
                  <a:lnTo>
                    <a:pt x="253" y="351"/>
                  </a:lnTo>
                  <a:lnTo>
                    <a:pt x="254" y="345"/>
                  </a:lnTo>
                  <a:lnTo>
                    <a:pt x="249" y="346"/>
                  </a:lnTo>
                  <a:lnTo>
                    <a:pt x="232" y="326"/>
                  </a:lnTo>
                  <a:lnTo>
                    <a:pt x="228" y="321"/>
                  </a:lnTo>
                  <a:lnTo>
                    <a:pt x="216" y="305"/>
                  </a:lnTo>
                  <a:lnTo>
                    <a:pt x="212" y="301"/>
                  </a:lnTo>
                  <a:lnTo>
                    <a:pt x="195" y="294"/>
                  </a:lnTo>
                  <a:lnTo>
                    <a:pt x="190" y="297"/>
                  </a:lnTo>
                  <a:lnTo>
                    <a:pt x="158" y="307"/>
                  </a:lnTo>
                  <a:lnTo>
                    <a:pt x="168" y="319"/>
                  </a:lnTo>
                  <a:lnTo>
                    <a:pt x="156" y="328"/>
                  </a:lnTo>
                  <a:lnTo>
                    <a:pt x="155" y="339"/>
                  </a:lnTo>
                  <a:lnTo>
                    <a:pt x="122" y="342"/>
                  </a:lnTo>
                  <a:lnTo>
                    <a:pt x="119" y="335"/>
                  </a:lnTo>
                  <a:lnTo>
                    <a:pt x="107" y="335"/>
                  </a:lnTo>
                  <a:lnTo>
                    <a:pt x="96" y="330"/>
                  </a:lnTo>
                  <a:lnTo>
                    <a:pt x="85" y="334"/>
                  </a:lnTo>
                  <a:lnTo>
                    <a:pt x="70" y="351"/>
                  </a:lnTo>
                  <a:lnTo>
                    <a:pt x="64" y="350"/>
                  </a:lnTo>
                  <a:lnTo>
                    <a:pt x="44" y="345"/>
                  </a:lnTo>
                  <a:lnTo>
                    <a:pt x="41" y="314"/>
                  </a:lnTo>
                  <a:lnTo>
                    <a:pt x="36" y="312"/>
                  </a:lnTo>
                  <a:lnTo>
                    <a:pt x="18" y="326"/>
                  </a:lnTo>
                  <a:lnTo>
                    <a:pt x="17" y="331"/>
                  </a:lnTo>
                  <a:lnTo>
                    <a:pt x="13" y="331"/>
                  </a:lnTo>
                  <a:lnTo>
                    <a:pt x="3" y="329"/>
                  </a:lnTo>
                  <a:lnTo>
                    <a:pt x="0" y="320"/>
                  </a:lnTo>
                  <a:lnTo>
                    <a:pt x="22" y="293"/>
                  </a:lnTo>
                  <a:lnTo>
                    <a:pt x="21" y="284"/>
                  </a:lnTo>
                  <a:lnTo>
                    <a:pt x="22" y="283"/>
                  </a:lnTo>
                  <a:lnTo>
                    <a:pt x="23" y="283"/>
                  </a:lnTo>
                  <a:lnTo>
                    <a:pt x="24" y="283"/>
                  </a:lnTo>
                  <a:lnTo>
                    <a:pt x="25" y="283"/>
                  </a:lnTo>
                  <a:lnTo>
                    <a:pt x="26" y="283"/>
                  </a:lnTo>
                  <a:lnTo>
                    <a:pt x="28" y="283"/>
                  </a:lnTo>
                  <a:lnTo>
                    <a:pt x="29" y="283"/>
                  </a:lnTo>
                  <a:lnTo>
                    <a:pt x="30" y="283"/>
                  </a:lnTo>
                  <a:lnTo>
                    <a:pt x="31" y="283"/>
                  </a:lnTo>
                  <a:lnTo>
                    <a:pt x="32" y="282"/>
                  </a:lnTo>
                  <a:lnTo>
                    <a:pt x="33" y="281"/>
                  </a:lnTo>
                  <a:lnTo>
                    <a:pt x="34" y="281"/>
                  </a:lnTo>
                  <a:lnTo>
                    <a:pt x="34" y="279"/>
                  </a:lnTo>
                  <a:lnTo>
                    <a:pt x="36" y="279"/>
                  </a:lnTo>
                  <a:lnTo>
                    <a:pt x="37" y="279"/>
                  </a:lnTo>
                  <a:lnTo>
                    <a:pt x="38" y="279"/>
                  </a:lnTo>
                  <a:lnTo>
                    <a:pt x="39" y="279"/>
                  </a:lnTo>
                  <a:lnTo>
                    <a:pt x="40" y="279"/>
                  </a:lnTo>
                  <a:lnTo>
                    <a:pt x="41" y="279"/>
                  </a:lnTo>
                  <a:lnTo>
                    <a:pt x="43" y="279"/>
                  </a:lnTo>
                  <a:lnTo>
                    <a:pt x="44" y="278"/>
                  </a:lnTo>
                  <a:lnTo>
                    <a:pt x="45" y="278"/>
                  </a:lnTo>
                  <a:lnTo>
                    <a:pt x="46" y="278"/>
                  </a:lnTo>
                  <a:lnTo>
                    <a:pt x="47" y="278"/>
                  </a:lnTo>
                  <a:lnTo>
                    <a:pt x="48" y="278"/>
                  </a:lnTo>
                  <a:lnTo>
                    <a:pt x="49" y="278"/>
                  </a:lnTo>
                  <a:lnTo>
                    <a:pt x="49" y="277"/>
                  </a:lnTo>
                  <a:lnTo>
                    <a:pt x="51" y="277"/>
                  </a:lnTo>
                  <a:lnTo>
                    <a:pt x="52" y="277"/>
                  </a:lnTo>
                  <a:lnTo>
                    <a:pt x="53" y="276"/>
                  </a:lnTo>
                  <a:lnTo>
                    <a:pt x="54" y="275"/>
                  </a:lnTo>
                  <a:lnTo>
                    <a:pt x="55" y="274"/>
                  </a:lnTo>
                  <a:lnTo>
                    <a:pt x="56" y="272"/>
                  </a:lnTo>
                  <a:lnTo>
                    <a:pt x="58" y="272"/>
                  </a:lnTo>
                  <a:lnTo>
                    <a:pt x="59" y="271"/>
                  </a:lnTo>
                  <a:lnTo>
                    <a:pt x="60" y="271"/>
                  </a:lnTo>
                  <a:lnTo>
                    <a:pt x="60" y="270"/>
                  </a:lnTo>
                  <a:lnTo>
                    <a:pt x="61" y="270"/>
                  </a:lnTo>
                  <a:lnTo>
                    <a:pt x="61" y="271"/>
                  </a:lnTo>
                  <a:lnTo>
                    <a:pt x="62" y="271"/>
                  </a:lnTo>
                  <a:lnTo>
                    <a:pt x="63" y="271"/>
                  </a:lnTo>
                  <a:lnTo>
                    <a:pt x="64" y="271"/>
                  </a:lnTo>
                  <a:lnTo>
                    <a:pt x="66" y="270"/>
                  </a:lnTo>
                  <a:lnTo>
                    <a:pt x="67" y="269"/>
                  </a:lnTo>
                  <a:lnTo>
                    <a:pt x="68" y="269"/>
                  </a:lnTo>
                  <a:lnTo>
                    <a:pt x="70" y="268"/>
                  </a:lnTo>
                  <a:lnTo>
                    <a:pt x="74" y="266"/>
                  </a:lnTo>
                  <a:lnTo>
                    <a:pt x="76" y="263"/>
                  </a:lnTo>
                  <a:lnTo>
                    <a:pt x="78" y="263"/>
                  </a:lnTo>
                  <a:lnTo>
                    <a:pt x="79" y="262"/>
                  </a:lnTo>
                  <a:lnTo>
                    <a:pt x="82" y="261"/>
                  </a:lnTo>
                  <a:lnTo>
                    <a:pt x="83" y="260"/>
                  </a:lnTo>
                  <a:lnTo>
                    <a:pt x="84" y="259"/>
                  </a:lnTo>
                  <a:lnTo>
                    <a:pt x="86" y="257"/>
                  </a:lnTo>
                  <a:lnTo>
                    <a:pt x="89" y="256"/>
                  </a:lnTo>
                  <a:lnTo>
                    <a:pt x="90" y="255"/>
                  </a:lnTo>
                  <a:lnTo>
                    <a:pt x="92" y="254"/>
                  </a:lnTo>
                  <a:lnTo>
                    <a:pt x="93" y="254"/>
                  </a:lnTo>
                  <a:lnTo>
                    <a:pt x="95" y="253"/>
                  </a:lnTo>
                  <a:lnTo>
                    <a:pt x="96" y="253"/>
                  </a:lnTo>
                  <a:lnTo>
                    <a:pt x="96" y="252"/>
                  </a:lnTo>
                  <a:lnTo>
                    <a:pt x="97" y="251"/>
                  </a:lnTo>
                  <a:lnTo>
                    <a:pt x="98" y="251"/>
                  </a:lnTo>
                  <a:lnTo>
                    <a:pt x="99" y="249"/>
                  </a:lnTo>
                  <a:lnTo>
                    <a:pt x="100" y="248"/>
                  </a:lnTo>
                  <a:lnTo>
                    <a:pt x="101" y="248"/>
                  </a:lnTo>
                  <a:lnTo>
                    <a:pt x="104" y="248"/>
                  </a:lnTo>
                  <a:lnTo>
                    <a:pt x="105" y="248"/>
                  </a:lnTo>
                  <a:lnTo>
                    <a:pt x="106" y="248"/>
                  </a:lnTo>
                  <a:lnTo>
                    <a:pt x="107" y="248"/>
                  </a:lnTo>
                  <a:lnTo>
                    <a:pt x="110" y="248"/>
                  </a:lnTo>
                  <a:lnTo>
                    <a:pt x="111" y="247"/>
                  </a:lnTo>
                  <a:lnTo>
                    <a:pt x="112" y="247"/>
                  </a:lnTo>
                  <a:lnTo>
                    <a:pt x="113" y="246"/>
                  </a:lnTo>
                  <a:lnTo>
                    <a:pt x="114" y="246"/>
                  </a:lnTo>
                  <a:lnTo>
                    <a:pt x="115" y="246"/>
                  </a:lnTo>
                  <a:lnTo>
                    <a:pt x="116" y="245"/>
                  </a:lnTo>
                  <a:lnTo>
                    <a:pt x="118" y="244"/>
                  </a:lnTo>
                  <a:lnTo>
                    <a:pt x="119" y="242"/>
                  </a:lnTo>
                  <a:lnTo>
                    <a:pt x="120" y="242"/>
                  </a:lnTo>
                  <a:lnTo>
                    <a:pt x="121" y="241"/>
                  </a:lnTo>
                  <a:lnTo>
                    <a:pt x="122" y="240"/>
                  </a:lnTo>
                  <a:lnTo>
                    <a:pt x="123" y="240"/>
                  </a:lnTo>
                  <a:lnTo>
                    <a:pt x="125" y="239"/>
                  </a:lnTo>
                  <a:lnTo>
                    <a:pt x="126" y="239"/>
                  </a:lnTo>
                  <a:lnTo>
                    <a:pt x="127" y="239"/>
                  </a:lnTo>
                  <a:lnTo>
                    <a:pt x="128" y="238"/>
                  </a:lnTo>
                  <a:lnTo>
                    <a:pt x="129" y="238"/>
                  </a:lnTo>
                  <a:lnTo>
                    <a:pt x="130" y="237"/>
                  </a:lnTo>
                  <a:lnTo>
                    <a:pt x="131" y="237"/>
                  </a:lnTo>
                  <a:lnTo>
                    <a:pt x="131" y="236"/>
                  </a:lnTo>
                  <a:lnTo>
                    <a:pt x="133" y="236"/>
                  </a:lnTo>
                  <a:lnTo>
                    <a:pt x="134" y="234"/>
                  </a:lnTo>
                  <a:lnTo>
                    <a:pt x="135" y="234"/>
                  </a:lnTo>
                  <a:lnTo>
                    <a:pt x="136" y="236"/>
                  </a:lnTo>
                  <a:lnTo>
                    <a:pt x="137" y="236"/>
                  </a:lnTo>
                  <a:lnTo>
                    <a:pt x="138" y="236"/>
                  </a:lnTo>
                  <a:lnTo>
                    <a:pt x="140" y="237"/>
                  </a:lnTo>
                  <a:lnTo>
                    <a:pt x="141" y="237"/>
                  </a:lnTo>
                  <a:lnTo>
                    <a:pt x="142" y="237"/>
                  </a:lnTo>
                  <a:lnTo>
                    <a:pt x="143" y="238"/>
                  </a:lnTo>
                  <a:lnTo>
                    <a:pt x="143" y="236"/>
                  </a:lnTo>
                  <a:lnTo>
                    <a:pt x="143" y="234"/>
                  </a:lnTo>
                  <a:lnTo>
                    <a:pt x="143" y="233"/>
                  </a:lnTo>
                  <a:lnTo>
                    <a:pt x="143" y="232"/>
                  </a:lnTo>
                  <a:lnTo>
                    <a:pt x="143" y="231"/>
                  </a:lnTo>
                  <a:lnTo>
                    <a:pt x="143" y="230"/>
                  </a:lnTo>
                  <a:lnTo>
                    <a:pt x="142" y="229"/>
                  </a:lnTo>
                  <a:lnTo>
                    <a:pt x="142" y="227"/>
                  </a:lnTo>
                  <a:lnTo>
                    <a:pt x="142" y="226"/>
                  </a:lnTo>
                  <a:lnTo>
                    <a:pt x="141" y="225"/>
                  </a:lnTo>
                  <a:lnTo>
                    <a:pt x="141" y="224"/>
                  </a:lnTo>
                  <a:lnTo>
                    <a:pt x="140" y="223"/>
                  </a:lnTo>
                  <a:lnTo>
                    <a:pt x="140" y="222"/>
                  </a:lnTo>
                  <a:lnTo>
                    <a:pt x="140" y="221"/>
                  </a:lnTo>
                  <a:lnTo>
                    <a:pt x="141" y="221"/>
                  </a:lnTo>
                  <a:lnTo>
                    <a:pt x="141" y="219"/>
                  </a:lnTo>
                  <a:lnTo>
                    <a:pt x="142" y="219"/>
                  </a:lnTo>
                  <a:lnTo>
                    <a:pt x="143" y="219"/>
                  </a:lnTo>
                  <a:lnTo>
                    <a:pt x="144" y="218"/>
                  </a:lnTo>
                  <a:lnTo>
                    <a:pt x="145" y="218"/>
                  </a:lnTo>
                  <a:lnTo>
                    <a:pt x="145" y="217"/>
                  </a:lnTo>
                  <a:lnTo>
                    <a:pt x="145" y="216"/>
                  </a:lnTo>
                  <a:lnTo>
                    <a:pt x="146" y="215"/>
                  </a:lnTo>
                  <a:lnTo>
                    <a:pt x="146" y="214"/>
                  </a:lnTo>
                  <a:lnTo>
                    <a:pt x="146" y="212"/>
                  </a:lnTo>
                  <a:lnTo>
                    <a:pt x="146" y="211"/>
                  </a:lnTo>
                  <a:lnTo>
                    <a:pt x="148" y="210"/>
                  </a:lnTo>
                  <a:lnTo>
                    <a:pt x="146" y="209"/>
                  </a:lnTo>
                  <a:lnTo>
                    <a:pt x="146" y="208"/>
                  </a:lnTo>
                  <a:lnTo>
                    <a:pt x="146" y="207"/>
                  </a:lnTo>
                  <a:lnTo>
                    <a:pt x="146" y="206"/>
                  </a:lnTo>
                  <a:lnTo>
                    <a:pt x="148" y="204"/>
                  </a:lnTo>
                  <a:lnTo>
                    <a:pt x="148" y="203"/>
                  </a:lnTo>
                  <a:lnTo>
                    <a:pt x="149" y="202"/>
                  </a:lnTo>
                  <a:lnTo>
                    <a:pt x="149" y="201"/>
                  </a:lnTo>
                  <a:lnTo>
                    <a:pt x="150" y="200"/>
                  </a:lnTo>
                  <a:lnTo>
                    <a:pt x="150" y="199"/>
                  </a:lnTo>
                  <a:lnTo>
                    <a:pt x="150" y="197"/>
                  </a:lnTo>
                  <a:lnTo>
                    <a:pt x="151" y="197"/>
                  </a:lnTo>
                  <a:lnTo>
                    <a:pt x="151" y="196"/>
                  </a:lnTo>
                  <a:lnTo>
                    <a:pt x="152" y="196"/>
                  </a:lnTo>
                  <a:lnTo>
                    <a:pt x="153" y="196"/>
                  </a:lnTo>
                  <a:lnTo>
                    <a:pt x="155" y="197"/>
                  </a:lnTo>
                  <a:lnTo>
                    <a:pt x="156" y="197"/>
                  </a:lnTo>
                  <a:lnTo>
                    <a:pt x="156" y="196"/>
                  </a:lnTo>
                  <a:lnTo>
                    <a:pt x="157" y="196"/>
                  </a:lnTo>
                  <a:lnTo>
                    <a:pt x="158" y="195"/>
                  </a:lnTo>
                  <a:lnTo>
                    <a:pt x="159" y="194"/>
                  </a:lnTo>
                  <a:lnTo>
                    <a:pt x="160" y="194"/>
                  </a:lnTo>
                  <a:lnTo>
                    <a:pt x="161" y="195"/>
                  </a:lnTo>
                  <a:lnTo>
                    <a:pt x="163" y="195"/>
                  </a:lnTo>
                  <a:lnTo>
                    <a:pt x="164" y="195"/>
                  </a:lnTo>
                  <a:lnTo>
                    <a:pt x="164" y="196"/>
                  </a:lnTo>
                  <a:lnTo>
                    <a:pt x="165" y="196"/>
                  </a:lnTo>
                  <a:lnTo>
                    <a:pt x="166" y="196"/>
                  </a:lnTo>
                  <a:lnTo>
                    <a:pt x="167" y="197"/>
                  </a:lnTo>
                  <a:lnTo>
                    <a:pt x="168" y="197"/>
                  </a:lnTo>
                  <a:lnTo>
                    <a:pt x="170" y="199"/>
                  </a:lnTo>
                  <a:lnTo>
                    <a:pt x="171" y="199"/>
                  </a:lnTo>
                  <a:lnTo>
                    <a:pt x="172" y="199"/>
                  </a:lnTo>
                  <a:lnTo>
                    <a:pt x="173" y="200"/>
                  </a:lnTo>
                  <a:lnTo>
                    <a:pt x="174" y="200"/>
                  </a:lnTo>
                  <a:lnTo>
                    <a:pt x="175" y="200"/>
                  </a:lnTo>
                  <a:lnTo>
                    <a:pt x="176" y="200"/>
                  </a:lnTo>
                  <a:lnTo>
                    <a:pt x="178" y="200"/>
                  </a:lnTo>
                  <a:lnTo>
                    <a:pt x="179" y="200"/>
                  </a:lnTo>
                  <a:lnTo>
                    <a:pt x="180" y="199"/>
                  </a:lnTo>
                  <a:lnTo>
                    <a:pt x="181" y="199"/>
                  </a:lnTo>
                  <a:lnTo>
                    <a:pt x="182" y="199"/>
                  </a:lnTo>
                  <a:lnTo>
                    <a:pt x="183" y="197"/>
                  </a:lnTo>
                  <a:lnTo>
                    <a:pt x="185" y="197"/>
                  </a:lnTo>
                  <a:lnTo>
                    <a:pt x="185" y="196"/>
                  </a:lnTo>
                  <a:lnTo>
                    <a:pt x="185" y="195"/>
                  </a:lnTo>
                  <a:lnTo>
                    <a:pt x="185" y="194"/>
                  </a:lnTo>
                  <a:lnTo>
                    <a:pt x="185" y="193"/>
                  </a:lnTo>
                  <a:lnTo>
                    <a:pt x="186" y="193"/>
                  </a:lnTo>
                  <a:lnTo>
                    <a:pt x="186" y="192"/>
                  </a:lnTo>
                  <a:lnTo>
                    <a:pt x="186" y="191"/>
                  </a:lnTo>
                  <a:lnTo>
                    <a:pt x="186" y="189"/>
                  </a:lnTo>
                  <a:lnTo>
                    <a:pt x="187" y="188"/>
                  </a:lnTo>
                  <a:lnTo>
                    <a:pt x="187" y="187"/>
                  </a:lnTo>
                  <a:lnTo>
                    <a:pt x="187" y="186"/>
                  </a:lnTo>
                  <a:lnTo>
                    <a:pt x="187" y="185"/>
                  </a:lnTo>
                  <a:lnTo>
                    <a:pt x="187" y="184"/>
                  </a:lnTo>
                  <a:lnTo>
                    <a:pt x="188" y="182"/>
                  </a:lnTo>
                  <a:lnTo>
                    <a:pt x="189" y="182"/>
                  </a:lnTo>
                  <a:lnTo>
                    <a:pt x="190" y="182"/>
                  </a:lnTo>
                  <a:lnTo>
                    <a:pt x="192" y="182"/>
                  </a:lnTo>
                  <a:lnTo>
                    <a:pt x="193" y="182"/>
                  </a:lnTo>
                  <a:lnTo>
                    <a:pt x="194" y="182"/>
                  </a:lnTo>
                  <a:lnTo>
                    <a:pt x="195" y="182"/>
                  </a:lnTo>
                  <a:lnTo>
                    <a:pt x="195" y="184"/>
                  </a:lnTo>
                  <a:lnTo>
                    <a:pt x="196" y="184"/>
                  </a:lnTo>
                  <a:lnTo>
                    <a:pt x="197" y="184"/>
                  </a:lnTo>
                  <a:lnTo>
                    <a:pt x="198" y="184"/>
                  </a:lnTo>
                  <a:lnTo>
                    <a:pt x="200" y="184"/>
                  </a:lnTo>
                  <a:lnTo>
                    <a:pt x="201" y="185"/>
                  </a:lnTo>
                  <a:lnTo>
                    <a:pt x="202" y="185"/>
                  </a:lnTo>
                  <a:lnTo>
                    <a:pt x="203" y="185"/>
                  </a:lnTo>
                  <a:lnTo>
                    <a:pt x="204" y="185"/>
                  </a:lnTo>
                  <a:lnTo>
                    <a:pt x="205" y="185"/>
                  </a:lnTo>
                  <a:lnTo>
                    <a:pt x="205" y="186"/>
                  </a:lnTo>
                  <a:lnTo>
                    <a:pt x="207" y="187"/>
                  </a:lnTo>
                  <a:lnTo>
                    <a:pt x="208" y="187"/>
                  </a:lnTo>
                  <a:lnTo>
                    <a:pt x="209" y="188"/>
                  </a:lnTo>
                  <a:lnTo>
                    <a:pt x="210" y="188"/>
                  </a:lnTo>
                  <a:lnTo>
                    <a:pt x="210" y="189"/>
                  </a:lnTo>
                  <a:lnTo>
                    <a:pt x="211" y="189"/>
                  </a:lnTo>
                  <a:lnTo>
                    <a:pt x="212" y="189"/>
                  </a:lnTo>
                  <a:lnTo>
                    <a:pt x="212" y="191"/>
                  </a:lnTo>
                  <a:lnTo>
                    <a:pt x="213" y="191"/>
                  </a:lnTo>
                  <a:lnTo>
                    <a:pt x="215" y="191"/>
                  </a:lnTo>
                  <a:lnTo>
                    <a:pt x="216" y="191"/>
                  </a:lnTo>
                  <a:lnTo>
                    <a:pt x="217" y="191"/>
                  </a:lnTo>
                  <a:lnTo>
                    <a:pt x="218" y="191"/>
                  </a:lnTo>
                  <a:lnTo>
                    <a:pt x="219" y="189"/>
                  </a:lnTo>
                  <a:lnTo>
                    <a:pt x="220" y="189"/>
                  </a:lnTo>
                  <a:lnTo>
                    <a:pt x="222" y="189"/>
                  </a:lnTo>
                  <a:lnTo>
                    <a:pt x="223" y="189"/>
                  </a:lnTo>
                  <a:lnTo>
                    <a:pt x="224" y="191"/>
                  </a:lnTo>
                  <a:lnTo>
                    <a:pt x="225" y="192"/>
                  </a:lnTo>
                  <a:lnTo>
                    <a:pt x="225" y="193"/>
                  </a:lnTo>
                  <a:lnTo>
                    <a:pt x="226" y="193"/>
                  </a:lnTo>
                  <a:lnTo>
                    <a:pt x="227" y="193"/>
                  </a:lnTo>
                  <a:lnTo>
                    <a:pt x="227" y="192"/>
                  </a:lnTo>
                  <a:lnTo>
                    <a:pt x="228" y="192"/>
                  </a:lnTo>
                  <a:lnTo>
                    <a:pt x="228" y="191"/>
                  </a:lnTo>
                  <a:lnTo>
                    <a:pt x="230" y="189"/>
                  </a:lnTo>
                  <a:lnTo>
                    <a:pt x="231" y="189"/>
                  </a:lnTo>
                  <a:lnTo>
                    <a:pt x="232" y="189"/>
                  </a:lnTo>
                  <a:lnTo>
                    <a:pt x="232" y="188"/>
                  </a:lnTo>
                  <a:lnTo>
                    <a:pt x="233" y="188"/>
                  </a:lnTo>
                  <a:lnTo>
                    <a:pt x="234" y="188"/>
                  </a:lnTo>
                  <a:lnTo>
                    <a:pt x="234" y="187"/>
                  </a:lnTo>
                  <a:lnTo>
                    <a:pt x="235" y="187"/>
                  </a:lnTo>
                  <a:lnTo>
                    <a:pt x="235" y="186"/>
                  </a:lnTo>
                  <a:lnTo>
                    <a:pt x="237" y="186"/>
                  </a:lnTo>
                  <a:lnTo>
                    <a:pt x="238" y="186"/>
                  </a:lnTo>
                  <a:lnTo>
                    <a:pt x="238" y="185"/>
                  </a:lnTo>
                  <a:lnTo>
                    <a:pt x="239" y="185"/>
                  </a:lnTo>
                  <a:lnTo>
                    <a:pt x="240" y="185"/>
                  </a:lnTo>
                  <a:lnTo>
                    <a:pt x="241" y="185"/>
                  </a:lnTo>
                  <a:lnTo>
                    <a:pt x="242" y="185"/>
                  </a:lnTo>
                  <a:lnTo>
                    <a:pt x="243" y="184"/>
                  </a:lnTo>
                  <a:lnTo>
                    <a:pt x="245" y="184"/>
                  </a:lnTo>
                  <a:lnTo>
                    <a:pt x="246" y="184"/>
                  </a:lnTo>
                  <a:lnTo>
                    <a:pt x="247" y="184"/>
                  </a:lnTo>
                  <a:lnTo>
                    <a:pt x="247" y="182"/>
                  </a:lnTo>
                  <a:lnTo>
                    <a:pt x="248" y="182"/>
                  </a:lnTo>
                  <a:lnTo>
                    <a:pt x="249" y="182"/>
                  </a:lnTo>
                  <a:lnTo>
                    <a:pt x="249" y="181"/>
                  </a:lnTo>
                  <a:lnTo>
                    <a:pt x="250" y="180"/>
                  </a:lnTo>
                  <a:lnTo>
                    <a:pt x="250" y="179"/>
                  </a:lnTo>
                  <a:lnTo>
                    <a:pt x="252" y="178"/>
                  </a:lnTo>
                  <a:lnTo>
                    <a:pt x="252" y="177"/>
                  </a:lnTo>
                  <a:lnTo>
                    <a:pt x="253" y="176"/>
                  </a:lnTo>
                  <a:lnTo>
                    <a:pt x="253" y="174"/>
                  </a:lnTo>
                  <a:lnTo>
                    <a:pt x="253" y="173"/>
                  </a:lnTo>
                  <a:lnTo>
                    <a:pt x="254" y="172"/>
                  </a:lnTo>
                  <a:lnTo>
                    <a:pt x="254" y="171"/>
                  </a:lnTo>
                  <a:lnTo>
                    <a:pt x="254" y="170"/>
                  </a:lnTo>
                  <a:lnTo>
                    <a:pt x="253" y="170"/>
                  </a:lnTo>
                  <a:lnTo>
                    <a:pt x="254" y="169"/>
                  </a:lnTo>
                  <a:lnTo>
                    <a:pt x="255" y="167"/>
                  </a:lnTo>
                  <a:lnTo>
                    <a:pt x="255" y="166"/>
                  </a:lnTo>
                  <a:lnTo>
                    <a:pt x="255" y="165"/>
                  </a:lnTo>
                  <a:lnTo>
                    <a:pt x="254" y="164"/>
                  </a:lnTo>
                  <a:lnTo>
                    <a:pt x="253" y="164"/>
                  </a:lnTo>
                  <a:lnTo>
                    <a:pt x="253" y="163"/>
                  </a:lnTo>
                  <a:lnTo>
                    <a:pt x="253" y="162"/>
                  </a:lnTo>
                  <a:lnTo>
                    <a:pt x="254" y="163"/>
                  </a:lnTo>
                  <a:lnTo>
                    <a:pt x="255" y="163"/>
                  </a:lnTo>
                  <a:lnTo>
                    <a:pt x="255" y="164"/>
                  </a:lnTo>
                  <a:lnTo>
                    <a:pt x="256" y="164"/>
                  </a:lnTo>
                  <a:lnTo>
                    <a:pt x="256" y="165"/>
                  </a:lnTo>
                  <a:lnTo>
                    <a:pt x="257" y="165"/>
                  </a:lnTo>
                  <a:lnTo>
                    <a:pt x="258" y="165"/>
                  </a:lnTo>
                  <a:lnTo>
                    <a:pt x="258" y="166"/>
                  </a:lnTo>
                  <a:lnTo>
                    <a:pt x="260" y="166"/>
                  </a:lnTo>
                  <a:lnTo>
                    <a:pt x="260" y="167"/>
                  </a:lnTo>
                  <a:lnTo>
                    <a:pt x="261" y="167"/>
                  </a:lnTo>
                  <a:lnTo>
                    <a:pt x="262" y="167"/>
                  </a:lnTo>
                  <a:lnTo>
                    <a:pt x="262" y="169"/>
                  </a:lnTo>
                  <a:lnTo>
                    <a:pt x="263" y="169"/>
                  </a:lnTo>
                  <a:lnTo>
                    <a:pt x="264" y="169"/>
                  </a:lnTo>
                  <a:lnTo>
                    <a:pt x="265" y="169"/>
                  </a:lnTo>
                  <a:lnTo>
                    <a:pt x="267" y="169"/>
                  </a:lnTo>
                  <a:lnTo>
                    <a:pt x="268" y="169"/>
                  </a:lnTo>
                  <a:lnTo>
                    <a:pt x="269" y="169"/>
                  </a:lnTo>
                  <a:lnTo>
                    <a:pt x="270" y="169"/>
                  </a:lnTo>
                  <a:lnTo>
                    <a:pt x="271" y="169"/>
                  </a:lnTo>
                  <a:lnTo>
                    <a:pt x="272" y="169"/>
                  </a:lnTo>
                  <a:lnTo>
                    <a:pt x="274" y="169"/>
                  </a:lnTo>
                  <a:lnTo>
                    <a:pt x="275" y="170"/>
                  </a:lnTo>
                  <a:lnTo>
                    <a:pt x="276" y="170"/>
                  </a:lnTo>
                  <a:lnTo>
                    <a:pt x="277" y="170"/>
                  </a:lnTo>
                  <a:lnTo>
                    <a:pt x="278" y="170"/>
                  </a:lnTo>
                  <a:lnTo>
                    <a:pt x="279" y="171"/>
                  </a:lnTo>
                  <a:lnTo>
                    <a:pt x="280" y="171"/>
                  </a:lnTo>
                  <a:lnTo>
                    <a:pt x="282" y="172"/>
                  </a:lnTo>
                  <a:lnTo>
                    <a:pt x="283" y="172"/>
                  </a:lnTo>
                  <a:lnTo>
                    <a:pt x="284" y="172"/>
                  </a:lnTo>
                  <a:lnTo>
                    <a:pt x="284" y="173"/>
                  </a:lnTo>
                  <a:lnTo>
                    <a:pt x="285" y="173"/>
                  </a:lnTo>
                  <a:lnTo>
                    <a:pt x="286" y="173"/>
                  </a:lnTo>
                  <a:lnTo>
                    <a:pt x="287" y="173"/>
                  </a:lnTo>
                  <a:lnTo>
                    <a:pt x="289" y="174"/>
                  </a:lnTo>
                  <a:lnTo>
                    <a:pt x="290" y="174"/>
                  </a:lnTo>
                  <a:lnTo>
                    <a:pt x="290" y="176"/>
                  </a:lnTo>
                  <a:lnTo>
                    <a:pt x="290" y="177"/>
                  </a:lnTo>
                  <a:lnTo>
                    <a:pt x="291" y="177"/>
                  </a:lnTo>
                  <a:lnTo>
                    <a:pt x="291" y="178"/>
                  </a:lnTo>
                  <a:lnTo>
                    <a:pt x="291" y="179"/>
                  </a:lnTo>
                  <a:lnTo>
                    <a:pt x="292" y="180"/>
                  </a:lnTo>
                  <a:lnTo>
                    <a:pt x="292" y="181"/>
                  </a:lnTo>
                  <a:lnTo>
                    <a:pt x="293" y="181"/>
                  </a:lnTo>
                  <a:lnTo>
                    <a:pt x="294" y="180"/>
                  </a:lnTo>
                  <a:lnTo>
                    <a:pt x="295" y="179"/>
                  </a:lnTo>
                  <a:lnTo>
                    <a:pt x="297" y="178"/>
                  </a:lnTo>
                  <a:lnTo>
                    <a:pt x="298" y="176"/>
                  </a:lnTo>
                  <a:lnTo>
                    <a:pt x="298" y="174"/>
                  </a:lnTo>
                  <a:lnTo>
                    <a:pt x="299" y="174"/>
                  </a:lnTo>
                  <a:lnTo>
                    <a:pt x="300" y="173"/>
                  </a:lnTo>
                  <a:lnTo>
                    <a:pt x="300" y="172"/>
                  </a:lnTo>
                  <a:lnTo>
                    <a:pt x="301" y="171"/>
                  </a:lnTo>
                  <a:lnTo>
                    <a:pt x="302" y="171"/>
                  </a:lnTo>
                  <a:lnTo>
                    <a:pt x="302" y="170"/>
                  </a:lnTo>
                  <a:lnTo>
                    <a:pt x="304" y="169"/>
                  </a:lnTo>
                  <a:lnTo>
                    <a:pt x="304" y="167"/>
                  </a:lnTo>
                  <a:lnTo>
                    <a:pt x="305" y="167"/>
                  </a:lnTo>
                  <a:lnTo>
                    <a:pt x="305" y="166"/>
                  </a:lnTo>
                  <a:lnTo>
                    <a:pt x="307" y="159"/>
                  </a:lnTo>
                  <a:lnTo>
                    <a:pt x="312" y="151"/>
                  </a:lnTo>
                  <a:lnTo>
                    <a:pt x="313" y="147"/>
                  </a:lnTo>
                  <a:lnTo>
                    <a:pt x="314" y="144"/>
                  </a:lnTo>
                  <a:lnTo>
                    <a:pt x="314" y="143"/>
                  </a:lnTo>
                  <a:lnTo>
                    <a:pt x="314" y="142"/>
                  </a:lnTo>
                  <a:lnTo>
                    <a:pt x="314" y="141"/>
                  </a:lnTo>
                  <a:lnTo>
                    <a:pt x="314" y="140"/>
                  </a:lnTo>
                  <a:lnTo>
                    <a:pt x="314" y="139"/>
                  </a:lnTo>
                  <a:lnTo>
                    <a:pt x="315" y="137"/>
                  </a:lnTo>
                  <a:lnTo>
                    <a:pt x="316" y="137"/>
                  </a:lnTo>
                  <a:lnTo>
                    <a:pt x="317" y="136"/>
                  </a:lnTo>
                  <a:lnTo>
                    <a:pt x="319" y="136"/>
                  </a:lnTo>
                  <a:lnTo>
                    <a:pt x="319" y="137"/>
                  </a:lnTo>
                  <a:lnTo>
                    <a:pt x="319" y="139"/>
                  </a:lnTo>
                  <a:lnTo>
                    <a:pt x="319" y="140"/>
                  </a:lnTo>
                  <a:lnTo>
                    <a:pt x="319" y="141"/>
                  </a:lnTo>
                  <a:lnTo>
                    <a:pt x="319" y="142"/>
                  </a:lnTo>
                  <a:lnTo>
                    <a:pt x="320" y="142"/>
                  </a:lnTo>
                  <a:lnTo>
                    <a:pt x="321" y="143"/>
                  </a:lnTo>
                  <a:lnTo>
                    <a:pt x="322" y="143"/>
                  </a:lnTo>
                  <a:lnTo>
                    <a:pt x="323" y="142"/>
                  </a:lnTo>
                  <a:lnTo>
                    <a:pt x="324" y="142"/>
                  </a:lnTo>
                  <a:lnTo>
                    <a:pt x="324" y="143"/>
                  </a:lnTo>
                  <a:lnTo>
                    <a:pt x="324" y="144"/>
                  </a:lnTo>
                  <a:lnTo>
                    <a:pt x="324" y="146"/>
                  </a:lnTo>
                  <a:lnTo>
                    <a:pt x="324" y="147"/>
                  </a:lnTo>
                  <a:lnTo>
                    <a:pt x="325" y="148"/>
                  </a:lnTo>
                  <a:lnTo>
                    <a:pt x="327" y="148"/>
                  </a:lnTo>
                  <a:lnTo>
                    <a:pt x="328" y="148"/>
                  </a:lnTo>
                  <a:lnTo>
                    <a:pt x="329" y="149"/>
                  </a:lnTo>
                  <a:lnTo>
                    <a:pt x="330" y="150"/>
                  </a:lnTo>
                  <a:lnTo>
                    <a:pt x="331" y="150"/>
                  </a:lnTo>
                  <a:lnTo>
                    <a:pt x="331" y="151"/>
                  </a:lnTo>
                  <a:lnTo>
                    <a:pt x="332" y="151"/>
                  </a:lnTo>
                  <a:lnTo>
                    <a:pt x="334" y="151"/>
                  </a:lnTo>
                  <a:lnTo>
                    <a:pt x="335" y="151"/>
                  </a:lnTo>
                  <a:lnTo>
                    <a:pt x="336" y="151"/>
                  </a:lnTo>
                  <a:lnTo>
                    <a:pt x="337" y="152"/>
                  </a:lnTo>
                  <a:lnTo>
                    <a:pt x="336" y="152"/>
                  </a:lnTo>
                  <a:lnTo>
                    <a:pt x="336" y="154"/>
                  </a:lnTo>
                  <a:lnTo>
                    <a:pt x="336" y="155"/>
                  </a:lnTo>
                  <a:lnTo>
                    <a:pt x="337" y="155"/>
                  </a:lnTo>
                  <a:lnTo>
                    <a:pt x="337" y="156"/>
                  </a:lnTo>
                  <a:lnTo>
                    <a:pt x="338" y="156"/>
                  </a:lnTo>
                  <a:lnTo>
                    <a:pt x="338" y="157"/>
                  </a:lnTo>
                  <a:lnTo>
                    <a:pt x="338" y="158"/>
                  </a:lnTo>
                  <a:lnTo>
                    <a:pt x="338" y="159"/>
                  </a:lnTo>
                  <a:lnTo>
                    <a:pt x="338" y="161"/>
                  </a:lnTo>
                  <a:lnTo>
                    <a:pt x="338" y="162"/>
                  </a:lnTo>
                  <a:lnTo>
                    <a:pt x="338" y="163"/>
                  </a:lnTo>
                  <a:lnTo>
                    <a:pt x="339" y="163"/>
                  </a:lnTo>
                  <a:lnTo>
                    <a:pt x="339" y="164"/>
                  </a:lnTo>
                  <a:lnTo>
                    <a:pt x="340" y="165"/>
                  </a:lnTo>
                  <a:lnTo>
                    <a:pt x="340" y="166"/>
                  </a:lnTo>
                  <a:lnTo>
                    <a:pt x="342" y="166"/>
                  </a:lnTo>
                  <a:lnTo>
                    <a:pt x="343" y="166"/>
                  </a:lnTo>
                  <a:lnTo>
                    <a:pt x="344" y="167"/>
                  </a:lnTo>
                  <a:lnTo>
                    <a:pt x="345" y="167"/>
                  </a:lnTo>
                  <a:lnTo>
                    <a:pt x="345" y="169"/>
                  </a:lnTo>
                  <a:lnTo>
                    <a:pt x="344" y="169"/>
                  </a:lnTo>
                  <a:lnTo>
                    <a:pt x="344" y="170"/>
                  </a:lnTo>
                  <a:lnTo>
                    <a:pt x="345" y="171"/>
                  </a:lnTo>
                  <a:lnTo>
                    <a:pt x="346" y="172"/>
                  </a:lnTo>
                  <a:lnTo>
                    <a:pt x="347" y="172"/>
                  </a:lnTo>
                  <a:lnTo>
                    <a:pt x="349" y="172"/>
                  </a:lnTo>
                  <a:lnTo>
                    <a:pt x="349" y="173"/>
                  </a:lnTo>
                  <a:lnTo>
                    <a:pt x="349" y="174"/>
                  </a:lnTo>
                  <a:lnTo>
                    <a:pt x="349" y="176"/>
                  </a:lnTo>
                  <a:lnTo>
                    <a:pt x="349" y="177"/>
                  </a:lnTo>
                  <a:lnTo>
                    <a:pt x="347" y="177"/>
                  </a:lnTo>
                  <a:lnTo>
                    <a:pt x="347" y="178"/>
                  </a:lnTo>
                  <a:lnTo>
                    <a:pt x="347" y="179"/>
                  </a:lnTo>
                  <a:lnTo>
                    <a:pt x="347" y="180"/>
                  </a:lnTo>
                  <a:lnTo>
                    <a:pt x="349" y="180"/>
                  </a:lnTo>
                  <a:lnTo>
                    <a:pt x="350" y="180"/>
                  </a:lnTo>
                  <a:lnTo>
                    <a:pt x="351" y="180"/>
                  </a:lnTo>
                  <a:lnTo>
                    <a:pt x="351" y="179"/>
                  </a:lnTo>
                  <a:lnTo>
                    <a:pt x="352" y="179"/>
                  </a:lnTo>
                  <a:lnTo>
                    <a:pt x="353" y="180"/>
                  </a:lnTo>
                  <a:lnTo>
                    <a:pt x="353" y="181"/>
                  </a:lnTo>
                  <a:lnTo>
                    <a:pt x="353" y="182"/>
                  </a:lnTo>
                  <a:lnTo>
                    <a:pt x="353" y="184"/>
                  </a:lnTo>
                  <a:lnTo>
                    <a:pt x="353" y="185"/>
                  </a:lnTo>
                  <a:lnTo>
                    <a:pt x="354" y="185"/>
                  </a:lnTo>
                  <a:lnTo>
                    <a:pt x="355" y="185"/>
                  </a:lnTo>
                  <a:lnTo>
                    <a:pt x="357" y="185"/>
                  </a:lnTo>
                  <a:lnTo>
                    <a:pt x="358" y="185"/>
                  </a:lnTo>
                  <a:lnTo>
                    <a:pt x="359" y="185"/>
                  </a:lnTo>
                  <a:lnTo>
                    <a:pt x="359" y="186"/>
                  </a:lnTo>
                  <a:lnTo>
                    <a:pt x="360" y="186"/>
                  </a:lnTo>
                  <a:lnTo>
                    <a:pt x="360" y="187"/>
                  </a:lnTo>
                  <a:lnTo>
                    <a:pt x="361" y="187"/>
                  </a:lnTo>
                  <a:lnTo>
                    <a:pt x="361" y="188"/>
                  </a:lnTo>
                  <a:lnTo>
                    <a:pt x="360" y="188"/>
                  </a:lnTo>
                  <a:lnTo>
                    <a:pt x="361" y="189"/>
                  </a:lnTo>
                  <a:lnTo>
                    <a:pt x="361" y="191"/>
                  </a:lnTo>
                  <a:lnTo>
                    <a:pt x="362" y="191"/>
                  </a:lnTo>
                  <a:lnTo>
                    <a:pt x="362" y="192"/>
                  </a:lnTo>
                  <a:lnTo>
                    <a:pt x="362" y="193"/>
                  </a:lnTo>
                  <a:lnTo>
                    <a:pt x="362" y="194"/>
                  </a:lnTo>
                  <a:lnTo>
                    <a:pt x="364" y="194"/>
                  </a:lnTo>
                  <a:lnTo>
                    <a:pt x="365" y="194"/>
                  </a:lnTo>
                  <a:lnTo>
                    <a:pt x="366" y="193"/>
                  </a:lnTo>
                  <a:lnTo>
                    <a:pt x="367" y="192"/>
                  </a:lnTo>
                  <a:lnTo>
                    <a:pt x="368" y="192"/>
                  </a:lnTo>
                  <a:lnTo>
                    <a:pt x="369" y="192"/>
                  </a:lnTo>
                  <a:lnTo>
                    <a:pt x="371" y="193"/>
                  </a:lnTo>
                  <a:lnTo>
                    <a:pt x="372" y="193"/>
                  </a:lnTo>
                  <a:lnTo>
                    <a:pt x="373" y="194"/>
                  </a:lnTo>
                  <a:lnTo>
                    <a:pt x="373" y="193"/>
                  </a:lnTo>
                  <a:lnTo>
                    <a:pt x="374" y="193"/>
                  </a:lnTo>
                  <a:lnTo>
                    <a:pt x="374" y="192"/>
                  </a:lnTo>
                  <a:lnTo>
                    <a:pt x="375" y="192"/>
                  </a:lnTo>
                  <a:lnTo>
                    <a:pt x="376" y="192"/>
                  </a:lnTo>
                  <a:lnTo>
                    <a:pt x="376" y="193"/>
                  </a:lnTo>
                  <a:lnTo>
                    <a:pt x="377" y="194"/>
                  </a:lnTo>
                  <a:lnTo>
                    <a:pt x="377" y="195"/>
                  </a:lnTo>
                  <a:lnTo>
                    <a:pt x="379" y="195"/>
                  </a:lnTo>
                  <a:lnTo>
                    <a:pt x="379" y="196"/>
                  </a:lnTo>
                  <a:lnTo>
                    <a:pt x="380" y="196"/>
                  </a:lnTo>
                  <a:lnTo>
                    <a:pt x="381" y="197"/>
                  </a:lnTo>
                  <a:lnTo>
                    <a:pt x="380" y="197"/>
                  </a:lnTo>
                  <a:lnTo>
                    <a:pt x="380" y="199"/>
                  </a:lnTo>
                  <a:lnTo>
                    <a:pt x="381" y="200"/>
                  </a:lnTo>
                  <a:lnTo>
                    <a:pt x="381" y="201"/>
                  </a:lnTo>
                  <a:lnTo>
                    <a:pt x="382" y="201"/>
                  </a:lnTo>
                  <a:lnTo>
                    <a:pt x="382" y="200"/>
                  </a:lnTo>
                  <a:lnTo>
                    <a:pt x="383" y="200"/>
                  </a:lnTo>
                  <a:lnTo>
                    <a:pt x="384" y="199"/>
                  </a:lnTo>
                  <a:lnTo>
                    <a:pt x="386" y="199"/>
                  </a:lnTo>
                  <a:lnTo>
                    <a:pt x="387" y="199"/>
                  </a:lnTo>
                  <a:lnTo>
                    <a:pt x="387" y="200"/>
                  </a:lnTo>
                  <a:lnTo>
                    <a:pt x="388" y="200"/>
                  </a:lnTo>
                  <a:lnTo>
                    <a:pt x="389" y="201"/>
                  </a:lnTo>
                  <a:lnTo>
                    <a:pt x="390" y="201"/>
                  </a:lnTo>
                  <a:lnTo>
                    <a:pt x="391" y="202"/>
                  </a:lnTo>
                  <a:lnTo>
                    <a:pt x="391" y="203"/>
                  </a:lnTo>
                  <a:lnTo>
                    <a:pt x="391" y="204"/>
                  </a:lnTo>
                  <a:lnTo>
                    <a:pt x="391" y="206"/>
                  </a:lnTo>
                  <a:lnTo>
                    <a:pt x="391" y="207"/>
                  </a:lnTo>
                  <a:lnTo>
                    <a:pt x="392" y="208"/>
                  </a:lnTo>
                  <a:lnTo>
                    <a:pt x="392" y="209"/>
                  </a:lnTo>
                  <a:lnTo>
                    <a:pt x="394" y="210"/>
                  </a:lnTo>
                  <a:lnTo>
                    <a:pt x="395" y="211"/>
                  </a:lnTo>
                  <a:lnTo>
                    <a:pt x="396" y="212"/>
                  </a:lnTo>
                  <a:lnTo>
                    <a:pt x="396" y="214"/>
                  </a:lnTo>
                  <a:lnTo>
                    <a:pt x="397" y="215"/>
                  </a:lnTo>
                  <a:lnTo>
                    <a:pt x="398" y="215"/>
                  </a:lnTo>
                  <a:lnTo>
                    <a:pt x="399" y="214"/>
                  </a:lnTo>
                  <a:lnTo>
                    <a:pt x="399" y="212"/>
                  </a:lnTo>
                  <a:lnTo>
                    <a:pt x="399" y="211"/>
                  </a:lnTo>
                  <a:lnTo>
                    <a:pt x="401" y="210"/>
                  </a:lnTo>
                  <a:lnTo>
                    <a:pt x="402" y="210"/>
                  </a:lnTo>
                  <a:lnTo>
                    <a:pt x="403" y="209"/>
                  </a:lnTo>
                  <a:lnTo>
                    <a:pt x="404" y="209"/>
                  </a:lnTo>
                  <a:lnTo>
                    <a:pt x="404" y="208"/>
                  </a:lnTo>
                  <a:lnTo>
                    <a:pt x="405" y="208"/>
                  </a:lnTo>
                  <a:lnTo>
                    <a:pt x="406" y="207"/>
                  </a:lnTo>
                  <a:lnTo>
                    <a:pt x="407" y="207"/>
                  </a:lnTo>
                  <a:lnTo>
                    <a:pt x="409" y="206"/>
                  </a:lnTo>
                  <a:lnTo>
                    <a:pt x="410" y="206"/>
                  </a:lnTo>
                  <a:lnTo>
                    <a:pt x="411" y="206"/>
                  </a:lnTo>
                  <a:lnTo>
                    <a:pt x="411" y="204"/>
                  </a:lnTo>
                  <a:lnTo>
                    <a:pt x="412" y="204"/>
                  </a:lnTo>
                  <a:lnTo>
                    <a:pt x="413" y="204"/>
                  </a:lnTo>
                  <a:lnTo>
                    <a:pt x="414" y="204"/>
                  </a:lnTo>
                  <a:lnTo>
                    <a:pt x="416" y="203"/>
                  </a:lnTo>
                  <a:lnTo>
                    <a:pt x="416" y="202"/>
                  </a:lnTo>
                  <a:lnTo>
                    <a:pt x="416" y="201"/>
                  </a:lnTo>
                  <a:lnTo>
                    <a:pt x="416" y="200"/>
                  </a:lnTo>
                  <a:lnTo>
                    <a:pt x="414" y="200"/>
                  </a:lnTo>
                  <a:lnTo>
                    <a:pt x="414" y="199"/>
                  </a:lnTo>
                  <a:lnTo>
                    <a:pt x="413" y="199"/>
                  </a:lnTo>
                  <a:lnTo>
                    <a:pt x="412" y="199"/>
                  </a:lnTo>
                  <a:lnTo>
                    <a:pt x="411" y="199"/>
                  </a:lnTo>
                  <a:lnTo>
                    <a:pt x="410" y="197"/>
                  </a:lnTo>
                  <a:lnTo>
                    <a:pt x="409" y="196"/>
                  </a:lnTo>
                  <a:lnTo>
                    <a:pt x="409" y="195"/>
                  </a:lnTo>
                  <a:lnTo>
                    <a:pt x="409" y="194"/>
                  </a:lnTo>
                  <a:lnTo>
                    <a:pt x="407" y="193"/>
                  </a:lnTo>
                  <a:lnTo>
                    <a:pt x="407" y="192"/>
                  </a:lnTo>
                  <a:lnTo>
                    <a:pt x="407" y="191"/>
                  </a:lnTo>
                  <a:lnTo>
                    <a:pt x="409" y="191"/>
                  </a:lnTo>
                  <a:lnTo>
                    <a:pt x="409" y="189"/>
                  </a:lnTo>
                  <a:lnTo>
                    <a:pt x="409" y="188"/>
                  </a:lnTo>
                  <a:lnTo>
                    <a:pt x="409" y="187"/>
                  </a:lnTo>
                  <a:lnTo>
                    <a:pt x="410" y="187"/>
                  </a:lnTo>
                  <a:lnTo>
                    <a:pt x="410" y="186"/>
                  </a:lnTo>
                  <a:lnTo>
                    <a:pt x="411" y="186"/>
                  </a:lnTo>
                  <a:lnTo>
                    <a:pt x="412" y="185"/>
                  </a:lnTo>
                  <a:lnTo>
                    <a:pt x="412" y="184"/>
                  </a:lnTo>
                  <a:lnTo>
                    <a:pt x="413" y="184"/>
                  </a:lnTo>
                  <a:lnTo>
                    <a:pt x="414" y="182"/>
                  </a:lnTo>
                  <a:lnTo>
                    <a:pt x="416" y="181"/>
                  </a:lnTo>
                  <a:lnTo>
                    <a:pt x="416" y="180"/>
                  </a:lnTo>
                  <a:lnTo>
                    <a:pt x="416" y="179"/>
                  </a:lnTo>
                  <a:lnTo>
                    <a:pt x="416" y="178"/>
                  </a:lnTo>
                  <a:lnTo>
                    <a:pt x="416" y="177"/>
                  </a:lnTo>
                  <a:lnTo>
                    <a:pt x="416" y="176"/>
                  </a:lnTo>
                  <a:lnTo>
                    <a:pt x="416" y="174"/>
                  </a:lnTo>
                  <a:lnTo>
                    <a:pt x="416" y="173"/>
                  </a:lnTo>
                  <a:lnTo>
                    <a:pt x="417" y="172"/>
                  </a:lnTo>
                  <a:lnTo>
                    <a:pt x="417" y="171"/>
                  </a:lnTo>
                  <a:lnTo>
                    <a:pt x="417" y="170"/>
                  </a:lnTo>
                  <a:lnTo>
                    <a:pt x="417" y="169"/>
                  </a:lnTo>
                  <a:lnTo>
                    <a:pt x="418" y="166"/>
                  </a:lnTo>
                  <a:lnTo>
                    <a:pt x="419" y="166"/>
                  </a:lnTo>
                  <a:lnTo>
                    <a:pt x="420" y="166"/>
                  </a:lnTo>
                  <a:lnTo>
                    <a:pt x="421" y="166"/>
                  </a:lnTo>
                  <a:lnTo>
                    <a:pt x="422" y="166"/>
                  </a:lnTo>
                  <a:lnTo>
                    <a:pt x="424" y="166"/>
                  </a:lnTo>
                  <a:lnTo>
                    <a:pt x="425" y="166"/>
                  </a:lnTo>
                  <a:lnTo>
                    <a:pt x="426" y="165"/>
                  </a:lnTo>
                  <a:lnTo>
                    <a:pt x="427" y="165"/>
                  </a:lnTo>
                  <a:lnTo>
                    <a:pt x="428" y="164"/>
                  </a:lnTo>
                  <a:lnTo>
                    <a:pt x="429" y="164"/>
                  </a:lnTo>
                  <a:lnTo>
                    <a:pt x="431" y="164"/>
                  </a:lnTo>
                  <a:lnTo>
                    <a:pt x="432" y="164"/>
                  </a:lnTo>
                  <a:lnTo>
                    <a:pt x="432" y="165"/>
                  </a:lnTo>
                  <a:lnTo>
                    <a:pt x="433" y="164"/>
                  </a:lnTo>
                  <a:lnTo>
                    <a:pt x="433" y="163"/>
                  </a:lnTo>
                  <a:lnTo>
                    <a:pt x="434" y="163"/>
                  </a:lnTo>
                  <a:lnTo>
                    <a:pt x="434" y="162"/>
                  </a:lnTo>
                  <a:lnTo>
                    <a:pt x="435" y="162"/>
                  </a:lnTo>
                  <a:lnTo>
                    <a:pt x="435" y="161"/>
                  </a:lnTo>
                  <a:lnTo>
                    <a:pt x="434" y="159"/>
                  </a:lnTo>
                  <a:lnTo>
                    <a:pt x="434" y="158"/>
                  </a:lnTo>
                  <a:lnTo>
                    <a:pt x="435" y="157"/>
                  </a:lnTo>
                  <a:lnTo>
                    <a:pt x="436" y="156"/>
                  </a:lnTo>
                  <a:lnTo>
                    <a:pt x="437" y="156"/>
                  </a:lnTo>
                  <a:lnTo>
                    <a:pt x="437" y="155"/>
                  </a:lnTo>
                  <a:lnTo>
                    <a:pt x="439" y="154"/>
                  </a:lnTo>
                  <a:lnTo>
                    <a:pt x="440" y="152"/>
                  </a:lnTo>
                  <a:lnTo>
                    <a:pt x="441" y="151"/>
                  </a:lnTo>
                  <a:lnTo>
                    <a:pt x="442" y="151"/>
                  </a:lnTo>
                  <a:lnTo>
                    <a:pt x="443" y="150"/>
                  </a:lnTo>
                  <a:lnTo>
                    <a:pt x="444" y="150"/>
                  </a:lnTo>
                  <a:lnTo>
                    <a:pt x="444" y="149"/>
                  </a:lnTo>
                  <a:lnTo>
                    <a:pt x="444" y="148"/>
                  </a:lnTo>
                  <a:lnTo>
                    <a:pt x="444" y="147"/>
                  </a:lnTo>
                  <a:lnTo>
                    <a:pt x="444" y="146"/>
                  </a:lnTo>
                  <a:lnTo>
                    <a:pt x="444" y="144"/>
                  </a:lnTo>
                  <a:lnTo>
                    <a:pt x="443" y="142"/>
                  </a:lnTo>
                  <a:lnTo>
                    <a:pt x="443" y="141"/>
                  </a:lnTo>
                  <a:lnTo>
                    <a:pt x="443" y="140"/>
                  </a:lnTo>
                  <a:lnTo>
                    <a:pt x="444" y="139"/>
                  </a:lnTo>
                  <a:lnTo>
                    <a:pt x="444" y="137"/>
                  </a:lnTo>
                  <a:lnTo>
                    <a:pt x="444" y="136"/>
                  </a:lnTo>
                  <a:lnTo>
                    <a:pt x="446" y="136"/>
                  </a:lnTo>
                  <a:lnTo>
                    <a:pt x="447" y="135"/>
                  </a:lnTo>
                  <a:lnTo>
                    <a:pt x="448" y="135"/>
                  </a:lnTo>
                  <a:lnTo>
                    <a:pt x="448" y="134"/>
                  </a:lnTo>
                  <a:lnTo>
                    <a:pt x="449" y="134"/>
                  </a:lnTo>
                  <a:lnTo>
                    <a:pt x="449" y="133"/>
                  </a:lnTo>
                  <a:lnTo>
                    <a:pt x="450" y="132"/>
                  </a:lnTo>
                  <a:lnTo>
                    <a:pt x="450" y="130"/>
                  </a:lnTo>
                  <a:lnTo>
                    <a:pt x="450" y="129"/>
                  </a:lnTo>
                  <a:lnTo>
                    <a:pt x="451" y="129"/>
                  </a:lnTo>
                  <a:lnTo>
                    <a:pt x="451" y="128"/>
                  </a:lnTo>
                  <a:lnTo>
                    <a:pt x="451" y="127"/>
                  </a:lnTo>
                  <a:lnTo>
                    <a:pt x="451" y="126"/>
                  </a:lnTo>
                  <a:lnTo>
                    <a:pt x="452" y="126"/>
                  </a:lnTo>
                  <a:lnTo>
                    <a:pt x="452" y="125"/>
                  </a:lnTo>
                  <a:lnTo>
                    <a:pt x="452" y="124"/>
                  </a:lnTo>
                  <a:lnTo>
                    <a:pt x="454" y="122"/>
                  </a:lnTo>
                  <a:lnTo>
                    <a:pt x="454" y="121"/>
                  </a:lnTo>
                  <a:lnTo>
                    <a:pt x="454" y="120"/>
                  </a:lnTo>
                  <a:lnTo>
                    <a:pt x="454" y="119"/>
                  </a:lnTo>
                  <a:lnTo>
                    <a:pt x="454" y="118"/>
                  </a:lnTo>
                  <a:lnTo>
                    <a:pt x="454" y="117"/>
                  </a:lnTo>
                  <a:lnTo>
                    <a:pt x="454" y="114"/>
                  </a:lnTo>
                  <a:lnTo>
                    <a:pt x="454" y="113"/>
                  </a:lnTo>
                  <a:lnTo>
                    <a:pt x="454" y="112"/>
                  </a:lnTo>
                  <a:lnTo>
                    <a:pt x="454" y="111"/>
                  </a:lnTo>
                  <a:lnTo>
                    <a:pt x="454" y="110"/>
                  </a:lnTo>
                  <a:lnTo>
                    <a:pt x="454" y="109"/>
                  </a:lnTo>
                  <a:lnTo>
                    <a:pt x="454" y="107"/>
                  </a:lnTo>
                  <a:lnTo>
                    <a:pt x="454" y="106"/>
                  </a:lnTo>
                  <a:lnTo>
                    <a:pt x="452" y="105"/>
                  </a:lnTo>
                  <a:lnTo>
                    <a:pt x="452" y="104"/>
                  </a:lnTo>
                  <a:lnTo>
                    <a:pt x="451" y="103"/>
                  </a:lnTo>
                  <a:lnTo>
                    <a:pt x="451" y="102"/>
                  </a:lnTo>
                  <a:lnTo>
                    <a:pt x="451" y="100"/>
                  </a:lnTo>
                  <a:lnTo>
                    <a:pt x="450" y="99"/>
                  </a:lnTo>
                  <a:lnTo>
                    <a:pt x="449" y="98"/>
                  </a:lnTo>
                  <a:lnTo>
                    <a:pt x="449" y="97"/>
                  </a:lnTo>
                  <a:lnTo>
                    <a:pt x="449" y="96"/>
                  </a:lnTo>
                  <a:lnTo>
                    <a:pt x="448" y="95"/>
                  </a:lnTo>
                  <a:lnTo>
                    <a:pt x="448" y="94"/>
                  </a:lnTo>
                  <a:lnTo>
                    <a:pt x="447" y="92"/>
                  </a:lnTo>
                  <a:lnTo>
                    <a:pt x="446" y="91"/>
                  </a:lnTo>
                  <a:lnTo>
                    <a:pt x="446" y="90"/>
                  </a:lnTo>
                  <a:lnTo>
                    <a:pt x="444" y="89"/>
                  </a:lnTo>
                  <a:lnTo>
                    <a:pt x="444" y="88"/>
                  </a:lnTo>
                  <a:lnTo>
                    <a:pt x="443" y="87"/>
                  </a:lnTo>
                  <a:lnTo>
                    <a:pt x="443" y="85"/>
                  </a:lnTo>
                  <a:lnTo>
                    <a:pt x="443" y="84"/>
                  </a:lnTo>
                  <a:lnTo>
                    <a:pt x="442" y="83"/>
                  </a:lnTo>
                  <a:lnTo>
                    <a:pt x="442" y="82"/>
                  </a:lnTo>
                  <a:lnTo>
                    <a:pt x="441" y="81"/>
                  </a:lnTo>
                  <a:lnTo>
                    <a:pt x="441" y="80"/>
                  </a:lnTo>
                  <a:lnTo>
                    <a:pt x="441" y="79"/>
                  </a:lnTo>
                  <a:lnTo>
                    <a:pt x="441" y="77"/>
                  </a:lnTo>
                  <a:lnTo>
                    <a:pt x="441" y="76"/>
                  </a:lnTo>
                  <a:lnTo>
                    <a:pt x="441" y="75"/>
                  </a:lnTo>
                  <a:lnTo>
                    <a:pt x="442" y="73"/>
                  </a:lnTo>
                  <a:lnTo>
                    <a:pt x="442" y="72"/>
                  </a:lnTo>
                  <a:lnTo>
                    <a:pt x="443" y="69"/>
                  </a:lnTo>
                  <a:lnTo>
                    <a:pt x="443" y="68"/>
                  </a:lnTo>
                  <a:lnTo>
                    <a:pt x="443" y="66"/>
                  </a:lnTo>
                  <a:lnTo>
                    <a:pt x="444" y="65"/>
                  </a:lnTo>
                  <a:lnTo>
                    <a:pt x="444" y="64"/>
                  </a:lnTo>
                  <a:lnTo>
                    <a:pt x="446" y="62"/>
                  </a:lnTo>
                  <a:lnTo>
                    <a:pt x="446" y="61"/>
                  </a:lnTo>
                  <a:lnTo>
                    <a:pt x="446" y="60"/>
                  </a:lnTo>
                  <a:lnTo>
                    <a:pt x="444" y="59"/>
                  </a:lnTo>
                  <a:lnTo>
                    <a:pt x="444" y="58"/>
                  </a:lnTo>
                  <a:lnTo>
                    <a:pt x="443" y="57"/>
                  </a:lnTo>
                  <a:lnTo>
                    <a:pt x="443" y="55"/>
                  </a:lnTo>
                  <a:lnTo>
                    <a:pt x="442" y="55"/>
                  </a:lnTo>
                  <a:lnTo>
                    <a:pt x="442" y="54"/>
                  </a:lnTo>
                  <a:lnTo>
                    <a:pt x="442" y="53"/>
                  </a:lnTo>
                  <a:lnTo>
                    <a:pt x="442" y="52"/>
                  </a:lnTo>
                  <a:lnTo>
                    <a:pt x="443" y="51"/>
                  </a:lnTo>
                  <a:lnTo>
                    <a:pt x="443" y="50"/>
                  </a:lnTo>
                  <a:lnTo>
                    <a:pt x="444" y="49"/>
                  </a:lnTo>
                  <a:lnTo>
                    <a:pt x="444" y="47"/>
                  </a:lnTo>
                  <a:lnTo>
                    <a:pt x="444" y="46"/>
                  </a:lnTo>
                  <a:lnTo>
                    <a:pt x="444" y="45"/>
                  </a:lnTo>
                  <a:lnTo>
                    <a:pt x="446" y="44"/>
                  </a:lnTo>
                  <a:lnTo>
                    <a:pt x="447" y="43"/>
                  </a:lnTo>
                  <a:lnTo>
                    <a:pt x="448" y="42"/>
                  </a:lnTo>
                  <a:lnTo>
                    <a:pt x="448" y="40"/>
                  </a:lnTo>
                  <a:lnTo>
                    <a:pt x="449" y="39"/>
                  </a:lnTo>
                  <a:lnTo>
                    <a:pt x="450" y="38"/>
                  </a:lnTo>
                  <a:lnTo>
                    <a:pt x="450" y="39"/>
                  </a:lnTo>
                  <a:lnTo>
                    <a:pt x="451" y="39"/>
                  </a:lnTo>
                  <a:lnTo>
                    <a:pt x="452" y="39"/>
                  </a:lnTo>
                  <a:lnTo>
                    <a:pt x="454" y="38"/>
                  </a:lnTo>
                  <a:lnTo>
                    <a:pt x="455" y="38"/>
                  </a:lnTo>
                  <a:lnTo>
                    <a:pt x="456" y="38"/>
                  </a:lnTo>
                  <a:lnTo>
                    <a:pt x="457" y="38"/>
                  </a:lnTo>
                  <a:lnTo>
                    <a:pt x="458" y="38"/>
                  </a:lnTo>
                  <a:lnTo>
                    <a:pt x="458" y="39"/>
                  </a:lnTo>
                  <a:lnTo>
                    <a:pt x="459" y="39"/>
                  </a:lnTo>
                  <a:lnTo>
                    <a:pt x="459" y="40"/>
                  </a:lnTo>
                  <a:lnTo>
                    <a:pt x="459" y="42"/>
                  </a:lnTo>
                  <a:lnTo>
                    <a:pt x="461" y="42"/>
                  </a:lnTo>
                  <a:lnTo>
                    <a:pt x="462" y="42"/>
                  </a:lnTo>
                  <a:lnTo>
                    <a:pt x="462" y="43"/>
                  </a:lnTo>
                  <a:lnTo>
                    <a:pt x="463" y="44"/>
                  </a:lnTo>
                  <a:lnTo>
                    <a:pt x="463" y="45"/>
                  </a:lnTo>
                  <a:lnTo>
                    <a:pt x="463" y="46"/>
                  </a:lnTo>
                  <a:lnTo>
                    <a:pt x="464" y="46"/>
                  </a:lnTo>
                  <a:lnTo>
                    <a:pt x="464" y="47"/>
                  </a:lnTo>
                  <a:lnTo>
                    <a:pt x="463" y="47"/>
                  </a:lnTo>
                  <a:lnTo>
                    <a:pt x="462" y="47"/>
                  </a:lnTo>
                  <a:lnTo>
                    <a:pt x="461" y="47"/>
                  </a:lnTo>
                  <a:lnTo>
                    <a:pt x="461" y="49"/>
                  </a:lnTo>
                  <a:lnTo>
                    <a:pt x="459" y="49"/>
                  </a:lnTo>
                  <a:lnTo>
                    <a:pt x="459" y="50"/>
                  </a:lnTo>
                  <a:lnTo>
                    <a:pt x="461" y="51"/>
                  </a:lnTo>
                  <a:lnTo>
                    <a:pt x="461" y="52"/>
                  </a:lnTo>
                  <a:lnTo>
                    <a:pt x="461" y="53"/>
                  </a:lnTo>
                  <a:lnTo>
                    <a:pt x="462" y="54"/>
                  </a:lnTo>
                  <a:lnTo>
                    <a:pt x="462" y="55"/>
                  </a:lnTo>
                  <a:lnTo>
                    <a:pt x="463" y="57"/>
                  </a:lnTo>
                  <a:lnTo>
                    <a:pt x="463" y="58"/>
                  </a:lnTo>
                  <a:lnTo>
                    <a:pt x="464" y="58"/>
                  </a:lnTo>
                  <a:lnTo>
                    <a:pt x="465" y="59"/>
                  </a:lnTo>
                  <a:lnTo>
                    <a:pt x="466" y="60"/>
                  </a:lnTo>
                  <a:lnTo>
                    <a:pt x="466" y="61"/>
                  </a:lnTo>
                  <a:lnTo>
                    <a:pt x="468" y="62"/>
                  </a:lnTo>
                  <a:lnTo>
                    <a:pt x="469" y="64"/>
                  </a:lnTo>
                  <a:lnTo>
                    <a:pt x="469" y="65"/>
                  </a:lnTo>
                  <a:lnTo>
                    <a:pt x="470" y="65"/>
                  </a:lnTo>
                  <a:lnTo>
                    <a:pt x="471" y="65"/>
                  </a:lnTo>
                  <a:lnTo>
                    <a:pt x="472" y="65"/>
                  </a:lnTo>
                  <a:lnTo>
                    <a:pt x="473" y="65"/>
                  </a:lnTo>
                  <a:lnTo>
                    <a:pt x="474" y="65"/>
                  </a:lnTo>
                  <a:lnTo>
                    <a:pt x="476" y="65"/>
                  </a:lnTo>
                  <a:lnTo>
                    <a:pt x="477" y="65"/>
                  </a:lnTo>
                  <a:lnTo>
                    <a:pt x="478" y="66"/>
                  </a:lnTo>
                  <a:lnTo>
                    <a:pt x="479" y="66"/>
                  </a:lnTo>
                  <a:lnTo>
                    <a:pt x="480" y="65"/>
                  </a:lnTo>
                  <a:lnTo>
                    <a:pt x="481" y="65"/>
                  </a:lnTo>
                  <a:lnTo>
                    <a:pt x="483" y="65"/>
                  </a:lnTo>
                  <a:lnTo>
                    <a:pt x="484" y="66"/>
                  </a:lnTo>
                  <a:lnTo>
                    <a:pt x="485" y="66"/>
                  </a:lnTo>
                  <a:lnTo>
                    <a:pt x="486" y="66"/>
                  </a:lnTo>
                  <a:lnTo>
                    <a:pt x="487" y="66"/>
                  </a:lnTo>
                  <a:lnTo>
                    <a:pt x="488" y="66"/>
                  </a:lnTo>
                  <a:lnTo>
                    <a:pt x="489" y="67"/>
                  </a:lnTo>
                  <a:lnTo>
                    <a:pt x="491" y="67"/>
                  </a:lnTo>
                  <a:lnTo>
                    <a:pt x="491" y="68"/>
                  </a:lnTo>
                  <a:lnTo>
                    <a:pt x="492" y="69"/>
                  </a:lnTo>
                  <a:lnTo>
                    <a:pt x="493" y="69"/>
                  </a:lnTo>
                  <a:lnTo>
                    <a:pt x="493" y="70"/>
                  </a:lnTo>
                  <a:lnTo>
                    <a:pt x="494" y="70"/>
                  </a:lnTo>
                  <a:lnTo>
                    <a:pt x="495" y="72"/>
                  </a:lnTo>
                  <a:lnTo>
                    <a:pt x="496" y="72"/>
                  </a:lnTo>
                  <a:lnTo>
                    <a:pt x="496" y="73"/>
                  </a:lnTo>
                  <a:lnTo>
                    <a:pt x="498" y="73"/>
                  </a:lnTo>
                  <a:lnTo>
                    <a:pt x="499" y="74"/>
                  </a:lnTo>
                  <a:lnTo>
                    <a:pt x="500" y="74"/>
                  </a:lnTo>
                  <a:lnTo>
                    <a:pt x="501" y="74"/>
                  </a:lnTo>
                  <a:lnTo>
                    <a:pt x="501" y="75"/>
                  </a:lnTo>
                  <a:lnTo>
                    <a:pt x="502" y="75"/>
                  </a:lnTo>
                  <a:lnTo>
                    <a:pt x="503" y="75"/>
                  </a:lnTo>
                  <a:lnTo>
                    <a:pt x="504" y="76"/>
                  </a:lnTo>
                  <a:lnTo>
                    <a:pt x="506" y="76"/>
                  </a:lnTo>
                  <a:lnTo>
                    <a:pt x="506" y="77"/>
                  </a:lnTo>
                  <a:lnTo>
                    <a:pt x="507" y="77"/>
                  </a:lnTo>
                  <a:lnTo>
                    <a:pt x="508" y="79"/>
                  </a:lnTo>
                  <a:lnTo>
                    <a:pt x="509" y="80"/>
                  </a:lnTo>
                  <a:lnTo>
                    <a:pt x="511" y="81"/>
                  </a:lnTo>
                  <a:lnTo>
                    <a:pt x="513" y="82"/>
                  </a:lnTo>
                  <a:lnTo>
                    <a:pt x="514" y="82"/>
                  </a:lnTo>
                  <a:lnTo>
                    <a:pt x="515" y="82"/>
                  </a:lnTo>
                  <a:lnTo>
                    <a:pt x="516" y="82"/>
                  </a:lnTo>
                  <a:lnTo>
                    <a:pt x="517" y="82"/>
                  </a:lnTo>
                  <a:lnTo>
                    <a:pt x="518" y="82"/>
                  </a:lnTo>
                  <a:lnTo>
                    <a:pt x="519" y="82"/>
                  </a:lnTo>
                  <a:lnTo>
                    <a:pt x="521" y="82"/>
                  </a:lnTo>
                  <a:lnTo>
                    <a:pt x="522" y="82"/>
                  </a:lnTo>
                  <a:lnTo>
                    <a:pt x="523" y="82"/>
                  </a:lnTo>
                  <a:lnTo>
                    <a:pt x="525" y="82"/>
                  </a:lnTo>
                  <a:lnTo>
                    <a:pt x="526" y="82"/>
                  </a:lnTo>
                  <a:lnTo>
                    <a:pt x="526" y="83"/>
                  </a:lnTo>
                  <a:lnTo>
                    <a:pt x="528" y="83"/>
                  </a:lnTo>
                  <a:lnTo>
                    <a:pt x="529" y="83"/>
                  </a:lnTo>
                  <a:lnTo>
                    <a:pt x="529" y="82"/>
                  </a:lnTo>
                  <a:lnTo>
                    <a:pt x="529" y="81"/>
                  </a:lnTo>
                  <a:lnTo>
                    <a:pt x="530" y="82"/>
                  </a:lnTo>
                  <a:lnTo>
                    <a:pt x="530" y="83"/>
                  </a:lnTo>
                  <a:lnTo>
                    <a:pt x="531" y="84"/>
                  </a:lnTo>
                  <a:lnTo>
                    <a:pt x="531" y="85"/>
                  </a:lnTo>
                  <a:lnTo>
                    <a:pt x="532" y="85"/>
                  </a:lnTo>
                  <a:lnTo>
                    <a:pt x="533" y="85"/>
                  </a:lnTo>
                  <a:lnTo>
                    <a:pt x="534" y="85"/>
                  </a:lnTo>
                  <a:lnTo>
                    <a:pt x="536" y="87"/>
                  </a:lnTo>
                  <a:lnTo>
                    <a:pt x="536" y="85"/>
                  </a:lnTo>
                  <a:lnTo>
                    <a:pt x="537" y="85"/>
                  </a:lnTo>
                  <a:lnTo>
                    <a:pt x="538" y="85"/>
                  </a:lnTo>
                  <a:lnTo>
                    <a:pt x="539" y="85"/>
                  </a:lnTo>
                  <a:lnTo>
                    <a:pt x="540" y="84"/>
                  </a:lnTo>
                  <a:lnTo>
                    <a:pt x="541" y="84"/>
                  </a:lnTo>
                  <a:lnTo>
                    <a:pt x="541" y="85"/>
                  </a:lnTo>
                  <a:lnTo>
                    <a:pt x="543" y="85"/>
                  </a:lnTo>
                  <a:lnTo>
                    <a:pt x="544" y="85"/>
                  </a:lnTo>
                  <a:lnTo>
                    <a:pt x="544" y="87"/>
                  </a:lnTo>
                  <a:lnTo>
                    <a:pt x="545" y="87"/>
                  </a:lnTo>
                  <a:lnTo>
                    <a:pt x="546" y="87"/>
                  </a:lnTo>
                  <a:lnTo>
                    <a:pt x="546" y="88"/>
                  </a:lnTo>
                  <a:lnTo>
                    <a:pt x="548" y="88"/>
                  </a:lnTo>
                  <a:lnTo>
                    <a:pt x="550" y="89"/>
                  </a:lnTo>
                  <a:lnTo>
                    <a:pt x="551" y="89"/>
                  </a:lnTo>
                  <a:lnTo>
                    <a:pt x="552" y="89"/>
                  </a:lnTo>
                  <a:lnTo>
                    <a:pt x="553" y="90"/>
                  </a:lnTo>
                  <a:lnTo>
                    <a:pt x="556" y="91"/>
                  </a:lnTo>
                  <a:lnTo>
                    <a:pt x="559" y="92"/>
                  </a:lnTo>
                  <a:lnTo>
                    <a:pt x="560" y="94"/>
                  </a:lnTo>
                  <a:lnTo>
                    <a:pt x="560" y="95"/>
                  </a:lnTo>
                  <a:lnTo>
                    <a:pt x="561" y="96"/>
                  </a:lnTo>
                  <a:lnTo>
                    <a:pt x="562" y="97"/>
                  </a:lnTo>
                  <a:lnTo>
                    <a:pt x="563" y="97"/>
                  </a:lnTo>
                  <a:lnTo>
                    <a:pt x="565" y="97"/>
                  </a:lnTo>
                  <a:lnTo>
                    <a:pt x="566" y="97"/>
                  </a:lnTo>
                  <a:lnTo>
                    <a:pt x="568" y="96"/>
                  </a:lnTo>
                  <a:lnTo>
                    <a:pt x="569" y="96"/>
                  </a:lnTo>
                  <a:lnTo>
                    <a:pt x="569" y="95"/>
                  </a:lnTo>
                  <a:lnTo>
                    <a:pt x="570" y="95"/>
                  </a:lnTo>
                  <a:lnTo>
                    <a:pt x="573" y="95"/>
                  </a:lnTo>
                  <a:lnTo>
                    <a:pt x="574" y="96"/>
                  </a:lnTo>
                  <a:lnTo>
                    <a:pt x="575" y="96"/>
                  </a:lnTo>
                  <a:lnTo>
                    <a:pt x="576" y="96"/>
                  </a:lnTo>
                  <a:lnTo>
                    <a:pt x="576" y="95"/>
                  </a:lnTo>
                  <a:lnTo>
                    <a:pt x="577" y="95"/>
                  </a:lnTo>
                  <a:lnTo>
                    <a:pt x="577" y="94"/>
                  </a:lnTo>
                  <a:lnTo>
                    <a:pt x="578" y="94"/>
                  </a:lnTo>
                  <a:lnTo>
                    <a:pt x="580" y="94"/>
                  </a:lnTo>
                  <a:lnTo>
                    <a:pt x="581" y="94"/>
                  </a:lnTo>
                  <a:lnTo>
                    <a:pt x="582" y="94"/>
                  </a:lnTo>
                  <a:lnTo>
                    <a:pt x="582" y="92"/>
                  </a:lnTo>
                  <a:lnTo>
                    <a:pt x="583" y="92"/>
                  </a:lnTo>
                  <a:lnTo>
                    <a:pt x="584" y="92"/>
                  </a:lnTo>
                  <a:lnTo>
                    <a:pt x="584" y="91"/>
                  </a:lnTo>
                  <a:lnTo>
                    <a:pt x="585" y="91"/>
                  </a:lnTo>
                  <a:lnTo>
                    <a:pt x="586" y="90"/>
                  </a:lnTo>
                  <a:lnTo>
                    <a:pt x="588" y="90"/>
                  </a:lnTo>
                  <a:lnTo>
                    <a:pt x="589" y="90"/>
                  </a:lnTo>
                  <a:lnTo>
                    <a:pt x="591" y="90"/>
                  </a:lnTo>
                  <a:lnTo>
                    <a:pt x="592" y="89"/>
                  </a:lnTo>
                  <a:lnTo>
                    <a:pt x="593" y="89"/>
                  </a:lnTo>
                  <a:lnTo>
                    <a:pt x="595" y="88"/>
                  </a:lnTo>
                  <a:lnTo>
                    <a:pt x="596" y="87"/>
                  </a:lnTo>
                  <a:lnTo>
                    <a:pt x="597" y="85"/>
                  </a:lnTo>
                  <a:lnTo>
                    <a:pt x="598" y="84"/>
                  </a:lnTo>
                  <a:lnTo>
                    <a:pt x="599" y="84"/>
                  </a:lnTo>
                  <a:lnTo>
                    <a:pt x="600" y="85"/>
                  </a:lnTo>
                  <a:lnTo>
                    <a:pt x="601" y="85"/>
                  </a:lnTo>
                  <a:lnTo>
                    <a:pt x="603" y="85"/>
                  </a:lnTo>
                  <a:lnTo>
                    <a:pt x="604" y="85"/>
                  </a:lnTo>
                  <a:lnTo>
                    <a:pt x="604" y="84"/>
                  </a:lnTo>
                  <a:lnTo>
                    <a:pt x="605" y="84"/>
                  </a:lnTo>
                  <a:lnTo>
                    <a:pt x="605" y="83"/>
                  </a:lnTo>
                  <a:lnTo>
                    <a:pt x="606" y="83"/>
                  </a:lnTo>
                  <a:lnTo>
                    <a:pt x="606" y="82"/>
                  </a:lnTo>
                  <a:lnTo>
                    <a:pt x="607" y="82"/>
                  </a:lnTo>
                  <a:lnTo>
                    <a:pt x="608" y="82"/>
                  </a:lnTo>
                  <a:lnTo>
                    <a:pt x="610" y="82"/>
                  </a:lnTo>
                  <a:lnTo>
                    <a:pt x="611" y="82"/>
                  </a:lnTo>
                  <a:lnTo>
                    <a:pt x="611" y="81"/>
                  </a:lnTo>
                  <a:lnTo>
                    <a:pt x="612" y="81"/>
                  </a:lnTo>
                  <a:lnTo>
                    <a:pt x="613" y="81"/>
                  </a:lnTo>
                  <a:lnTo>
                    <a:pt x="614" y="80"/>
                  </a:lnTo>
                  <a:lnTo>
                    <a:pt x="615" y="80"/>
                  </a:lnTo>
                  <a:lnTo>
                    <a:pt x="616" y="80"/>
                  </a:lnTo>
                  <a:lnTo>
                    <a:pt x="618" y="80"/>
                  </a:lnTo>
                  <a:lnTo>
                    <a:pt x="619" y="79"/>
                  </a:lnTo>
                  <a:lnTo>
                    <a:pt x="620" y="79"/>
                  </a:lnTo>
                  <a:lnTo>
                    <a:pt x="621" y="79"/>
                  </a:lnTo>
                  <a:lnTo>
                    <a:pt x="623" y="79"/>
                  </a:lnTo>
                  <a:lnTo>
                    <a:pt x="625" y="80"/>
                  </a:lnTo>
                  <a:lnTo>
                    <a:pt x="626" y="80"/>
                  </a:lnTo>
                  <a:lnTo>
                    <a:pt x="627" y="80"/>
                  </a:lnTo>
                  <a:lnTo>
                    <a:pt x="628" y="80"/>
                  </a:lnTo>
                  <a:lnTo>
                    <a:pt x="629" y="79"/>
                  </a:lnTo>
                  <a:lnTo>
                    <a:pt x="630" y="79"/>
                  </a:lnTo>
                  <a:lnTo>
                    <a:pt x="631" y="79"/>
                  </a:lnTo>
                  <a:lnTo>
                    <a:pt x="634" y="79"/>
                  </a:lnTo>
                  <a:lnTo>
                    <a:pt x="634" y="77"/>
                  </a:lnTo>
                  <a:lnTo>
                    <a:pt x="635" y="77"/>
                  </a:lnTo>
                  <a:lnTo>
                    <a:pt x="636" y="77"/>
                  </a:lnTo>
                  <a:lnTo>
                    <a:pt x="638" y="76"/>
                  </a:lnTo>
                  <a:lnTo>
                    <a:pt x="640" y="75"/>
                  </a:lnTo>
                  <a:lnTo>
                    <a:pt x="641" y="75"/>
                  </a:lnTo>
                  <a:lnTo>
                    <a:pt x="642" y="75"/>
                  </a:lnTo>
                  <a:lnTo>
                    <a:pt x="643" y="75"/>
                  </a:lnTo>
                  <a:lnTo>
                    <a:pt x="644" y="75"/>
                  </a:lnTo>
                  <a:lnTo>
                    <a:pt x="645" y="75"/>
                  </a:lnTo>
                  <a:lnTo>
                    <a:pt x="647" y="75"/>
                  </a:lnTo>
                  <a:lnTo>
                    <a:pt x="648" y="75"/>
                  </a:lnTo>
                  <a:lnTo>
                    <a:pt x="650" y="74"/>
                  </a:lnTo>
                  <a:lnTo>
                    <a:pt x="651" y="74"/>
                  </a:lnTo>
                  <a:lnTo>
                    <a:pt x="652" y="74"/>
                  </a:lnTo>
                  <a:lnTo>
                    <a:pt x="653" y="74"/>
                  </a:lnTo>
                  <a:lnTo>
                    <a:pt x="655" y="74"/>
                  </a:lnTo>
                  <a:lnTo>
                    <a:pt x="655" y="73"/>
                  </a:lnTo>
                  <a:lnTo>
                    <a:pt x="656" y="73"/>
                  </a:lnTo>
                  <a:lnTo>
                    <a:pt x="657" y="73"/>
                  </a:lnTo>
                  <a:lnTo>
                    <a:pt x="657" y="72"/>
                  </a:lnTo>
                  <a:lnTo>
                    <a:pt x="658" y="70"/>
                  </a:lnTo>
                  <a:lnTo>
                    <a:pt x="659" y="70"/>
                  </a:lnTo>
                  <a:lnTo>
                    <a:pt x="660" y="69"/>
                  </a:lnTo>
                  <a:lnTo>
                    <a:pt x="662" y="69"/>
                  </a:lnTo>
                  <a:lnTo>
                    <a:pt x="663" y="68"/>
                  </a:lnTo>
                  <a:lnTo>
                    <a:pt x="663" y="67"/>
                  </a:lnTo>
                  <a:lnTo>
                    <a:pt x="664" y="67"/>
                  </a:lnTo>
                  <a:lnTo>
                    <a:pt x="665" y="66"/>
                  </a:lnTo>
                  <a:lnTo>
                    <a:pt x="667" y="65"/>
                  </a:lnTo>
                  <a:lnTo>
                    <a:pt x="668" y="64"/>
                  </a:lnTo>
                  <a:lnTo>
                    <a:pt x="670" y="64"/>
                  </a:lnTo>
                  <a:lnTo>
                    <a:pt x="671" y="64"/>
                  </a:lnTo>
                  <a:lnTo>
                    <a:pt x="672" y="64"/>
                  </a:lnTo>
                  <a:lnTo>
                    <a:pt x="672" y="65"/>
                  </a:lnTo>
                  <a:lnTo>
                    <a:pt x="673" y="65"/>
                  </a:lnTo>
                  <a:lnTo>
                    <a:pt x="674" y="66"/>
                  </a:lnTo>
                  <a:lnTo>
                    <a:pt x="675" y="66"/>
                  </a:lnTo>
                  <a:lnTo>
                    <a:pt x="675" y="65"/>
                  </a:lnTo>
                  <a:lnTo>
                    <a:pt x="677" y="65"/>
                  </a:lnTo>
                  <a:lnTo>
                    <a:pt x="677" y="64"/>
                  </a:lnTo>
                  <a:lnTo>
                    <a:pt x="678" y="64"/>
                  </a:lnTo>
                  <a:lnTo>
                    <a:pt x="678" y="65"/>
                  </a:lnTo>
                  <a:lnTo>
                    <a:pt x="679" y="65"/>
                  </a:lnTo>
                  <a:lnTo>
                    <a:pt x="679" y="66"/>
                  </a:lnTo>
                  <a:lnTo>
                    <a:pt x="680" y="66"/>
                  </a:lnTo>
                  <a:lnTo>
                    <a:pt x="680" y="67"/>
                  </a:lnTo>
                  <a:lnTo>
                    <a:pt x="681" y="67"/>
                  </a:lnTo>
                  <a:lnTo>
                    <a:pt x="682" y="68"/>
                  </a:lnTo>
                  <a:lnTo>
                    <a:pt x="683" y="67"/>
                  </a:lnTo>
                  <a:lnTo>
                    <a:pt x="685" y="68"/>
                  </a:lnTo>
                  <a:lnTo>
                    <a:pt x="686" y="68"/>
                  </a:lnTo>
                  <a:lnTo>
                    <a:pt x="686" y="67"/>
                  </a:lnTo>
                  <a:lnTo>
                    <a:pt x="686" y="66"/>
                  </a:lnTo>
                  <a:lnTo>
                    <a:pt x="687" y="65"/>
                  </a:lnTo>
                  <a:lnTo>
                    <a:pt x="688" y="65"/>
                  </a:lnTo>
                  <a:lnTo>
                    <a:pt x="689" y="65"/>
                  </a:lnTo>
                  <a:lnTo>
                    <a:pt x="692" y="65"/>
                  </a:lnTo>
                  <a:lnTo>
                    <a:pt x="694" y="64"/>
                  </a:lnTo>
                  <a:lnTo>
                    <a:pt x="695" y="64"/>
                  </a:lnTo>
                  <a:lnTo>
                    <a:pt x="696" y="64"/>
                  </a:lnTo>
                  <a:lnTo>
                    <a:pt x="697" y="64"/>
                  </a:lnTo>
                  <a:lnTo>
                    <a:pt x="698" y="62"/>
                  </a:lnTo>
                  <a:lnTo>
                    <a:pt x="700" y="62"/>
                  </a:lnTo>
                  <a:lnTo>
                    <a:pt x="701" y="62"/>
                  </a:lnTo>
                  <a:lnTo>
                    <a:pt x="701" y="61"/>
                  </a:lnTo>
                  <a:lnTo>
                    <a:pt x="702" y="61"/>
                  </a:lnTo>
                  <a:lnTo>
                    <a:pt x="703" y="61"/>
                  </a:lnTo>
                  <a:lnTo>
                    <a:pt x="703" y="62"/>
                  </a:lnTo>
                  <a:lnTo>
                    <a:pt x="704" y="62"/>
                  </a:lnTo>
                  <a:lnTo>
                    <a:pt x="705" y="62"/>
                  </a:lnTo>
                  <a:lnTo>
                    <a:pt x="705" y="61"/>
                  </a:lnTo>
                  <a:lnTo>
                    <a:pt x="707" y="60"/>
                  </a:lnTo>
                  <a:lnTo>
                    <a:pt x="708" y="60"/>
                  </a:lnTo>
                  <a:lnTo>
                    <a:pt x="709" y="60"/>
                  </a:lnTo>
                  <a:lnTo>
                    <a:pt x="709" y="61"/>
                  </a:lnTo>
                  <a:lnTo>
                    <a:pt x="710" y="61"/>
                  </a:lnTo>
                  <a:lnTo>
                    <a:pt x="711" y="61"/>
                  </a:lnTo>
                  <a:lnTo>
                    <a:pt x="712" y="61"/>
                  </a:lnTo>
                  <a:lnTo>
                    <a:pt x="713" y="61"/>
                  </a:lnTo>
                  <a:lnTo>
                    <a:pt x="715" y="60"/>
                  </a:lnTo>
                  <a:lnTo>
                    <a:pt x="716" y="60"/>
                  </a:lnTo>
                  <a:lnTo>
                    <a:pt x="717" y="60"/>
                  </a:lnTo>
                  <a:lnTo>
                    <a:pt x="718" y="60"/>
                  </a:lnTo>
                  <a:lnTo>
                    <a:pt x="719" y="60"/>
                  </a:lnTo>
                  <a:lnTo>
                    <a:pt x="720" y="59"/>
                  </a:lnTo>
                  <a:lnTo>
                    <a:pt x="722" y="59"/>
                  </a:lnTo>
                  <a:lnTo>
                    <a:pt x="723" y="59"/>
                  </a:lnTo>
                  <a:lnTo>
                    <a:pt x="724" y="59"/>
                  </a:lnTo>
                  <a:lnTo>
                    <a:pt x="725" y="58"/>
                  </a:lnTo>
                  <a:lnTo>
                    <a:pt x="726" y="58"/>
                  </a:lnTo>
                  <a:lnTo>
                    <a:pt x="727" y="58"/>
                  </a:lnTo>
                  <a:lnTo>
                    <a:pt x="728" y="57"/>
                  </a:lnTo>
                  <a:lnTo>
                    <a:pt x="731" y="57"/>
                  </a:lnTo>
                  <a:lnTo>
                    <a:pt x="732" y="57"/>
                  </a:lnTo>
                  <a:lnTo>
                    <a:pt x="733" y="55"/>
                  </a:lnTo>
                  <a:lnTo>
                    <a:pt x="734" y="55"/>
                  </a:lnTo>
                  <a:lnTo>
                    <a:pt x="737" y="55"/>
                  </a:lnTo>
                  <a:lnTo>
                    <a:pt x="738" y="54"/>
                  </a:lnTo>
                  <a:lnTo>
                    <a:pt x="740" y="54"/>
                  </a:lnTo>
                  <a:lnTo>
                    <a:pt x="742" y="53"/>
                  </a:lnTo>
                  <a:lnTo>
                    <a:pt x="745" y="53"/>
                  </a:lnTo>
                  <a:lnTo>
                    <a:pt x="746" y="52"/>
                  </a:lnTo>
                  <a:lnTo>
                    <a:pt x="748" y="52"/>
                  </a:lnTo>
                  <a:lnTo>
                    <a:pt x="750" y="52"/>
                  </a:lnTo>
                  <a:lnTo>
                    <a:pt x="753" y="51"/>
                  </a:lnTo>
                  <a:lnTo>
                    <a:pt x="755" y="50"/>
                  </a:lnTo>
                  <a:lnTo>
                    <a:pt x="757" y="50"/>
                  </a:lnTo>
                  <a:lnTo>
                    <a:pt x="760" y="50"/>
                  </a:lnTo>
                  <a:lnTo>
                    <a:pt x="761" y="49"/>
                  </a:lnTo>
                  <a:lnTo>
                    <a:pt x="762" y="49"/>
                  </a:lnTo>
                  <a:lnTo>
                    <a:pt x="763" y="49"/>
                  </a:lnTo>
                  <a:lnTo>
                    <a:pt x="764" y="49"/>
                  </a:lnTo>
                  <a:lnTo>
                    <a:pt x="764" y="47"/>
                  </a:lnTo>
                  <a:lnTo>
                    <a:pt x="765" y="47"/>
                  </a:lnTo>
                  <a:lnTo>
                    <a:pt x="767" y="47"/>
                  </a:lnTo>
                  <a:lnTo>
                    <a:pt x="768" y="47"/>
                  </a:lnTo>
                  <a:lnTo>
                    <a:pt x="770" y="47"/>
                  </a:lnTo>
                  <a:lnTo>
                    <a:pt x="771" y="47"/>
                  </a:lnTo>
                  <a:lnTo>
                    <a:pt x="772" y="46"/>
                  </a:lnTo>
                  <a:lnTo>
                    <a:pt x="775" y="45"/>
                  </a:lnTo>
                  <a:lnTo>
                    <a:pt x="776" y="45"/>
                  </a:lnTo>
                  <a:lnTo>
                    <a:pt x="778" y="44"/>
                  </a:lnTo>
                  <a:lnTo>
                    <a:pt x="779" y="44"/>
                  </a:lnTo>
                  <a:lnTo>
                    <a:pt x="780" y="43"/>
                  </a:lnTo>
                  <a:lnTo>
                    <a:pt x="783" y="43"/>
                  </a:lnTo>
                  <a:lnTo>
                    <a:pt x="784" y="42"/>
                  </a:lnTo>
                  <a:lnTo>
                    <a:pt x="785" y="42"/>
                  </a:lnTo>
                  <a:lnTo>
                    <a:pt x="786" y="40"/>
                  </a:lnTo>
                  <a:lnTo>
                    <a:pt x="787" y="40"/>
                  </a:lnTo>
                  <a:lnTo>
                    <a:pt x="789" y="39"/>
                  </a:lnTo>
                  <a:lnTo>
                    <a:pt x="790" y="39"/>
                  </a:lnTo>
                  <a:lnTo>
                    <a:pt x="791" y="39"/>
                  </a:lnTo>
                  <a:lnTo>
                    <a:pt x="791" y="38"/>
                  </a:lnTo>
                  <a:lnTo>
                    <a:pt x="792" y="38"/>
                  </a:lnTo>
                  <a:lnTo>
                    <a:pt x="793" y="37"/>
                  </a:lnTo>
                  <a:lnTo>
                    <a:pt x="794" y="36"/>
                  </a:lnTo>
                  <a:lnTo>
                    <a:pt x="795" y="35"/>
                  </a:lnTo>
                  <a:lnTo>
                    <a:pt x="797" y="35"/>
                  </a:lnTo>
                  <a:lnTo>
                    <a:pt x="798" y="35"/>
                  </a:lnTo>
                  <a:lnTo>
                    <a:pt x="799" y="35"/>
                  </a:lnTo>
                  <a:lnTo>
                    <a:pt x="800" y="35"/>
                  </a:lnTo>
                  <a:lnTo>
                    <a:pt x="801" y="35"/>
                  </a:lnTo>
                  <a:lnTo>
                    <a:pt x="801" y="34"/>
                  </a:lnTo>
                  <a:lnTo>
                    <a:pt x="802" y="34"/>
                  </a:lnTo>
                  <a:lnTo>
                    <a:pt x="805" y="34"/>
                  </a:lnTo>
                  <a:lnTo>
                    <a:pt x="806" y="34"/>
                  </a:lnTo>
                  <a:lnTo>
                    <a:pt x="807" y="34"/>
                  </a:lnTo>
                  <a:lnTo>
                    <a:pt x="808" y="34"/>
                  </a:lnTo>
                  <a:lnTo>
                    <a:pt x="809" y="35"/>
                  </a:lnTo>
                  <a:lnTo>
                    <a:pt x="810" y="35"/>
                  </a:lnTo>
                  <a:lnTo>
                    <a:pt x="812" y="35"/>
                  </a:lnTo>
                  <a:lnTo>
                    <a:pt x="813" y="35"/>
                  </a:lnTo>
                  <a:lnTo>
                    <a:pt x="814" y="35"/>
                  </a:lnTo>
                  <a:lnTo>
                    <a:pt x="815" y="35"/>
                  </a:lnTo>
                  <a:lnTo>
                    <a:pt x="816" y="36"/>
                  </a:lnTo>
                  <a:lnTo>
                    <a:pt x="816" y="37"/>
                  </a:lnTo>
                  <a:lnTo>
                    <a:pt x="817" y="37"/>
                  </a:lnTo>
                  <a:lnTo>
                    <a:pt x="819" y="37"/>
                  </a:lnTo>
                  <a:lnTo>
                    <a:pt x="820" y="37"/>
                  </a:lnTo>
                  <a:lnTo>
                    <a:pt x="820" y="36"/>
                  </a:lnTo>
                  <a:lnTo>
                    <a:pt x="821" y="36"/>
                  </a:lnTo>
                  <a:lnTo>
                    <a:pt x="822" y="36"/>
                  </a:lnTo>
                  <a:lnTo>
                    <a:pt x="823" y="36"/>
                  </a:lnTo>
                  <a:lnTo>
                    <a:pt x="823" y="37"/>
                  </a:lnTo>
                  <a:lnTo>
                    <a:pt x="824" y="38"/>
                  </a:lnTo>
                  <a:lnTo>
                    <a:pt x="826" y="37"/>
                  </a:lnTo>
                  <a:lnTo>
                    <a:pt x="827" y="37"/>
                  </a:lnTo>
                  <a:lnTo>
                    <a:pt x="827" y="38"/>
                  </a:lnTo>
                  <a:lnTo>
                    <a:pt x="827" y="39"/>
                  </a:lnTo>
                  <a:lnTo>
                    <a:pt x="828" y="39"/>
                  </a:lnTo>
                  <a:lnTo>
                    <a:pt x="828" y="38"/>
                  </a:lnTo>
                  <a:lnTo>
                    <a:pt x="829" y="38"/>
                  </a:lnTo>
                  <a:lnTo>
                    <a:pt x="829" y="39"/>
                  </a:lnTo>
                  <a:lnTo>
                    <a:pt x="830" y="39"/>
                  </a:lnTo>
                  <a:lnTo>
                    <a:pt x="831" y="40"/>
                  </a:lnTo>
                  <a:lnTo>
                    <a:pt x="832" y="40"/>
                  </a:lnTo>
                  <a:lnTo>
                    <a:pt x="834" y="42"/>
                  </a:lnTo>
                  <a:lnTo>
                    <a:pt x="835" y="42"/>
                  </a:lnTo>
                  <a:lnTo>
                    <a:pt x="836" y="43"/>
                  </a:lnTo>
                  <a:lnTo>
                    <a:pt x="836" y="44"/>
                  </a:lnTo>
                  <a:lnTo>
                    <a:pt x="837" y="44"/>
                  </a:lnTo>
                  <a:lnTo>
                    <a:pt x="838" y="45"/>
                  </a:lnTo>
                  <a:lnTo>
                    <a:pt x="839" y="45"/>
                  </a:lnTo>
                  <a:lnTo>
                    <a:pt x="841" y="45"/>
                  </a:lnTo>
                  <a:lnTo>
                    <a:pt x="841" y="46"/>
                  </a:lnTo>
                  <a:lnTo>
                    <a:pt x="842" y="45"/>
                  </a:lnTo>
                  <a:lnTo>
                    <a:pt x="843" y="45"/>
                  </a:lnTo>
                  <a:lnTo>
                    <a:pt x="844" y="45"/>
                  </a:lnTo>
                  <a:lnTo>
                    <a:pt x="845" y="45"/>
                  </a:lnTo>
                  <a:lnTo>
                    <a:pt x="845" y="46"/>
                  </a:lnTo>
                  <a:lnTo>
                    <a:pt x="846" y="47"/>
                  </a:lnTo>
                  <a:lnTo>
                    <a:pt x="847" y="47"/>
                  </a:lnTo>
                  <a:lnTo>
                    <a:pt x="847" y="49"/>
                  </a:lnTo>
                  <a:lnTo>
                    <a:pt x="847" y="50"/>
                  </a:lnTo>
                  <a:lnTo>
                    <a:pt x="849" y="50"/>
                  </a:lnTo>
                  <a:lnTo>
                    <a:pt x="849" y="51"/>
                  </a:lnTo>
                  <a:lnTo>
                    <a:pt x="849" y="52"/>
                  </a:lnTo>
                  <a:lnTo>
                    <a:pt x="850" y="52"/>
                  </a:lnTo>
                  <a:lnTo>
                    <a:pt x="851" y="52"/>
                  </a:lnTo>
                  <a:lnTo>
                    <a:pt x="851" y="53"/>
                  </a:lnTo>
                  <a:lnTo>
                    <a:pt x="851" y="54"/>
                  </a:lnTo>
                  <a:lnTo>
                    <a:pt x="852" y="55"/>
                  </a:lnTo>
                  <a:lnTo>
                    <a:pt x="852" y="57"/>
                  </a:lnTo>
                  <a:lnTo>
                    <a:pt x="853" y="57"/>
                  </a:lnTo>
                  <a:lnTo>
                    <a:pt x="854" y="57"/>
                  </a:lnTo>
                  <a:lnTo>
                    <a:pt x="856" y="58"/>
                  </a:lnTo>
                  <a:lnTo>
                    <a:pt x="857" y="58"/>
                  </a:lnTo>
                  <a:lnTo>
                    <a:pt x="857" y="59"/>
                  </a:lnTo>
                  <a:lnTo>
                    <a:pt x="858" y="59"/>
                  </a:lnTo>
                  <a:lnTo>
                    <a:pt x="860" y="60"/>
                  </a:lnTo>
                  <a:lnTo>
                    <a:pt x="861" y="60"/>
                  </a:lnTo>
                  <a:lnTo>
                    <a:pt x="862" y="61"/>
                  </a:lnTo>
                  <a:lnTo>
                    <a:pt x="864" y="61"/>
                  </a:lnTo>
                  <a:lnTo>
                    <a:pt x="864" y="62"/>
                  </a:lnTo>
                  <a:lnTo>
                    <a:pt x="864" y="64"/>
                  </a:lnTo>
                  <a:lnTo>
                    <a:pt x="865" y="65"/>
                  </a:lnTo>
                  <a:lnTo>
                    <a:pt x="865" y="66"/>
                  </a:lnTo>
                  <a:lnTo>
                    <a:pt x="866" y="66"/>
                  </a:lnTo>
                  <a:lnTo>
                    <a:pt x="867" y="67"/>
                  </a:lnTo>
                  <a:lnTo>
                    <a:pt x="867" y="68"/>
                  </a:lnTo>
                  <a:lnTo>
                    <a:pt x="868" y="68"/>
                  </a:lnTo>
                  <a:lnTo>
                    <a:pt x="868" y="69"/>
                  </a:lnTo>
                  <a:lnTo>
                    <a:pt x="869" y="69"/>
                  </a:lnTo>
                  <a:lnTo>
                    <a:pt x="871" y="69"/>
                  </a:lnTo>
                  <a:lnTo>
                    <a:pt x="871" y="68"/>
                  </a:lnTo>
                  <a:lnTo>
                    <a:pt x="871" y="67"/>
                  </a:lnTo>
                  <a:lnTo>
                    <a:pt x="869" y="67"/>
                  </a:lnTo>
                  <a:lnTo>
                    <a:pt x="869" y="66"/>
                  </a:lnTo>
                  <a:lnTo>
                    <a:pt x="871" y="66"/>
                  </a:lnTo>
                  <a:lnTo>
                    <a:pt x="871" y="65"/>
                  </a:lnTo>
                  <a:lnTo>
                    <a:pt x="871" y="66"/>
                  </a:lnTo>
                  <a:lnTo>
                    <a:pt x="871" y="67"/>
                  </a:lnTo>
                  <a:lnTo>
                    <a:pt x="872" y="67"/>
                  </a:lnTo>
                  <a:lnTo>
                    <a:pt x="873" y="66"/>
                  </a:lnTo>
                  <a:lnTo>
                    <a:pt x="874" y="66"/>
                  </a:lnTo>
                  <a:lnTo>
                    <a:pt x="877" y="65"/>
                  </a:lnTo>
                  <a:lnTo>
                    <a:pt x="879" y="64"/>
                  </a:lnTo>
                  <a:lnTo>
                    <a:pt x="879" y="62"/>
                  </a:lnTo>
                  <a:lnTo>
                    <a:pt x="880" y="62"/>
                  </a:lnTo>
                  <a:lnTo>
                    <a:pt x="881" y="61"/>
                  </a:lnTo>
                  <a:lnTo>
                    <a:pt x="882" y="61"/>
                  </a:lnTo>
                  <a:lnTo>
                    <a:pt x="884" y="60"/>
                  </a:lnTo>
                  <a:lnTo>
                    <a:pt x="886" y="60"/>
                  </a:lnTo>
                  <a:lnTo>
                    <a:pt x="887" y="59"/>
                  </a:lnTo>
                  <a:lnTo>
                    <a:pt x="888" y="59"/>
                  </a:lnTo>
                  <a:lnTo>
                    <a:pt x="889" y="58"/>
                  </a:lnTo>
                  <a:lnTo>
                    <a:pt x="889" y="57"/>
                  </a:lnTo>
                  <a:lnTo>
                    <a:pt x="890" y="57"/>
                  </a:lnTo>
                  <a:lnTo>
                    <a:pt x="890" y="55"/>
                  </a:lnTo>
                  <a:lnTo>
                    <a:pt x="891" y="53"/>
                  </a:lnTo>
                  <a:lnTo>
                    <a:pt x="894" y="51"/>
                  </a:lnTo>
                  <a:lnTo>
                    <a:pt x="894" y="49"/>
                  </a:lnTo>
                  <a:lnTo>
                    <a:pt x="895" y="46"/>
                  </a:lnTo>
                  <a:lnTo>
                    <a:pt x="896" y="46"/>
                  </a:lnTo>
                  <a:lnTo>
                    <a:pt x="897" y="44"/>
                  </a:lnTo>
                  <a:lnTo>
                    <a:pt x="899" y="42"/>
                  </a:lnTo>
                  <a:lnTo>
                    <a:pt x="901" y="39"/>
                  </a:lnTo>
                  <a:lnTo>
                    <a:pt x="903" y="37"/>
                  </a:lnTo>
                  <a:lnTo>
                    <a:pt x="904" y="36"/>
                  </a:lnTo>
                  <a:lnTo>
                    <a:pt x="904" y="35"/>
                  </a:lnTo>
                  <a:lnTo>
                    <a:pt x="905" y="34"/>
                  </a:lnTo>
                  <a:lnTo>
                    <a:pt x="906" y="34"/>
                  </a:lnTo>
                  <a:lnTo>
                    <a:pt x="909" y="32"/>
                  </a:lnTo>
                  <a:lnTo>
                    <a:pt x="910" y="32"/>
                  </a:lnTo>
                  <a:lnTo>
                    <a:pt x="910" y="31"/>
                  </a:lnTo>
                  <a:lnTo>
                    <a:pt x="911" y="31"/>
                  </a:lnTo>
                  <a:lnTo>
                    <a:pt x="912" y="30"/>
                  </a:lnTo>
                  <a:lnTo>
                    <a:pt x="913" y="30"/>
                  </a:lnTo>
                  <a:lnTo>
                    <a:pt x="914" y="30"/>
                  </a:lnTo>
                  <a:lnTo>
                    <a:pt x="916" y="30"/>
                  </a:lnTo>
                  <a:lnTo>
                    <a:pt x="917" y="30"/>
                  </a:lnTo>
                  <a:lnTo>
                    <a:pt x="917" y="29"/>
                  </a:lnTo>
                  <a:lnTo>
                    <a:pt x="918" y="29"/>
                  </a:lnTo>
                  <a:lnTo>
                    <a:pt x="919" y="29"/>
                  </a:lnTo>
                  <a:lnTo>
                    <a:pt x="920" y="28"/>
                  </a:lnTo>
                  <a:lnTo>
                    <a:pt x="921" y="28"/>
                  </a:lnTo>
                  <a:lnTo>
                    <a:pt x="923" y="28"/>
                  </a:lnTo>
                  <a:lnTo>
                    <a:pt x="923" y="27"/>
                  </a:lnTo>
                  <a:lnTo>
                    <a:pt x="924" y="25"/>
                  </a:lnTo>
                  <a:lnTo>
                    <a:pt x="926" y="24"/>
                  </a:lnTo>
                  <a:lnTo>
                    <a:pt x="927" y="23"/>
                  </a:lnTo>
                  <a:lnTo>
                    <a:pt x="928" y="22"/>
                  </a:lnTo>
                  <a:lnTo>
                    <a:pt x="931" y="21"/>
                  </a:lnTo>
                  <a:lnTo>
                    <a:pt x="933" y="20"/>
                  </a:lnTo>
                  <a:lnTo>
                    <a:pt x="934" y="19"/>
                  </a:lnTo>
                  <a:lnTo>
                    <a:pt x="935" y="19"/>
                  </a:lnTo>
                  <a:lnTo>
                    <a:pt x="936" y="19"/>
                  </a:lnTo>
                  <a:lnTo>
                    <a:pt x="938" y="17"/>
                  </a:lnTo>
                  <a:lnTo>
                    <a:pt x="939" y="17"/>
                  </a:lnTo>
                  <a:lnTo>
                    <a:pt x="940" y="16"/>
                  </a:lnTo>
                  <a:lnTo>
                    <a:pt x="941" y="16"/>
                  </a:lnTo>
                  <a:lnTo>
                    <a:pt x="942" y="15"/>
                  </a:lnTo>
                  <a:lnTo>
                    <a:pt x="942" y="14"/>
                  </a:lnTo>
                  <a:lnTo>
                    <a:pt x="943" y="13"/>
                  </a:lnTo>
                  <a:lnTo>
                    <a:pt x="943" y="12"/>
                  </a:lnTo>
                  <a:lnTo>
                    <a:pt x="943" y="10"/>
                  </a:lnTo>
                  <a:lnTo>
                    <a:pt x="944" y="9"/>
                  </a:lnTo>
                  <a:lnTo>
                    <a:pt x="944" y="8"/>
                  </a:lnTo>
                  <a:lnTo>
                    <a:pt x="944" y="7"/>
                  </a:lnTo>
                  <a:lnTo>
                    <a:pt x="946" y="6"/>
                  </a:lnTo>
                  <a:lnTo>
                    <a:pt x="946" y="5"/>
                  </a:lnTo>
                  <a:lnTo>
                    <a:pt x="947" y="4"/>
                  </a:lnTo>
                  <a:lnTo>
                    <a:pt x="947" y="2"/>
                  </a:lnTo>
                  <a:lnTo>
                    <a:pt x="948" y="2"/>
                  </a:lnTo>
                  <a:lnTo>
                    <a:pt x="948" y="1"/>
                  </a:lnTo>
                  <a:lnTo>
                    <a:pt x="949" y="1"/>
                  </a:lnTo>
                  <a:lnTo>
                    <a:pt x="950" y="1"/>
                  </a:lnTo>
                  <a:lnTo>
                    <a:pt x="951" y="1"/>
                  </a:lnTo>
                  <a:lnTo>
                    <a:pt x="953" y="1"/>
                  </a:lnTo>
                  <a:lnTo>
                    <a:pt x="954" y="1"/>
                  </a:lnTo>
                  <a:lnTo>
                    <a:pt x="955" y="1"/>
                  </a:lnTo>
                  <a:lnTo>
                    <a:pt x="955" y="0"/>
                  </a:lnTo>
                  <a:lnTo>
                    <a:pt x="956" y="0"/>
                  </a:lnTo>
                  <a:lnTo>
                    <a:pt x="956" y="1"/>
                  </a:lnTo>
                  <a:lnTo>
                    <a:pt x="957" y="1"/>
                  </a:lnTo>
                  <a:lnTo>
                    <a:pt x="957" y="2"/>
                  </a:lnTo>
                  <a:lnTo>
                    <a:pt x="957" y="5"/>
                  </a:lnTo>
                  <a:lnTo>
                    <a:pt x="957" y="7"/>
                  </a:lnTo>
                  <a:lnTo>
                    <a:pt x="957" y="8"/>
                  </a:lnTo>
                  <a:lnTo>
                    <a:pt x="957" y="9"/>
                  </a:lnTo>
                  <a:lnTo>
                    <a:pt x="957" y="10"/>
                  </a:lnTo>
                  <a:lnTo>
                    <a:pt x="958" y="13"/>
                  </a:lnTo>
                  <a:lnTo>
                    <a:pt x="958" y="15"/>
                  </a:lnTo>
                  <a:lnTo>
                    <a:pt x="959" y="16"/>
                  </a:lnTo>
                  <a:lnTo>
                    <a:pt x="959" y="19"/>
                  </a:lnTo>
                  <a:lnTo>
                    <a:pt x="959" y="20"/>
                  </a:lnTo>
                  <a:lnTo>
                    <a:pt x="961" y="21"/>
                  </a:lnTo>
                  <a:lnTo>
                    <a:pt x="961" y="22"/>
                  </a:lnTo>
                  <a:lnTo>
                    <a:pt x="961" y="23"/>
                  </a:lnTo>
                  <a:lnTo>
                    <a:pt x="961" y="24"/>
                  </a:lnTo>
                  <a:lnTo>
                    <a:pt x="962" y="25"/>
                  </a:lnTo>
                  <a:lnTo>
                    <a:pt x="962" y="27"/>
                  </a:lnTo>
                  <a:lnTo>
                    <a:pt x="964" y="28"/>
                  </a:lnTo>
                  <a:lnTo>
                    <a:pt x="965" y="28"/>
                  </a:lnTo>
                  <a:lnTo>
                    <a:pt x="966" y="29"/>
                  </a:lnTo>
                  <a:lnTo>
                    <a:pt x="969" y="31"/>
                  </a:lnTo>
                  <a:lnTo>
                    <a:pt x="970" y="31"/>
                  </a:lnTo>
                  <a:lnTo>
                    <a:pt x="971" y="32"/>
                  </a:lnTo>
                  <a:lnTo>
                    <a:pt x="972" y="32"/>
                  </a:lnTo>
                  <a:lnTo>
                    <a:pt x="973" y="34"/>
                  </a:lnTo>
                  <a:lnTo>
                    <a:pt x="974" y="34"/>
                  </a:lnTo>
                  <a:lnTo>
                    <a:pt x="976" y="35"/>
                  </a:lnTo>
                  <a:lnTo>
                    <a:pt x="977" y="36"/>
                  </a:lnTo>
                  <a:lnTo>
                    <a:pt x="978" y="36"/>
                  </a:lnTo>
                  <a:lnTo>
                    <a:pt x="979" y="37"/>
                  </a:lnTo>
                  <a:lnTo>
                    <a:pt x="979" y="38"/>
                  </a:lnTo>
                  <a:lnTo>
                    <a:pt x="980" y="39"/>
                  </a:lnTo>
                  <a:lnTo>
                    <a:pt x="981" y="39"/>
                  </a:lnTo>
                  <a:lnTo>
                    <a:pt x="983" y="40"/>
                  </a:lnTo>
                  <a:lnTo>
                    <a:pt x="984" y="42"/>
                  </a:lnTo>
                  <a:lnTo>
                    <a:pt x="984" y="43"/>
                  </a:lnTo>
                  <a:lnTo>
                    <a:pt x="985" y="44"/>
                  </a:lnTo>
                  <a:lnTo>
                    <a:pt x="985" y="45"/>
                  </a:lnTo>
                  <a:lnTo>
                    <a:pt x="986" y="47"/>
                  </a:lnTo>
                  <a:lnTo>
                    <a:pt x="986" y="49"/>
                  </a:lnTo>
                  <a:lnTo>
                    <a:pt x="986" y="51"/>
                  </a:lnTo>
                  <a:lnTo>
                    <a:pt x="986" y="52"/>
                  </a:lnTo>
                  <a:lnTo>
                    <a:pt x="986" y="53"/>
                  </a:lnTo>
                  <a:lnTo>
                    <a:pt x="985" y="53"/>
                  </a:lnTo>
                  <a:lnTo>
                    <a:pt x="984" y="54"/>
                  </a:lnTo>
                  <a:lnTo>
                    <a:pt x="983" y="54"/>
                  </a:lnTo>
                  <a:lnTo>
                    <a:pt x="983" y="55"/>
                  </a:lnTo>
                  <a:lnTo>
                    <a:pt x="983" y="58"/>
                  </a:lnTo>
                  <a:lnTo>
                    <a:pt x="981" y="59"/>
                  </a:lnTo>
                  <a:lnTo>
                    <a:pt x="980" y="60"/>
                  </a:lnTo>
                  <a:lnTo>
                    <a:pt x="981" y="61"/>
                  </a:lnTo>
                  <a:lnTo>
                    <a:pt x="981" y="62"/>
                  </a:lnTo>
                  <a:lnTo>
                    <a:pt x="983" y="65"/>
                  </a:lnTo>
                  <a:lnTo>
                    <a:pt x="984" y="68"/>
                  </a:lnTo>
                  <a:lnTo>
                    <a:pt x="984" y="70"/>
                  </a:lnTo>
                  <a:lnTo>
                    <a:pt x="985" y="70"/>
                  </a:lnTo>
                  <a:lnTo>
                    <a:pt x="984" y="72"/>
                  </a:lnTo>
                  <a:lnTo>
                    <a:pt x="984" y="73"/>
                  </a:lnTo>
                  <a:lnTo>
                    <a:pt x="983" y="74"/>
                  </a:lnTo>
                  <a:lnTo>
                    <a:pt x="984" y="74"/>
                  </a:lnTo>
                  <a:lnTo>
                    <a:pt x="984" y="75"/>
                  </a:lnTo>
                  <a:lnTo>
                    <a:pt x="984" y="76"/>
                  </a:lnTo>
                  <a:lnTo>
                    <a:pt x="984" y="79"/>
                  </a:lnTo>
                  <a:lnTo>
                    <a:pt x="983" y="79"/>
                  </a:lnTo>
                  <a:lnTo>
                    <a:pt x="983" y="80"/>
                  </a:lnTo>
                  <a:lnTo>
                    <a:pt x="981" y="81"/>
                  </a:lnTo>
                  <a:lnTo>
                    <a:pt x="980" y="82"/>
                  </a:lnTo>
                  <a:lnTo>
                    <a:pt x="979" y="83"/>
                  </a:lnTo>
                  <a:lnTo>
                    <a:pt x="978" y="84"/>
                  </a:lnTo>
                  <a:lnTo>
                    <a:pt x="978" y="85"/>
                  </a:lnTo>
                  <a:lnTo>
                    <a:pt x="978" y="87"/>
                  </a:lnTo>
                  <a:lnTo>
                    <a:pt x="978" y="88"/>
                  </a:lnTo>
                  <a:lnTo>
                    <a:pt x="979" y="89"/>
                  </a:lnTo>
                  <a:lnTo>
                    <a:pt x="979" y="90"/>
                  </a:lnTo>
                  <a:lnTo>
                    <a:pt x="979" y="91"/>
                  </a:lnTo>
                  <a:lnTo>
                    <a:pt x="980" y="92"/>
                  </a:lnTo>
                  <a:lnTo>
                    <a:pt x="980" y="94"/>
                  </a:lnTo>
                  <a:lnTo>
                    <a:pt x="981" y="96"/>
                  </a:lnTo>
                  <a:lnTo>
                    <a:pt x="981" y="97"/>
                  </a:lnTo>
                  <a:lnTo>
                    <a:pt x="980" y="98"/>
                  </a:lnTo>
                  <a:lnTo>
                    <a:pt x="979" y="100"/>
                  </a:lnTo>
                  <a:lnTo>
                    <a:pt x="978" y="104"/>
                  </a:lnTo>
                  <a:lnTo>
                    <a:pt x="978" y="105"/>
                  </a:lnTo>
                  <a:lnTo>
                    <a:pt x="977" y="105"/>
                  </a:lnTo>
                  <a:lnTo>
                    <a:pt x="977" y="106"/>
                  </a:lnTo>
                  <a:lnTo>
                    <a:pt x="977" y="107"/>
                  </a:lnTo>
                  <a:lnTo>
                    <a:pt x="977" y="110"/>
                  </a:lnTo>
                  <a:lnTo>
                    <a:pt x="977" y="111"/>
                  </a:lnTo>
                  <a:lnTo>
                    <a:pt x="977" y="112"/>
                  </a:lnTo>
                  <a:lnTo>
                    <a:pt x="978" y="112"/>
                  </a:lnTo>
                  <a:lnTo>
                    <a:pt x="978" y="113"/>
                  </a:lnTo>
                  <a:lnTo>
                    <a:pt x="979" y="114"/>
                  </a:lnTo>
                  <a:lnTo>
                    <a:pt x="981" y="113"/>
                  </a:lnTo>
                  <a:lnTo>
                    <a:pt x="984" y="114"/>
                  </a:lnTo>
                  <a:lnTo>
                    <a:pt x="985" y="114"/>
                  </a:lnTo>
                  <a:lnTo>
                    <a:pt x="987" y="113"/>
                  </a:lnTo>
                  <a:lnTo>
                    <a:pt x="988" y="113"/>
                  </a:lnTo>
                  <a:lnTo>
                    <a:pt x="989" y="113"/>
                  </a:lnTo>
                  <a:lnTo>
                    <a:pt x="991" y="113"/>
                  </a:lnTo>
                  <a:lnTo>
                    <a:pt x="992" y="113"/>
                  </a:lnTo>
                  <a:lnTo>
                    <a:pt x="993" y="113"/>
                  </a:lnTo>
                  <a:lnTo>
                    <a:pt x="994" y="113"/>
                  </a:lnTo>
                  <a:lnTo>
                    <a:pt x="995" y="113"/>
                  </a:lnTo>
                  <a:lnTo>
                    <a:pt x="996" y="113"/>
                  </a:lnTo>
                  <a:lnTo>
                    <a:pt x="998" y="113"/>
                  </a:lnTo>
                  <a:lnTo>
                    <a:pt x="1000" y="114"/>
                  </a:lnTo>
                  <a:lnTo>
                    <a:pt x="1001" y="114"/>
                  </a:lnTo>
                  <a:lnTo>
                    <a:pt x="1002" y="113"/>
                  </a:lnTo>
                  <a:lnTo>
                    <a:pt x="1003" y="112"/>
                  </a:lnTo>
                  <a:lnTo>
                    <a:pt x="1005" y="110"/>
                  </a:lnTo>
                  <a:lnTo>
                    <a:pt x="1006" y="109"/>
                  </a:lnTo>
                  <a:lnTo>
                    <a:pt x="1007" y="109"/>
                  </a:lnTo>
                  <a:lnTo>
                    <a:pt x="1008" y="107"/>
                  </a:lnTo>
                  <a:lnTo>
                    <a:pt x="1009" y="109"/>
                  </a:lnTo>
                  <a:lnTo>
                    <a:pt x="1010" y="109"/>
                  </a:lnTo>
                  <a:lnTo>
                    <a:pt x="1011" y="110"/>
                  </a:lnTo>
                  <a:lnTo>
                    <a:pt x="1014" y="110"/>
                  </a:lnTo>
                  <a:lnTo>
                    <a:pt x="1015" y="111"/>
                  </a:lnTo>
                  <a:lnTo>
                    <a:pt x="1016" y="111"/>
                  </a:lnTo>
                  <a:lnTo>
                    <a:pt x="1016" y="110"/>
                  </a:lnTo>
                  <a:lnTo>
                    <a:pt x="1016" y="109"/>
                  </a:lnTo>
                  <a:lnTo>
                    <a:pt x="1017" y="109"/>
                  </a:lnTo>
                  <a:lnTo>
                    <a:pt x="1017" y="107"/>
                  </a:lnTo>
                  <a:lnTo>
                    <a:pt x="1020" y="106"/>
                  </a:lnTo>
                  <a:lnTo>
                    <a:pt x="1020" y="105"/>
                  </a:lnTo>
                  <a:lnTo>
                    <a:pt x="1022" y="103"/>
                  </a:lnTo>
                  <a:lnTo>
                    <a:pt x="1023" y="102"/>
                  </a:lnTo>
                  <a:lnTo>
                    <a:pt x="1024" y="99"/>
                  </a:lnTo>
                  <a:lnTo>
                    <a:pt x="1025" y="99"/>
                  </a:lnTo>
                  <a:lnTo>
                    <a:pt x="1025" y="98"/>
                  </a:lnTo>
                  <a:lnTo>
                    <a:pt x="1026" y="97"/>
                  </a:lnTo>
                  <a:lnTo>
                    <a:pt x="1026" y="96"/>
                  </a:lnTo>
                  <a:lnTo>
                    <a:pt x="1028" y="96"/>
                  </a:lnTo>
                  <a:lnTo>
                    <a:pt x="1029" y="95"/>
                  </a:lnTo>
                  <a:lnTo>
                    <a:pt x="1029" y="94"/>
                  </a:lnTo>
                  <a:lnTo>
                    <a:pt x="1030" y="92"/>
                  </a:lnTo>
                  <a:lnTo>
                    <a:pt x="1032" y="92"/>
                  </a:lnTo>
                  <a:lnTo>
                    <a:pt x="1035" y="94"/>
                  </a:lnTo>
                  <a:lnTo>
                    <a:pt x="1036" y="94"/>
                  </a:lnTo>
                  <a:lnTo>
                    <a:pt x="1037" y="94"/>
                  </a:lnTo>
                  <a:lnTo>
                    <a:pt x="1039" y="94"/>
                  </a:lnTo>
                  <a:lnTo>
                    <a:pt x="1040" y="94"/>
                  </a:lnTo>
                  <a:lnTo>
                    <a:pt x="1043" y="94"/>
                  </a:lnTo>
                  <a:lnTo>
                    <a:pt x="1043" y="95"/>
                  </a:lnTo>
                  <a:lnTo>
                    <a:pt x="1044" y="95"/>
                  </a:lnTo>
                  <a:lnTo>
                    <a:pt x="1045" y="95"/>
                  </a:lnTo>
                  <a:lnTo>
                    <a:pt x="1046" y="96"/>
                  </a:lnTo>
                  <a:lnTo>
                    <a:pt x="1047" y="96"/>
                  </a:lnTo>
                  <a:lnTo>
                    <a:pt x="1048" y="96"/>
                  </a:lnTo>
                  <a:lnTo>
                    <a:pt x="1051" y="98"/>
                  </a:lnTo>
                  <a:lnTo>
                    <a:pt x="1054" y="100"/>
                  </a:lnTo>
                  <a:lnTo>
                    <a:pt x="1055" y="100"/>
                  </a:lnTo>
                  <a:lnTo>
                    <a:pt x="1058" y="100"/>
                  </a:lnTo>
                  <a:lnTo>
                    <a:pt x="1059" y="100"/>
                  </a:lnTo>
                  <a:lnTo>
                    <a:pt x="1060" y="102"/>
                  </a:lnTo>
                  <a:lnTo>
                    <a:pt x="1061" y="103"/>
                  </a:lnTo>
                  <a:lnTo>
                    <a:pt x="1062" y="104"/>
                  </a:lnTo>
                  <a:lnTo>
                    <a:pt x="1063" y="105"/>
                  </a:lnTo>
                  <a:lnTo>
                    <a:pt x="1063" y="106"/>
                  </a:lnTo>
                  <a:lnTo>
                    <a:pt x="1065" y="107"/>
                  </a:lnTo>
                  <a:lnTo>
                    <a:pt x="1066" y="109"/>
                  </a:lnTo>
                  <a:lnTo>
                    <a:pt x="1067" y="109"/>
                  </a:lnTo>
                  <a:lnTo>
                    <a:pt x="1068" y="109"/>
                  </a:lnTo>
                  <a:lnTo>
                    <a:pt x="1069" y="109"/>
                  </a:lnTo>
                  <a:lnTo>
                    <a:pt x="1070" y="109"/>
                  </a:lnTo>
                  <a:lnTo>
                    <a:pt x="1073" y="107"/>
                  </a:lnTo>
                  <a:lnTo>
                    <a:pt x="1074" y="107"/>
                  </a:lnTo>
                  <a:lnTo>
                    <a:pt x="1075" y="107"/>
                  </a:lnTo>
                  <a:lnTo>
                    <a:pt x="1076" y="106"/>
                  </a:lnTo>
                  <a:lnTo>
                    <a:pt x="1077" y="106"/>
                  </a:lnTo>
                  <a:lnTo>
                    <a:pt x="1077" y="105"/>
                  </a:lnTo>
                  <a:lnTo>
                    <a:pt x="1078" y="104"/>
                  </a:lnTo>
                  <a:lnTo>
                    <a:pt x="1080" y="103"/>
                  </a:lnTo>
                  <a:lnTo>
                    <a:pt x="1081" y="102"/>
                  </a:lnTo>
                  <a:lnTo>
                    <a:pt x="1081" y="100"/>
                  </a:lnTo>
                  <a:lnTo>
                    <a:pt x="1082" y="99"/>
                  </a:lnTo>
                  <a:lnTo>
                    <a:pt x="1083" y="98"/>
                  </a:lnTo>
                  <a:lnTo>
                    <a:pt x="1084" y="97"/>
                  </a:lnTo>
                  <a:lnTo>
                    <a:pt x="1086" y="96"/>
                  </a:lnTo>
                  <a:lnTo>
                    <a:pt x="1089" y="95"/>
                  </a:lnTo>
                  <a:lnTo>
                    <a:pt x="1091" y="94"/>
                  </a:lnTo>
                  <a:lnTo>
                    <a:pt x="1093" y="92"/>
                  </a:lnTo>
                  <a:lnTo>
                    <a:pt x="1096" y="90"/>
                  </a:lnTo>
                  <a:lnTo>
                    <a:pt x="1098" y="89"/>
                  </a:lnTo>
                  <a:lnTo>
                    <a:pt x="1100" y="88"/>
                  </a:lnTo>
                  <a:lnTo>
                    <a:pt x="1103" y="87"/>
                  </a:lnTo>
                  <a:lnTo>
                    <a:pt x="1104" y="85"/>
                  </a:lnTo>
                  <a:lnTo>
                    <a:pt x="1106" y="85"/>
                  </a:lnTo>
                  <a:lnTo>
                    <a:pt x="1108" y="84"/>
                  </a:lnTo>
                  <a:lnTo>
                    <a:pt x="1112" y="84"/>
                  </a:lnTo>
                  <a:lnTo>
                    <a:pt x="1113" y="83"/>
                  </a:lnTo>
                  <a:lnTo>
                    <a:pt x="1114" y="83"/>
                  </a:lnTo>
                  <a:lnTo>
                    <a:pt x="1115" y="84"/>
                  </a:lnTo>
                  <a:lnTo>
                    <a:pt x="1117" y="84"/>
                  </a:lnTo>
                  <a:lnTo>
                    <a:pt x="1119" y="84"/>
                  </a:lnTo>
                  <a:lnTo>
                    <a:pt x="1120" y="85"/>
                  </a:lnTo>
                  <a:lnTo>
                    <a:pt x="1121" y="85"/>
                  </a:lnTo>
                  <a:lnTo>
                    <a:pt x="1122" y="85"/>
                  </a:lnTo>
                  <a:lnTo>
                    <a:pt x="1123" y="87"/>
                  </a:lnTo>
                  <a:lnTo>
                    <a:pt x="1125" y="87"/>
                  </a:lnTo>
                  <a:lnTo>
                    <a:pt x="1125" y="88"/>
                  </a:lnTo>
                  <a:lnTo>
                    <a:pt x="1126" y="88"/>
                  </a:lnTo>
                  <a:lnTo>
                    <a:pt x="1126" y="89"/>
                  </a:lnTo>
                  <a:lnTo>
                    <a:pt x="1126" y="90"/>
                  </a:lnTo>
                  <a:lnTo>
                    <a:pt x="1127" y="91"/>
                  </a:lnTo>
                  <a:lnTo>
                    <a:pt x="1128" y="91"/>
                  </a:lnTo>
                  <a:lnTo>
                    <a:pt x="1129" y="91"/>
                  </a:lnTo>
                  <a:lnTo>
                    <a:pt x="1130" y="91"/>
                  </a:lnTo>
                  <a:lnTo>
                    <a:pt x="1133" y="91"/>
                  </a:lnTo>
                  <a:lnTo>
                    <a:pt x="1134" y="90"/>
                  </a:lnTo>
                  <a:lnTo>
                    <a:pt x="1135" y="90"/>
                  </a:lnTo>
                  <a:lnTo>
                    <a:pt x="1137" y="90"/>
                  </a:lnTo>
                  <a:lnTo>
                    <a:pt x="1138" y="90"/>
                  </a:lnTo>
                  <a:lnTo>
                    <a:pt x="1141" y="89"/>
                  </a:lnTo>
                  <a:lnTo>
                    <a:pt x="1142" y="89"/>
                  </a:lnTo>
                  <a:lnTo>
                    <a:pt x="1143" y="89"/>
                  </a:lnTo>
                  <a:lnTo>
                    <a:pt x="1143" y="88"/>
                  </a:lnTo>
                  <a:lnTo>
                    <a:pt x="1144" y="87"/>
                  </a:lnTo>
                  <a:lnTo>
                    <a:pt x="1144" y="85"/>
                  </a:lnTo>
                  <a:lnTo>
                    <a:pt x="1145" y="84"/>
                  </a:lnTo>
                  <a:lnTo>
                    <a:pt x="1147" y="84"/>
                  </a:lnTo>
                  <a:lnTo>
                    <a:pt x="1148" y="84"/>
                  </a:lnTo>
                  <a:lnTo>
                    <a:pt x="1149" y="84"/>
                  </a:lnTo>
                  <a:lnTo>
                    <a:pt x="1150" y="84"/>
                  </a:lnTo>
                  <a:lnTo>
                    <a:pt x="1151" y="84"/>
                  </a:lnTo>
                  <a:lnTo>
                    <a:pt x="1152" y="84"/>
                  </a:lnTo>
                  <a:lnTo>
                    <a:pt x="1153" y="84"/>
                  </a:lnTo>
                  <a:lnTo>
                    <a:pt x="1155" y="84"/>
                  </a:lnTo>
                  <a:lnTo>
                    <a:pt x="1156" y="83"/>
                  </a:lnTo>
                  <a:lnTo>
                    <a:pt x="1156" y="82"/>
                  </a:lnTo>
                  <a:lnTo>
                    <a:pt x="1157" y="81"/>
                  </a:lnTo>
                  <a:lnTo>
                    <a:pt x="1158" y="80"/>
                  </a:lnTo>
                  <a:lnTo>
                    <a:pt x="1159" y="80"/>
                  </a:lnTo>
                  <a:lnTo>
                    <a:pt x="1160" y="81"/>
                  </a:lnTo>
                  <a:lnTo>
                    <a:pt x="1162" y="82"/>
                  </a:lnTo>
                  <a:lnTo>
                    <a:pt x="1163" y="82"/>
                  </a:lnTo>
                  <a:lnTo>
                    <a:pt x="1164" y="83"/>
                  </a:lnTo>
                  <a:lnTo>
                    <a:pt x="1164" y="84"/>
                  </a:lnTo>
                  <a:lnTo>
                    <a:pt x="1165" y="85"/>
                  </a:lnTo>
                  <a:lnTo>
                    <a:pt x="1166" y="85"/>
                  </a:lnTo>
                  <a:lnTo>
                    <a:pt x="1166" y="87"/>
                  </a:lnTo>
                  <a:lnTo>
                    <a:pt x="1167" y="87"/>
                  </a:lnTo>
                  <a:lnTo>
                    <a:pt x="1168" y="88"/>
                  </a:lnTo>
                  <a:lnTo>
                    <a:pt x="1168" y="89"/>
                  </a:lnTo>
                  <a:lnTo>
                    <a:pt x="1170" y="89"/>
                  </a:lnTo>
                  <a:lnTo>
                    <a:pt x="1171" y="87"/>
                  </a:lnTo>
                  <a:lnTo>
                    <a:pt x="1171" y="85"/>
                  </a:lnTo>
                  <a:lnTo>
                    <a:pt x="1172" y="85"/>
                  </a:lnTo>
                  <a:lnTo>
                    <a:pt x="1173" y="85"/>
                  </a:lnTo>
                  <a:lnTo>
                    <a:pt x="1174" y="85"/>
                  </a:lnTo>
                  <a:lnTo>
                    <a:pt x="1175" y="87"/>
                  </a:lnTo>
                  <a:lnTo>
                    <a:pt x="1177" y="87"/>
                  </a:lnTo>
                  <a:lnTo>
                    <a:pt x="1179" y="87"/>
                  </a:lnTo>
                  <a:lnTo>
                    <a:pt x="1180" y="87"/>
                  </a:lnTo>
                  <a:lnTo>
                    <a:pt x="1181" y="87"/>
                  </a:lnTo>
                  <a:lnTo>
                    <a:pt x="1182" y="87"/>
                  </a:lnTo>
                  <a:lnTo>
                    <a:pt x="1183" y="87"/>
                  </a:lnTo>
                  <a:lnTo>
                    <a:pt x="1185" y="87"/>
                  </a:lnTo>
                  <a:lnTo>
                    <a:pt x="1186" y="85"/>
                  </a:lnTo>
                  <a:lnTo>
                    <a:pt x="1187" y="84"/>
                  </a:lnTo>
                  <a:lnTo>
                    <a:pt x="1188" y="83"/>
                  </a:lnTo>
                  <a:lnTo>
                    <a:pt x="1189" y="82"/>
                  </a:lnTo>
                  <a:lnTo>
                    <a:pt x="1190" y="82"/>
                  </a:lnTo>
                  <a:lnTo>
                    <a:pt x="1192" y="83"/>
                  </a:lnTo>
                  <a:lnTo>
                    <a:pt x="1193" y="82"/>
                  </a:lnTo>
                  <a:lnTo>
                    <a:pt x="1194" y="82"/>
                  </a:lnTo>
                  <a:lnTo>
                    <a:pt x="1195" y="82"/>
                  </a:lnTo>
                  <a:lnTo>
                    <a:pt x="1196" y="82"/>
                  </a:lnTo>
                  <a:lnTo>
                    <a:pt x="1197" y="82"/>
                  </a:lnTo>
                  <a:lnTo>
                    <a:pt x="1197" y="81"/>
                  </a:lnTo>
                  <a:lnTo>
                    <a:pt x="1199" y="80"/>
                  </a:lnTo>
                  <a:lnTo>
                    <a:pt x="1200" y="80"/>
                  </a:lnTo>
                  <a:lnTo>
                    <a:pt x="1201" y="79"/>
                  </a:lnTo>
                  <a:lnTo>
                    <a:pt x="1202" y="77"/>
                  </a:lnTo>
                  <a:lnTo>
                    <a:pt x="1203" y="77"/>
                  </a:lnTo>
                  <a:lnTo>
                    <a:pt x="1203" y="76"/>
                  </a:lnTo>
                  <a:lnTo>
                    <a:pt x="1204" y="76"/>
                  </a:lnTo>
                  <a:lnTo>
                    <a:pt x="1205" y="76"/>
                  </a:lnTo>
                  <a:lnTo>
                    <a:pt x="1207" y="76"/>
                  </a:lnTo>
                  <a:lnTo>
                    <a:pt x="1208" y="76"/>
                  </a:lnTo>
                  <a:lnTo>
                    <a:pt x="1209" y="75"/>
                  </a:lnTo>
                  <a:lnTo>
                    <a:pt x="1210" y="74"/>
                  </a:lnTo>
                  <a:lnTo>
                    <a:pt x="1211" y="74"/>
                  </a:lnTo>
                  <a:lnTo>
                    <a:pt x="1211" y="73"/>
                  </a:lnTo>
                  <a:lnTo>
                    <a:pt x="1211" y="72"/>
                  </a:lnTo>
                  <a:lnTo>
                    <a:pt x="1212" y="72"/>
                  </a:lnTo>
                  <a:lnTo>
                    <a:pt x="1214" y="72"/>
                  </a:lnTo>
                  <a:lnTo>
                    <a:pt x="1214" y="73"/>
                  </a:lnTo>
                  <a:lnTo>
                    <a:pt x="1215" y="73"/>
                  </a:lnTo>
                  <a:lnTo>
                    <a:pt x="1215" y="72"/>
                  </a:lnTo>
                  <a:lnTo>
                    <a:pt x="1215" y="70"/>
                  </a:lnTo>
                  <a:lnTo>
                    <a:pt x="1215" y="69"/>
                  </a:lnTo>
                  <a:lnTo>
                    <a:pt x="1216" y="69"/>
                  </a:lnTo>
                  <a:lnTo>
                    <a:pt x="1217" y="69"/>
                  </a:lnTo>
                  <a:lnTo>
                    <a:pt x="1218" y="68"/>
                  </a:lnTo>
                  <a:lnTo>
                    <a:pt x="1219" y="67"/>
                  </a:lnTo>
                  <a:lnTo>
                    <a:pt x="1220" y="66"/>
                  </a:lnTo>
                  <a:lnTo>
                    <a:pt x="1222" y="65"/>
                  </a:lnTo>
                  <a:lnTo>
                    <a:pt x="1222" y="64"/>
                  </a:lnTo>
                  <a:lnTo>
                    <a:pt x="1223" y="64"/>
                  </a:lnTo>
                  <a:lnTo>
                    <a:pt x="1224" y="60"/>
                  </a:lnTo>
                  <a:lnTo>
                    <a:pt x="1224" y="61"/>
                  </a:lnTo>
                  <a:lnTo>
                    <a:pt x="1225" y="61"/>
                  </a:lnTo>
                  <a:lnTo>
                    <a:pt x="1225" y="62"/>
                  </a:lnTo>
                  <a:lnTo>
                    <a:pt x="1226" y="64"/>
                  </a:lnTo>
                  <a:lnTo>
                    <a:pt x="1226" y="65"/>
                  </a:lnTo>
                  <a:lnTo>
                    <a:pt x="1227" y="65"/>
                  </a:lnTo>
                  <a:lnTo>
                    <a:pt x="1227" y="66"/>
                  </a:lnTo>
                  <a:lnTo>
                    <a:pt x="1229" y="67"/>
                  </a:lnTo>
                  <a:lnTo>
                    <a:pt x="1229" y="68"/>
                  </a:lnTo>
                  <a:lnTo>
                    <a:pt x="1229" y="69"/>
                  </a:lnTo>
                  <a:lnTo>
                    <a:pt x="1230" y="70"/>
                  </a:lnTo>
                  <a:lnTo>
                    <a:pt x="1231" y="72"/>
                  </a:lnTo>
                  <a:lnTo>
                    <a:pt x="1232" y="73"/>
                  </a:lnTo>
                  <a:lnTo>
                    <a:pt x="1233" y="74"/>
                  </a:lnTo>
                  <a:lnTo>
                    <a:pt x="1234" y="74"/>
                  </a:lnTo>
                  <a:lnTo>
                    <a:pt x="1235" y="75"/>
                  </a:lnTo>
                  <a:lnTo>
                    <a:pt x="1237" y="76"/>
                  </a:lnTo>
                  <a:lnTo>
                    <a:pt x="1239" y="77"/>
                  </a:lnTo>
                  <a:lnTo>
                    <a:pt x="1240" y="80"/>
                  </a:lnTo>
                  <a:lnTo>
                    <a:pt x="1241" y="81"/>
                  </a:lnTo>
                  <a:lnTo>
                    <a:pt x="1242" y="82"/>
                  </a:lnTo>
                  <a:lnTo>
                    <a:pt x="1244" y="83"/>
                  </a:lnTo>
                  <a:lnTo>
                    <a:pt x="1245" y="84"/>
                  </a:lnTo>
                  <a:lnTo>
                    <a:pt x="1246" y="85"/>
                  </a:lnTo>
                  <a:lnTo>
                    <a:pt x="1248" y="87"/>
                  </a:lnTo>
                  <a:lnTo>
                    <a:pt x="1249" y="87"/>
                  </a:lnTo>
                  <a:lnTo>
                    <a:pt x="1250" y="88"/>
                  </a:lnTo>
                  <a:lnTo>
                    <a:pt x="1253" y="85"/>
                  </a:lnTo>
                  <a:lnTo>
                    <a:pt x="1254" y="85"/>
                  </a:lnTo>
                  <a:lnTo>
                    <a:pt x="1255" y="84"/>
                  </a:lnTo>
                  <a:lnTo>
                    <a:pt x="1256" y="83"/>
                  </a:lnTo>
                  <a:lnTo>
                    <a:pt x="1256" y="82"/>
                  </a:lnTo>
                  <a:lnTo>
                    <a:pt x="1257" y="81"/>
                  </a:lnTo>
                  <a:lnTo>
                    <a:pt x="1257" y="80"/>
                  </a:lnTo>
                  <a:lnTo>
                    <a:pt x="1259" y="80"/>
                  </a:lnTo>
                  <a:lnTo>
                    <a:pt x="1260" y="79"/>
                  </a:lnTo>
                  <a:lnTo>
                    <a:pt x="1262" y="79"/>
                  </a:lnTo>
                  <a:lnTo>
                    <a:pt x="1263" y="77"/>
                  </a:lnTo>
                  <a:lnTo>
                    <a:pt x="1263" y="76"/>
                  </a:lnTo>
                  <a:lnTo>
                    <a:pt x="1264" y="76"/>
                  </a:lnTo>
                  <a:lnTo>
                    <a:pt x="1264" y="75"/>
                  </a:lnTo>
                  <a:lnTo>
                    <a:pt x="1265" y="74"/>
                  </a:lnTo>
                  <a:lnTo>
                    <a:pt x="1267" y="74"/>
                  </a:lnTo>
                  <a:lnTo>
                    <a:pt x="1268" y="74"/>
                  </a:lnTo>
                  <a:lnTo>
                    <a:pt x="1269" y="74"/>
                  </a:lnTo>
                  <a:lnTo>
                    <a:pt x="1269" y="73"/>
                  </a:lnTo>
                  <a:lnTo>
                    <a:pt x="1270" y="73"/>
                  </a:lnTo>
                  <a:lnTo>
                    <a:pt x="1270" y="72"/>
                  </a:lnTo>
                  <a:lnTo>
                    <a:pt x="1271" y="72"/>
                  </a:lnTo>
                  <a:lnTo>
                    <a:pt x="1271" y="70"/>
                  </a:lnTo>
                  <a:lnTo>
                    <a:pt x="1272" y="70"/>
                  </a:lnTo>
                  <a:lnTo>
                    <a:pt x="1274" y="69"/>
                  </a:lnTo>
                  <a:lnTo>
                    <a:pt x="1275" y="69"/>
                  </a:lnTo>
                  <a:lnTo>
                    <a:pt x="1275" y="68"/>
                  </a:lnTo>
                  <a:lnTo>
                    <a:pt x="1276" y="67"/>
                  </a:lnTo>
                  <a:lnTo>
                    <a:pt x="1277" y="67"/>
                  </a:lnTo>
                  <a:lnTo>
                    <a:pt x="1277" y="66"/>
                  </a:lnTo>
                  <a:lnTo>
                    <a:pt x="1277" y="65"/>
                  </a:lnTo>
                  <a:lnTo>
                    <a:pt x="1277" y="64"/>
                  </a:lnTo>
                  <a:lnTo>
                    <a:pt x="1277" y="62"/>
                  </a:lnTo>
                  <a:lnTo>
                    <a:pt x="1277" y="61"/>
                  </a:lnTo>
                  <a:lnTo>
                    <a:pt x="1276" y="60"/>
                  </a:lnTo>
                  <a:lnTo>
                    <a:pt x="1275" y="59"/>
                  </a:lnTo>
                  <a:lnTo>
                    <a:pt x="1276" y="59"/>
                  </a:lnTo>
                  <a:lnTo>
                    <a:pt x="1277" y="58"/>
                  </a:lnTo>
                  <a:lnTo>
                    <a:pt x="1277" y="57"/>
                  </a:lnTo>
                  <a:lnTo>
                    <a:pt x="1277" y="55"/>
                  </a:lnTo>
                  <a:lnTo>
                    <a:pt x="1277" y="54"/>
                  </a:lnTo>
                  <a:lnTo>
                    <a:pt x="1278" y="53"/>
                  </a:lnTo>
                  <a:lnTo>
                    <a:pt x="1278" y="52"/>
                  </a:lnTo>
                  <a:lnTo>
                    <a:pt x="1279" y="52"/>
                  </a:lnTo>
                  <a:lnTo>
                    <a:pt x="1281" y="51"/>
                  </a:lnTo>
                  <a:lnTo>
                    <a:pt x="1282" y="50"/>
                  </a:lnTo>
                  <a:lnTo>
                    <a:pt x="1282" y="49"/>
                  </a:lnTo>
                  <a:lnTo>
                    <a:pt x="1282" y="47"/>
                  </a:lnTo>
                  <a:lnTo>
                    <a:pt x="1282" y="46"/>
                  </a:lnTo>
                  <a:lnTo>
                    <a:pt x="1282" y="45"/>
                  </a:lnTo>
                  <a:lnTo>
                    <a:pt x="1282" y="44"/>
                  </a:lnTo>
                  <a:lnTo>
                    <a:pt x="1283" y="43"/>
                  </a:lnTo>
                  <a:lnTo>
                    <a:pt x="1283" y="42"/>
                  </a:lnTo>
                  <a:lnTo>
                    <a:pt x="1284" y="42"/>
                  </a:lnTo>
                  <a:lnTo>
                    <a:pt x="1285" y="40"/>
                  </a:lnTo>
                  <a:lnTo>
                    <a:pt x="1286" y="39"/>
                  </a:lnTo>
                  <a:lnTo>
                    <a:pt x="1287" y="38"/>
                  </a:lnTo>
                  <a:lnTo>
                    <a:pt x="1289" y="37"/>
                  </a:lnTo>
                  <a:lnTo>
                    <a:pt x="1289" y="36"/>
                  </a:lnTo>
                  <a:lnTo>
                    <a:pt x="1290" y="36"/>
                  </a:lnTo>
                  <a:lnTo>
                    <a:pt x="1291" y="35"/>
                  </a:lnTo>
                  <a:lnTo>
                    <a:pt x="1292" y="35"/>
                  </a:lnTo>
                  <a:lnTo>
                    <a:pt x="1293" y="35"/>
                  </a:lnTo>
                  <a:lnTo>
                    <a:pt x="1294" y="35"/>
                  </a:lnTo>
                  <a:lnTo>
                    <a:pt x="1294" y="34"/>
                  </a:lnTo>
                  <a:lnTo>
                    <a:pt x="1296" y="34"/>
                  </a:lnTo>
                  <a:lnTo>
                    <a:pt x="1296" y="32"/>
                  </a:lnTo>
                  <a:lnTo>
                    <a:pt x="1297" y="32"/>
                  </a:lnTo>
                  <a:lnTo>
                    <a:pt x="1298" y="31"/>
                  </a:lnTo>
                  <a:lnTo>
                    <a:pt x="1297" y="31"/>
                  </a:lnTo>
                  <a:lnTo>
                    <a:pt x="1298" y="31"/>
                  </a:lnTo>
                  <a:lnTo>
                    <a:pt x="1299" y="30"/>
                  </a:lnTo>
                  <a:lnTo>
                    <a:pt x="1301" y="29"/>
                  </a:lnTo>
                  <a:lnTo>
                    <a:pt x="1301" y="30"/>
                  </a:lnTo>
                  <a:lnTo>
                    <a:pt x="1302" y="31"/>
                  </a:lnTo>
                  <a:lnTo>
                    <a:pt x="1301" y="36"/>
                  </a:lnTo>
                  <a:lnTo>
                    <a:pt x="1300" y="37"/>
                  </a:lnTo>
                  <a:lnTo>
                    <a:pt x="1300" y="38"/>
                  </a:lnTo>
                  <a:lnTo>
                    <a:pt x="1300" y="39"/>
                  </a:lnTo>
                  <a:lnTo>
                    <a:pt x="1300" y="40"/>
                  </a:lnTo>
                  <a:lnTo>
                    <a:pt x="1300" y="43"/>
                  </a:lnTo>
                  <a:lnTo>
                    <a:pt x="1300" y="45"/>
                  </a:lnTo>
                  <a:lnTo>
                    <a:pt x="1301" y="46"/>
                  </a:lnTo>
                  <a:lnTo>
                    <a:pt x="1301" y="47"/>
                  </a:lnTo>
                  <a:lnTo>
                    <a:pt x="1302" y="49"/>
                  </a:lnTo>
                  <a:lnTo>
                    <a:pt x="1301" y="50"/>
                  </a:lnTo>
                  <a:lnTo>
                    <a:pt x="1300" y="51"/>
                  </a:lnTo>
                  <a:lnTo>
                    <a:pt x="1300" y="52"/>
                  </a:lnTo>
                  <a:lnTo>
                    <a:pt x="1299" y="54"/>
                  </a:lnTo>
                  <a:lnTo>
                    <a:pt x="1299" y="55"/>
                  </a:lnTo>
                  <a:lnTo>
                    <a:pt x="1299" y="57"/>
                  </a:lnTo>
                  <a:lnTo>
                    <a:pt x="1298" y="58"/>
                  </a:lnTo>
                  <a:lnTo>
                    <a:pt x="1300" y="58"/>
                  </a:lnTo>
                  <a:lnTo>
                    <a:pt x="1302" y="59"/>
                  </a:lnTo>
                  <a:lnTo>
                    <a:pt x="1305" y="60"/>
                  </a:lnTo>
                  <a:lnTo>
                    <a:pt x="1306" y="61"/>
                  </a:lnTo>
                  <a:lnTo>
                    <a:pt x="1308" y="61"/>
                  </a:lnTo>
                  <a:lnTo>
                    <a:pt x="1309" y="61"/>
                  </a:lnTo>
                  <a:lnTo>
                    <a:pt x="1312" y="62"/>
                  </a:lnTo>
                  <a:lnTo>
                    <a:pt x="1314" y="62"/>
                  </a:lnTo>
                  <a:lnTo>
                    <a:pt x="1315" y="62"/>
                  </a:lnTo>
                  <a:lnTo>
                    <a:pt x="1316" y="64"/>
                  </a:lnTo>
                  <a:lnTo>
                    <a:pt x="1317" y="64"/>
                  </a:lnTo>
                  <a:lnTo>
                    <a:pt x="1319" y="65"/>
                  </a:lnTo>
                  <a:lnTo>
                    <a:pt x="1321" y="66"/>
                  </a:lnTo>
                  <a:lnTo>
                    <a:pt x="1322" y="67"/>
                  </a:lnTo>
                  <a:lnTo>
                    <a:pt x="1323" y="67"/>
                  </a:lnTo>
                  <a:lnTo>
                    <a:pt x="1324" y="68"/>
                  </a:lnTo>
                  <a:lnTo>
                    <a:pt x="1326" y="68"/>
                  </a:lnTo>
                  <a:lnTo>
                    <a:pt x="1327" y="68"/>
                  </a:lnTo>
                  <a:lnTo>
                    <a:pt x="1329" y="67"/>
                  </a:lnTo>
                  <a:lnTo>
                    <a:pt x="1331" y="67"/>
                  </a:lnTo>
                  <a:lnTo>
                    <a:pt x="1334" y="68"/>
                  </a:lnTo>
                  <a:lnTo>
                    <a:pt x="1335" y="68"/>
                  </a:lnTo>
                  <a:lnTo>
                    <a:pt x="1336" y="67"/>
                  </a:lnTo>
                  <a:lnTo>
                    <a:pt x="1337" y="67"/>
                  </a:lnTo>
                  <a:lnTo>
                    <a:pt x="1339" y="67"/>
                  </a:lnTo>
                  <a:lnTo>
                    <a:pt x="1342" y="67"/>
                  </a:lnTo>
                  <a:lnTo>
                    <a:pt x="1343" y="67"/>
                  </a:lnTo>
                  <a:lnTo>
                    <a:pt x="1346" y="67"/>
                  </a:lnTo>
                  <a:lnTo>
                    <a:pt x="1349" y="67"/>
                  </a:lnTo>
                  <a:lnTo>
                    <a:pt x="1351" y="67"/>
                  </a:lnTo>
                  <a:lnTo>
                    <a:pt x="1352" y="67"/>
                  </a:lnTo>
                  <a:lnTo>
                    <a:pt x="1353" y="66"/>
                  </a:lnTo>
                  <a:lnTo>
                    <a:pt x="1356" y="65"/>
                  </a:lnTo>
                  <a:lnTo>
                    <a:pt x="1358" y="64"/>
                  </a:lnTo>
                  <a:lnTo>
                    <a:pt x="1358" y="62"/>
                  </a:lnTo>
                  <a:lnTo>
                    <a:pt x="1359" y="61"/>
                  </a:lnTo>
                  <a:lnTo>
                    <a:pt x="1360" y="61"/>
                  </a:lnTo>
                  <a:lnTo>
                    <a:pt x="1361" y="60"/>
                  </a:lnTo>
                  <a:lnTo>
                    <a:pt x="1362" y="59"/>
                  </a:lnTo>
                  <a:lnTo>
                    <a:pt x="1362" y="58"/>
                  </a:lnTo>
                  <a:lnTo>
                    <a:pt x="1364" y="57"/>
                  </a:lnTo>
                  <a:lnTo>
                    <a:pt x="1364" y="55"/>
                  </a:lnTo>
                  <a:lnTo>
                    <a:pt x="1365" y="54"/>
                  </a:lnTo>
                  <a:lnTo>
                    <a:pt x="1366" y="53"/>
                  </a:lnTo>
                  <a:lnTo>
                    <a:pt x="1366" y="52"/>
                  </a:lnTo>
                  <a:lnTo>
                    <a:pt x="1366" y="51"/>
                  </a:lnTo>
                  <a:lnTo>
                    <a:pt x="1366" y="50"/>
                  </a:lnTo>
                  <a:lnTo>
                    <a:pt x="1365" y="47"/>
                  </a:lnTo>
                  <a:lnTo>
                    <a:pt x="1365" y="46"/>
                  </a:lnTo>
                  <a:lnTo>
                    <a:pt x="1365" y="45"/>
                  </a:lnTo>
                  <a:lnTo>
                    <a:pt x="1365" y="44"/>
                  </a:lnTo>
                  <a:lnTo>
                    <a:pt x="1365" y="43"/>
                  </a:lnTo>
                  <a:lnTo>
                    <a:pt x="1365" y="42"/>
                  </a:lnTo>
                  <a:lnTo>
                    <a:pt x="1366" y="40"/>
                  </a:lnTo>
                  <a:lnTo>
                    <a:pt x="1367" y="38"/>
                  </a:lnTo>
                  <a:lnTo>
                    <a:pt x="1369" y="37"/>
                  </a:lnTo>
                  <a:lnTo>
                    <a:pt x="1371" y="36"/>
                  </a:lnTo>
                  <a:lnTo>
                    <a:pt x="1372" y="35"/>
                  </a:lnTo>
                  <a:lnTo>
                    <a:pt x="1373" y="34"/>
                  </a:lnTo>
                  <a:lnTo>
                    <a:pt x="1374" y="32"/>
                  </a:lnTo>
                  <a:lnTo>
                    <a:pt x="1375" y="32"/>
                  </a:lnTo>
                  <a:lnTo>
                    <a:pt x="1375" y="31"/>
                  </a:lnTo>
                  <a:lnTo>
                    <a:pt x="1376" y="31"/>
                  </a:lnTo>
                  <a:lnTo>
                    <a:pt x="1378" y="30"/>
                  </a:lnTo>
                  <a:lnTo>
                    <a:pt x="1379" y="30"/>
                  </a:lnTo>
                  <a:lnTo>
                    <a:pt x="1379" y="29"/>
                  </a:lnTo>
                  <a:lnTo>
                    <a:pt x="1380" y="29"/>
                  </a:lnTo>
                  <a:lnTo>
                    <a:pt x="1381" y="28"/>
                  </a:lnTo>
                  <a:lnTo>
                    <a:pt x="1381" y="27"/>
                  </a:lnTo>
                  <a:lnTo>
                    <a:pt x="1381" y="25"/>
                  </a:lnTo>
                  <a:lnTo>
                    <a:pt x="1380" y="24"/>
                  </a:lnTo>
                  <a:lnTo>
                    <a:pt x="1379" y="23"/>
                  </a:lnTo>
                  <a:lnTo>
                    <a:pt x="1379" y="22"/>
                  </a:lnTo>
                  <a:lnTo>
                    <a:pt x="1378" y="22"/>
                  </a:lnTo>
                  <a:lnTo>
                    <a:pt x="1378" y="21"/>
                  </a:lnTo>
                  <a:lnTo>
                    <a:pt x="1376" y="20"/>
                  </a:lnTo>
                  <a:lnTo>
                    <a:pt x="1376" y="19"/>
                  </a:lnTo>
                  <a:lnTo>
                    <a:pt x="1376" y="17"/>
                  </a:lnTo>
                  <a:lnTo>
                    <a:pt x="1376" y="16"/>
                  </a:lnTo>
                  <a:lnTo>
                    <a:pt x="1378" y="16"/>
                  </a:lnTo>
                  <a:lnTo>
                    <a:pt x="1378" y="15"/>
                  </a:lnTo>
                  <a:lnTo>
                    <a:pt x="1378" y="14"/>
                  </a:lnTo>
                  <a:lnTo>
                    <a:pt x="1379" y="13"/>
                  </a:lnTo>
                  <a:lnTo>
                    <a:pt x="1380" y="12"/>
                  </a:lnTo>
                  <a:lnTo>
                    <a:pt x="1380" y="10"/>
                  </a:lnTo>
                  <a:lnTo>
                    <a:pt x="1381" y="10"/>
                  </a:lnTo>
                  <a:lnTo>
                    <a:pt x="1381" y="9"/>
                  </a:lnTo>
                  <a:lnTo>
                    <a:pt x="1382" y="9"/>
                  </a:lnTo>
                  <a:lnTo>
                    <a:pt x="1382" y="8"/>
                  </a:lnTo>
                  <a:lnTo>
                    <a:pt x="1383" y="8"/>
                  </a:lnTo>
                  <a:lnTo>
                    <a:pt x="1384" y="8"/>
                  </a:lnTo>
                  <a:lnTo>
                    <a:pt x="1386" y="8"/>
                  </a:lnTo>
                  <a:lnTo>
                    <a:pt x="1387" y="7"/>
                  </a:lnTo>
                  <a:lnTo>
                    <a:pt x="1388" y="7"/>
                  </a:lnTo>
                  <a:lnTo>
                    <a:pt x="1388" y="8"/>
                  </a:lnTo>
                  <a:lnTo>
                    <a:pt x="1389" y="8"/>
                  </a:lnTo>
                  <a:lnTo>
                    <a:pt x="1390" y="8"/>
                  </a:lnTo>
                  <a:lnTo>
                    <a:pt x="1391" y="8"/>
                  </a:lnTo>
                  <a:lnTo>
                    <a:pt x="1391" y="9"/>
                  </a:lnTo>
                  <a:lnTo>
                    <a:pt x="1393" y="10"/>
                  </a:lnTo>
                  <a:lnTo>
                    <a:pt x="1394" y="10"/>
                  </a:lnTo>
                  <a:lnTo>
                    <a:pt x="1394" y="12"/>
                  </a:lnTo>
                  <a:lnTo>
                    <a:pt x="1395" y="12"/>
                  </a:lnTo>
                  <a:lnTo>
                    <a:pt x="1396" y="13"/>
                  </a:lnTo>
                  <a:lnTo>
                    <a:pt x="1396" y="14"/>
                  </a:lnTo>
                  <a:lnTo>
                    <a:pt x="1396" y="15"/>
                  </a:lnTo>
                  <a:lnTo>
                    <a:pt x="1396" y="16"/>
                  </a:lnTo>
                  <a:lnTo>
                    <a:pt x="1397" y="17"/>
                  </a:lnTo>
                  <a:lnTo>
                    <a:pt x="1397" y="19"/>
                  </a:lnTo>
                  <a:lnTo>
                    <a:pt x="1397" y="20"/>
                  </a:lnTo>
                  <a:lnTo>
                    <a:pt x="1397" y="22"/>
                  </a:lnTo>
                  <a:lnTo>
                    <a:pt x="1397" y="23"/>
                  </a:lnTo>
                  <a:lnTo>
                    <a:pt x="1397" y="24"/>
                  </a:lnTo>
                  <a:lnTo>
                    <a:pt x="1397" y="25"/>
                  </a:lnTo>
                  <a:lnTo>
                    <a:pt x="1397" y="27"/>
                  </a:lnTo>
                  <a:lnTo>
                    <a:pt x="1398" y="28"/>
                  </a:lnTo>
                  <a:lnTo>
                    <a:pt x="1398" y="29"/>
                  </a:lnTo>
                  <a:lnTo>
                    <a:pt x="1399" y="30"/>
                  </a:lnTo>
                  <a:lnTo>
                    <a:pt x="1401" y="30"/>
                  </a:lnTo>
                  <a:lnTo>
                    <a:pt x="1402" y="31"/>
                  </a:lnTo>
                  <a:lnTo>
                    <a:pt x="1403" y="32"/>
                  </a:lnTo>
                  <a:lnTo>
                    <a:pt x="1404" y="32"/>
                  </a:lnTo>
                  <a:lnTo>
                    <a:pt x="1404" y="34"/>
                  </a:lnTo>
                  <a:lnTo>
                    <a:pt x="1405" y="35"/>
                  </a:lnTo>
                  <a:lnTo>
                    <a:pt x="1405" y="36"/>
                  </a:lnTo>
                  <a:lnTo>
                    <a:pt x="1406" y="37"/>
                  </a:lnTo>
                  <a:lnTo>
                    <a:pt x="1408" y="38"/>
                  </a:lnTo>
                  <a:lnTo>
                    <a:pt x="1409" y="39"/>
                  </a:lnTo>
                  <a:lnTo>
                    <a:pt x="1410" y="40"/>
                  </a:lnTo>
                  <a:lnTo>
                    <a:pt x="1411" y="40"/>
                  </a:lnTo>
                  <a:lnTo>
                    <a:pt x="1411" y="42"/>
                  </a:lnTo>
                  <a:lnTo>
                    <a:pt x="1412" y="43"/>
                  </a:lnTo>
                  <a:lnTo>
                    <a:pt x="1413" y="44"/>
                  </a:lnTo>
                  <a:lnTo>
                    <a:pt x="1414" y="44"/>
                  </a:lnTo>
                  <a:lnTo>
                    <a:pt x="1414" y="45"/>
                  </a:lnTo>
                  <a:lnTo>
                    <a:pt x="1416" y="46"/>
                  </a:lnTo>
                  <a:lnTo>
                    <a:pt x="1416" y="47"/>
                  </a:lnTo>
                  <a:lnTo>
                    <a:pt x="1414" y="49"/>
                  </a:lnTo>
                  <a:lnTo>
                    <a:pt x="1413" y="50"/>
                  </a:lnTo>
                  <a:lnTo>
                    <a:pt x="1412" y="51"/>
                  </a:lnTo>
                  <a:lnTo>
                    <a:pt x="1411" y="52"/>
                  </a:lnTo>
                  <a:lnTo>
                    <a:pt x="1410" y="53"/>
                  </a:lnTo>
                  <a:lnTo>
                    <a:pt x="1410" y="54"/>
                  </a:lnTo>
                  <a:lnTo>
                    <a:pt x="1410" y="55"/>
                  </a:lnTo>
                  <a:lnTo>
                    <a:pt x="1410" y="57"/>
                  </a:lnTo>
                  <a:lnTo>
                    <a:pt x="1410" y="58"/>
                  </a:lnTo>
                  <a:lnTo>
                    <a:pt x="1410" y="59"/>
                  </a:lnTo>
                  <a:lnTo>
                    <a:pt x="1410" y="60"/>
                  </a:lnTo>
                  <a:lnTo>
                    <a:pt x="1411" y="60"/>
                  </a:lnTo>
                  <a:lnTo>
                    <a:pt x="1411" y="61"/>
                  </a:lnTo>
                  <a:lnTo>
                    <a:pt x="1411" y="62"/>
                  </a:lnTo>
                  <a:lnTo>
                    <a:pt x="1411" y="64"/>
                  </a:lnTo>
                  <a:lnTo>
                    <a:pt x="1412" y="65"/>
                  </a:lnTo>
                  <a:lnTo>
                    <a:pt x="1412" y="66"/>
                  </a:lnTo>
                  <a:lnTo>
                    <a:pt x="1413" y="65"/>
                  </a:lnTo>
                  <a:lnTo>
                    <a:pt x="1414" y="65"/>
                  </a:lnTo>
                  <a:lnTo>
                    <a:pt x="1416" y="65"/>
                  </a:lnTo>
                  <a:lnTo>
                    <a:pt x="1417" y="65"/>
                  </a:lnTo>
                  <a:lnTo>
                    <a:pt x="1418" y="64"/>
                  </a:lnTo>
                  <a:lnTo>
                    <a:pt x="1420" y="64"/>
                  </a:lnTo>
                  <a:lnTo>
                    <a:pt x="1421" y="62"/>
                  </a:lnTo>
                  <a:lnTo>
                    <a:pt x="1423" y="62"/>
                  </a:lnTo>
                  <a:lnTo>
                    <a:pt x="1424" y="62"/>
                  </a:lnTo>
                  <a:lnTo>
                    <a:pt x="1425" y="62"/>
                  </a:lnTo>
                  <a:lnTo>
                    <a:pt x="1426" y="62"/>
                  </a:lnTo>
                  <a:lnTo>
                    <a:pt x="1427" y="62"/>
                  </a:lnTo>
                  <a:lnTo>
                    <a:pt x="1428" y="62"/>
                  </a:lnTo>
                  <a:lnTo>
                    <a:pt x="1429" y="61"/>
                  </a:lnTo>
                  <a:lnTo>
                    <a:pt x="1431" y="60"/>
                  </a:lnTo>
                  <a:lnTo>
                    <a:pt x="1432" y="60"/>
                  </a:lnTo>
                  <a:lnTo>
                    <a:pt x="1433" y="60"/>
                  </a:lnTo>
                  <a:lnTo>
                    <a:pt x="1434" y="59"/>
                  </a:lnTo>
                  <a:lnTo>
                    <a:pt x="1435" y="58"/>
                  </a:lnTo>
                  <a:lnTo>
                    <a:pt x="1436" y="57"/>
                  </a:lnTo>
                  <a:lnTo>
                    <a:pt x="1438" y="55"/>
                  </a:lnTo>
                  <a:lnTo>
                    <a:pt x="1439" y="54"/>
                  </a:lnTo>
                  <a:lnTo>
                    <a:pt x="1440" y="53"/>
                  </a:lnTo>
                  <a:lnTo>
                    <a:pt x="1441" y="53"/>
                  </a:lnTo>
                  <a:lnTo>
                    <a:pt x="1441" y="52"/>
                  </a:lnTo>
                  <a:lnTo>
                    <a:pt x="1442" y="52"/>
                  </a:lnTo>
                  <a:lnTo>
                    <a:pt x="1443" y="51"/>
                  </a:lnTo>
                  <a:lnTo>
                    <a:pt x="1446" y="50"/>
                  </a:lnTo>
                  <a:lnTo>
                    <a:pt x="1446" y="49"/>
                  </a:lnTo>
                  <a:lnTo>
                    <a:pt x="1447" y="49"/>
                  </a:lnTo>
                  <a:lnTo>
                    <a:pt x="1447" y="47"/>
                  </a:lnTo>
                  <a:lnTo>
                    <a:pt x="1448" y="46"/>
                  </a:lnTo>
                  <a:lnTo>
                    <a:pt x="1449" y="46"/>
                  </a:lnTo>
                  <a:lnTo>
                    <a:pt x="1449" y="45"/>
                  </a:lnTo>
                  <a:lnTo>
                    <a:pt x="1450" y="44"/>
                  </a:lnTo>
                  <a:lnTo>
                    <a:pt x="1450" y="43"/>
                  </a:lnTo>
                  <a:lnTo>
                    <a:pt x="1451" y="43"/>
                  </a:lnTo>
                  <a:lnTo>
                    <a:pt x="1451" y="42"/>
                  </a:lnTo>
                  <a:lnTo>
                    <a:pt x="1453" y="42"/>
                  </a:lnTo>
                  <a:lnTo>
                    <a:pt x="1454" y="42"/>
                  </a:lnTo>
                  <a:lnTo>
                    <a:pt x="1455" y="42"/>
                  </a:lnTo>
                  <a:lnTo>
                    <a:pt x="1456" y="40"/>
                  </a:lnTo>
                  <a:lnTo>
                    <a:pt x="1457" y="39"/>
                  </a:lnTo>
                  <a:lnTo>
                    <a:pt x="1457" y="38"/>
                  </a:lnTo>
                  <a:lnTo>
                    <a:pt x="1458" y="38"/>
                  </a:lnTo>
                  <a:lnTo>
                    <a:pt x="1459" y="37"/>
                  </a:lnTo>
                  <a:lnTo>
                    <a:pt x="1459" y="36"/>
                  </a:lnTo>
                  <a:lnTo>
                    <a:pt x="1461" y="36"/>
                  </a:lnTo>
                  <a:lnTo>
                    <a:pt x="1461" y="35"/>
                  </a:lnTo>
                  <a:lnTo>
                    <a:pt x="1461" y="36"/>
                  </a:lnTo>
                  <a:lnTo>
                    <a:pt x="1462" y="38"/>
                  </a:lnTo>
                  <a:lnTo>
                    <a:pt x="1463" y="40"/>
                  </a:lnTo>
                  <a:lnTo>
                    <a:pt x="1464" y="43"/>
                  </a:lnTo>
                  <a:lnTo>
                    <a:pt x="1464" y="44"/>
                  </a:lnTo>
                  <a:lnTo>
                    <a:pt x="1464" y="45"/>
                  </a:lnTo>
                  <a:lnTo>
                    <a:pt x="1464" y="46"/>
                  </a:lnTo>
                  <a:lnTo>
                    <a:pt x="1465" y="47"/>
                  </a:lnTo>
                  <a:lnTo>
                    <a:pt x="1465" y="50"/>
                  </a:lnTo>
                  <a:lnTo>
                    <a:pt x="1465" y="51"/>
                  </a:lnTo>
                  <a:lnTo>
                    <a:pt x="1466" y="52"/>
                  </a:lnTo>
                  <a:lnTo>
                    <a:pt x="1466" y="53"/>
                  </a:lnTo>
                  <a:lnTo>
                    <a:pt x="1466" y="54"/>
                  </a:lnTo>
                  <a:lnTo>
                    <a:pt x="1466" y="55"/>
                  </a:lnTo>
                  <a:lnTo>
                    <a:pt x="1466" y="57"/>
                  </a:lnTo>
                  <a:lnTo>
                    <a:pt x="1466" y="58"/>
                  </a:lnTo>
                  <a:lnTo>
                    <a:pt x="1466" y="60"/>
                  </a:lnTo>
                  <a:lnTo>
                    <a:pt x="1466" y="61"/>
                  </a:lnTo>
                  <a:lnTo>
                    <a:pt x="1466" y="62"/>
                  </a:lnTo>
                  <a:lnTo>
                    <a:pt x="1466" y="64"/>
                  </a:lnTo>
                  <a:lnTo>
                    <a:pt x="1465" y="65"/>
                  </a:lnTo>
                  <a:lnTo>
                    <a:pt x="1464" y="66"/>
                  </a:lnTo>
                  <a:lnTo>
                    <a:pt x="1464" y="67"/>
                  </a:lnTo>
                  <a:lnTo>
                    <a:pt x="1464" y="68"/>
                  </a:lnTo>
                  <a:lnTo>
                    <a:pt x="1464" y="69"/>
                  </a:lnTo>
                  <a:lnTo>
                    <a:pt x="1464" y="70"/>
                  </a:lnTo>
                  <a:lnTo>
                    <a:pt x="1464" y="72"/>
                  </a:lnTo>
                  <a:lnTo>
                    <a:pt x="1464" y="73"/>
                  </a:lnTo>
                  <a:lnTo>
                    <a:pt x="1464" y="74"/>
                  </a:lnTo>
                  <a:lnTo>
                    <a:pt x="1464" y="75"/>
                  </a:lnTo>
                  <a:lnTo>
                    <a:pt x="1463" y="76"/>
                  </a:lnTo>
                  <a:lnTo>
                    <a:pt x="1462" y="79"/>
                  </a:lnTo>
                  <a:lnTo>
                    <a:pt x="1459" y="80"/>
                  </a:lnTo>
                  <a:lnTo>
                    <a:pt x="1458" y="80"/>
                  </a:lnTo>
                  <a:lnTo>
                    <a:pt x="1458" y="81"/>
                  </a:lnTo>
                  <a:lnTo>
                    <a:pt x="1458" y="82"/>
                  </a:lnTo>
                  <a:lnTo>
                    <a:pt x="1457" y="82"/>
                  </a:lnTo>
                  <a:lnTo>
                    <a:pt x="1456" y="81"/>
                  </a:lnTo>
                  <a:lnTo>
                    <a:pt x="1455" y="81"/>
                  </a:lnTo>
                  <a:lnTo>
                    <a:pt x="1454" y="81"/>
                  </a:lnTo>
                  <a:lnTo>
                    <a:pt x="1453" y="81"/>
                  </a:lnTo>
                  <a:lnTo>
                    <a:pt x="1451" y="81"/>
                  </a:lnTo>
                  <a:lnTo>
                    <a:pt x="1450" y="81"/>
                  </a:lnTo>
                  <a:lnTo>
                    <a:pt x="1449" y="82"/>
                  </a:lnTo>
                  <a:lnTo>
                    <a:pt x="1447" y="83"/>
                  </a:lnTo>
                  <a:lnTo>
                    <a:pt x="1444" y="84"/>
                  </a:lnTo>
                  <a:lnTo>
                    <a:pt x="1443" y="84"/>
                  </a:lnTo>
                  <a:lnTo>
                    <a:pt x="1442" y="85"/>
                  </a:lnTo>
                  <a:lnTo>
                    <a:pt x="1441" y="87"/>
                  </a:lnTo>
                  <a:lnTo>
                    <a:pt x="1440" y="88"/>
                  </a:lnTo>
                  <a:lnTo>
                    <a:pt x="1439" y="89"/>
                  </a:lnTo>
                  <a:lnTo>
                    <a:pt x="1438" y="90"/>
                  </a:lnTo>
                  <a:lnTo>
                    <a:pt x="1436" y="91"/>
                  </a:lnTo>
                  <a:lnTo>
                    <a:pt x="1435" y="92"/>
                  </a:lnTo>
                  <a:lnTo>
                    <a:pt x="1434" y="94"/>
                  </a:lnTo>
                  <a:lnTo>
                    <a:pt x="1433" y="94"/>
                  </a:lnTo>
                  <a:lnTo>
                    <a:pt x="1432" y="95"/>
                  </a:lnTo>
                  <a:lnTo>
                    <a:pt x="1429" y="96"/>
                  </a:lnTo>
                  <a:lnTo>
                    <a:pt x="1428" y="97"/>
                  </a:lnTo>
                  <a:lnTo>
                    <a:pt x="1427" y="97"/>
                  </a:lnTo>
                  <a:lnTo>
                    <a:pt x="1426" y="98"/>
                  </a:lnTo>
                  <a:lnTo>
                    <a:pt x="1426" y="99"/>
                  </a:lnTo>
                  <a:lnTo>
                    <a:pt x="1425" y="99"/>
                  </a:lnTo>
                  <a:lnTo>
                    <a:pt x="1424" y="100"/>
                  </a:lnTo>
                  <a:lnTo>
                    <a:pt x="1423" y="100"/>
                  </a:lnTo>
                  <a:lnTo>
                    <a:pt x="1421" y="100"/>
                  </a:lnTo>
                  <a:lnTo>
                    <a:pt x="1420" y="100"/>
                  </a:lnTo>
                  <a:lnTo>
                    <a:pt x="1419" y="100"/>
                  </a:lnTo>
                  <a:lnTo>
                    <a:pt x="1418" y="99"/>
                  </a:lnTo>
                  <a:lnTo>
                    <a:pt x="1417" y="99"/>
                  </a:lnTo>
                  <a:lnTo>
                    <a:pt x="1417" y="98"/>
                  </a:lnTo>
                  <a:lnTo>
                    <a:pt x="1416" y="99"/>
                  </a:lnTo>
                  <a:lnTo>
                    <a:pt x="1414" y="100"/>
                  </a:lnTo>
                  <a:lnTo>
                    <a:pt x="1414" y="102"/>
                  </a:lnTo>
                  <a:lnTo>
                    <a:pt x="1413" y="103"/>
                  </a:lnTo>
                  <a:lnTo>
                    <a:pt x="1412" y="103"/>
                  </a:lnTo>
                  <a:lnTo>
                    <a:pt x="1411" y="104"/>
                  </a:lnTo>
                  <a:lnTo>
                    <a:pt x="1410" y="104"/>
                  </a:lnTo>
                  <a:lnTo>
                    <a:pt x="1409" y="105"/>
                  </a:lnTo>
                  <a:lnTo>
                    <a:pt x="1408" y="106"/>
                  </a:lnTo>
                  <a:lnTo>
                    <a:pt x="1406" y="106"/>
                  </a:lnTo>
                  <a:lnTo>
                    <a:pt x="1404" y="107"/>
                  </a:lnTo>
                  <a:lnTo>
                    <a:pt x="1404" y="110"/>
                  </a:lnTo>
                  <a:lnTo>
                    <a:pt x="1405" y="114"/>
                  </a:lnTo>
                  <a:lnTo>
                    <a:pt x="1406" y="115"/>
                  </a:lnTo>
                  <a:close/>
                </a:path>
              </a:pathLst>
            </a:custGeom>
            <a:solidFill>
              <a:srgbClr val="FFEBAF"/>
            </a:solidFill>
            <a:ln w="31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414" name="Freeform 66"/>
            <p:cNvSpPr>
              <a:spLocks/>
            </p:cNvSpPr>
            <p:nvPr/>
          </p:nvSpPr>
          <p:spPr bwMode="auto">
            <a:xfrm>
              <a:off x="8177555" y="6032288"/>
              <a:ext cx="1606997" cy="395689"/>
            </a:xfrm>
            <a:custGeom>
              <a:avLst/>
              <a:gdLst>
                <a:gd name="T0" fmla="*/ 1253 w 1406"/>
                <a:gd name="T1" fmla="*/ 232 h 349"/>
                <a:gd name="T2" fmla="*/ 1026 w 1406"/>
                <a:gd name="T3" fmla="*/ 238 h 349"/>
                <a:gd name="T4" fmla="*/ 775 w 1406"/>
                <a:gd name="T5" fmla="*/ 224 h 349"/>
                <a:gd name="T6" fmla="*/ 641 w 1406"/>
                <a:gd name="T7" fmla="*/ 285 h 349"/>
                <a:gd name="T8" fmla="*/ 440 w 1406"/>
                <a:gd name="T9" fmla="*/ 270 h 349"/>
                <a:gd name="T10" fmla="*/ 276 w 1406"/>
                <a:gd name="T11" fmla="*/ 349 h 349"/>
                <a:gd name="T12" fmla="*/ 119 w 1406"/>
                <a:gd name="T13" fmla="*/ 297 h 349"/>
                <a:gd name="T14" fmla="*/ 23 w 1406"/>
                <a:gd name="T15" fmla="*/ 245 h 349"/>
                <a:gd name="T16" fmla="*/ 41 w 1406"/>
                <a:gd name="T17" fmla="*/ 241 h 349"/>
                <a:gd name="T18" fmla="*/ 60 w 1406"/>
                <a:gd name="T19" fmla="*/ 233 h 349"/>
                <a:gd name="T20" fmla="*/ 84 w 1406"/>
                <a:gd name="T21" fmla="*/ 221 h 349"/>
                <a:gd name="T22" fmla="*/ 107 w 1406"/>
                <a:gd name="T23" fmla="*/ 210 h 349"/>
                <a:gd name="T24" fmla="*/ 128 w 1406"/>
                <a:gd name="T25" fmla="*/ 200 h 349"/>
                <a:gd name="T26" fmla="*/ 143 w 1406"/>
                <a:gd name="T27" fmla="*/ 195 h 349"/>
                <a:gd name="T28" fmla="*/ 145 w 1406"/>
                <a:gd name="T29" fmla="*/ 180 h 349"/>
                <a:gd name="T30" fmla="*/ 150 w 1406"/>
                <a:gd name="T31" fmla="*/ 161 h 349"/>
                <a:gd name="T32" fmla="*/ 165 w 1406"/>
                <a:gd name="T33" fmla="*/ 158 h 349"/>
                <a:gd name="T34" fmla="*/ 185 w 1406"/>
                <a:gd name="T35" fmla="*/ 159 h 349"/>
                <a:gd name="T36" fmla="*/ 192 w 1406"/>
                <a:gd name="T37" fmla="*/ 144 h 349"/>
                <a:gd name="T38" fmla="*/ 209 w 1406"/>
                <a:gd name="T39" fmla="*/ 150 h 349"/>
                <a:gd name="T40" fmla="*/ 225 w 1406"/>
                <a:gd name="T41" fmla="*/ 155 h 349"/>
                <a:gd name="T42" fmla="*/ 238 w 1406"/>
                <a:gd name="T43" fmla="*/ 147 h 349"/>
                <a:gd name="T44" fmla="*/ 253 w 1406"/>
                <a:gd name="T45" fmla="*/ 138 h 349"/>
                <a:gd name="T46" fmla="*/ 255 w 1406"/>
                <a:gd name="T47" fmla="*/ 126 h 349"/>
                <a:gd name="T48" fmla="*/ 270 w 1406"/>
                <a:gd name="T49" fmla="*/ 131 h 349"/>
                <a:gd name="T50" fmla="*/ 289 w 1406"/>
                <a:gd name="T51" fmla="*/ 136 h 349"/>
                <a:gd name="T52" fmla="*/ 300 w 1406"/>
                <a:gd name="T53" fmla="*/ 134 h 349"/>
                <a:gd name="T54" fmla="*/ 315 w 1406"/>
                <a:gd name="T55" fmla="*/ 99 h 349"/>
                <a:gd name="T56" fmla="*/ 324 w 1406"/>
                <a:gd name="T57" fmla="*/ 109 h 349"/>
                <a:gd name="T58" fmla="*/ 337 w 1406"/>
                <a:gd name="T59" fmla="*/ 118 h 349"/>
                <a:gd name="T60" fmla="*/ 344 w 1406"/>
                <a:gd name="T61" fmla="*/ 131 h 349"/>
                <a:gd name="T62" fmla="*/ 351 w 1406"/>
                <a:gd name="T63" fmla="*/ 141 h 349"/>
                <a:gd name="T64" fmla="*/ 360 w 1406"/>
                <a:gd name="T65" fmla="*/ 150 h 349"/>
                <a:gd name="T66" fmla="*/ 374 w 1406"/>
                <a:gd name="T67" fmla="*/ 155 h 349"/>
                <a:gd name="T68" fmla="*/ 383 w 1406"/>
                <a:gd name="T69" fmla="*/ 162 h 349"/>
                <a:gd name="T70" fmla="*/ 396 w 1406"/>
                <a:gd name="T71" fmla="*/ 174 h 349"/>
                <a:gd name="T72" fmla="*/ 411 w 1406"/>
                <a:gd name="T73" fmla="*/ 168 h 349"/>
                <a:gd name="T74" fmla="*/ 409 w 1406"/>
                <a:gd name="T75" fmla="*/ 156 h 349"/>
                <a:gd name="T76" fmla="*/ 416 w 1406"/>
                <a:gd name="T77" fmla="*/ 141 h 349"/>
                <a:gd name="T78" fmla="*/ 426 w 1406"/>
                <a:gd name="T79" fmla="*/ 127 h 349"/>
                <a:gd name="T80" fmla="*/ 437 w 1406"/>
                <a:gd name="T81" fmla="*/ 118 h 349"/>
                <a:gd name="T82" fmla="*/ 444 w 1406"/>
                <a:gd name="T83" fmla="*/ 99 h 349"/>
                <a:gd name="T84" fmla="*/ 452 w 1406"/>
                <a:gd name="T85" fmla="*/ 86 h 349"/>
                <a:gd name="T86" fmla="*/ 451 w 1406"/>
                <a:gd name="T87" fmla="*/ 65 h 349"/>
                <a:gd name="T88" fmla="*/ 442 w 1406"/>
                <a:gd name="T89" fmla="*/ 45 h 349"/>
                <a:gd name="T90" fmla="*/ 446 w 1406"/>
                <a:gd name="T91" fmla="*/ 22 h 349"/>
                <a:gd name="T92" fmla="*/ 448 w 1406"/>
                <a:gd name="T93" fmla="*/ 4 h 349"/>
                <a:gd name="T94" fmla="*/ 462 w 1406"/>
                <a:gd name="T95" fmla="*/ 4 h 349"/>
                <a:gd name="T96" fmla="*/ 462 w 1406"/>
                <a:gd name="T97" fmla="*/ 17 h 349"/>
                <a:gd name="T98" fmla="*/ 478 w 1406"/>
                <a:gd name="T99" fmla="*/ 28 h 349"/>
                <a:gd name="T100" fmla="*/ 495 w 1406"/>
                <a:gd name="T101" fmla="*/ 34 h 349"/>
                <a:gd name="T102" fmla="*/ 513 w 1406"/>
                <a:gd name="T103" fmla="*/ 44 h 349"/>
                <a:gd name="T104" fmla="*/ 530 w 1406"/>
                <a:gd name="T105" fmla="*/ 44 h 349"/>
                <a:gd name="T106" fmla="*/ 544 w 1406"/>
                <a:gd name="T107" fmla="*/ 49 h 349"/>
                <a:gd name="T108" fmla="*/ 566 w 1406"/>
                <a:gd name="T109" fmla="*/ 59 h 349"/>
                <a:gd name="T110" fmla="*/ 583 w 1406"/>
                <a:gd name="T111" fmla="*/ 54 h 349"/>
                <a:gd name="T112" fmla="*/ 603 w 1406"/>
                <a:gd name="T113" fmla="*/ 47 h 349"/>
                <a:gd name="T114" fmla="*/ 618 w 1406"/>
                <a:gd name="T115" fmla="*/ 42 h 349"/>
                <a:gd name="T116" fmla="*/ 640 w 1406"/>
                <a:gd name="T117" fmla="*/ 37 h 349"/>
                <a:gd name="T118" fmla="*/ 658 w 1406"/>
                <a:gd name="T119" fmla="*/ 32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06" h="349">
                  <a:moveTo>
                    <a:pt x="1406" y="77"/>
                  </a:moveTo>
                  <a:lnTo>
                    <a:pt x="1388" y="76"/>
                  </a:lnTo>
                  <a:lnTo>
                    <a:pt x="1382" y="79"/>
                  </a:lnTo>
                  <a:lnTo>
                    <a:pt x="1349" y="109"/>
                  </a:lnTo>
                  <a:lnTo>
                    <a:pt x="1337" y="128"/>
                  </a:lnTo>
                  <a:lnTo>
                    <a:pt x="1343" y="139"/>
                  </a:lnTo>
                  <a:lnTo>
                    <a:pt x="1344" y="143"/>
                  </a:lnTo>
                  <a:lnTo>
                    <a:pt x="1332" y="159"/>
                  </a:lnTo>
                  <a:lnTo>
                    <a:pt x="1328" y="161"/>
                  </a:lnTo>
                  <a:lnTo>
                    <a:pt x="1323" y="156"/>
                  </a:lnTo>
                  <a:lnTo>
                    <a:pt x="1314" y="149"/>
                  </a:lnTo>
                  <a:lnTo>
                    <a:pt x="1290" y="189"/>
                  </a:lnTo>
                  <a:lnTo>
                    <a:pt x="1282" y="230"/>
                  </a:lnTo>
                  <a:lnTo>
                    <a:pt x="1285" y="241"/>
                  </a:lnTo>
                  <a:lnTo>
                    <a:pt x="1279" y="239"/>
                  </a:lnTo>
                  <a:lnTo>
                    <a:pt x="1257" y="236"/>
                  </a:lnTo>
                  <a:lnTo>
                    <a:pt x="1253" y="232"/>
                  </a:lnTo>
                  <a:lnTo>
                    <a:pt x="1248" y="231"/>
                  </a:lnTo>
                  <a:lnTo>
                    <a:pt x="1215" y="234"/>
                  </a:lnTo>
                  <a:lnTo>
                    <a:pt x="1188" y="226"/>
                  </a:lnTo>
                  <a:lnTo>
                    <a:pt x="1183" y="231"/>
                  </a:lnTo>
                  <a:lnTo>
                    <a:pt x="1173" y="236"/>
                  </a:lnTo>
                  <a:lnTo>
                    <a:pt x="1168" y="234"/>
                  </a:lnTo>
                  <a:lnTo>
                    <a:pt x="1153" y="233"/>
                  </a:lnTo>
                  <a:lnTo>
                    <a:pt x="1132" y="233"/>
                  </a:lnTo>
                  <a:lnTo>
                    <a:pt x="1122" y="238"/>
                  </a:lnTo>
                  <a:lnTo>
                    <a:pt x="1093" y="237"/>
                  </a:lnTo>
                  <a:lnTo>
                    <a:pt x="1078" y="255"/>
                  </a:lnTo>
                  <a:lnTo>
                    <a:pt x="1061" y="256"/>
                  </a:lnTo>
                  <a:lnTo>
                    <a:pt x="1061" y="255"/>
                  </a:lnTo>
                  <a:lnTo>
                    <a:pt x="1056" y="254"/>
                  </a:lnTo>
                  <a:lnTo>
                    <a:pt x="1043" y="239"/>
                  </a:lnTo>
                  <a:lnTo>
                    <a:pt x="1032" y="237"/>
                  </a:lnTo>
                  <a:lnTo>
                    <a:pt x="1026" y="238"/>
                  </a:lnTo>
                  <a:lnTo>
                    <a:pt x="993" y="231"/>
                  </a:lnTo>
                  <a:lnTo>
                    <a:pt x="989" y="226"/>
                  </a:lnTo>
                  <a:lnTo>
                    <a:pt x="950" y="219"/>
                  </a:lnTo>
                  <a:lnTo>
                    <a:pt x="948" y="213"/>
                  </a:lnTo>
                  <a:lnTo>
                    <a:pt x="943" y="211"/>
                  </a:lnTo>
                  <a:lnTo>
                    <a:pt x="936" y="203"/>
                  </a:lnTo>
                  <a:lnTo>
                    <a:pt x="931" y="204"/>
                  </a:lnTo>
                  <a:lnTo>
                    <a:pt x="873" y="217"/>
                  </a:lnTo>
                  <a:lnTo>
                    <a:pt x="865" y="203"/>
                  </a:lnTo>
                  <a:lnTo>
                    <a:pt x="856" y="198"/>
                  </a:lnTo>
                  <a:lnTo>
                    <a:pt x="842" y="206"/>
                  </a:lnTo>
                  <a:lnTo>
                    <a:pt x="837" y="206"/>
                  </a:lnTo>
                  <a:lnTo>
                    <a:pt x="828" y="201"/>
                  </a:lnTo>
                  <a:lnTo>
                    <a:pt x="823" y="215"/>
                  </a:lnTo>
                  <a:lnTo>
                    <a:pt x="817" y="215"/>
                  </a:lnTo>
                  <a:lnTo>
                    <a:pt x="789" y="213"/>
                  </a:lnTo>
                  <a:lnTo>
                    <a:pt x="775" y="224"/>
                  </a:lnTo>
                  <a:lnTo>
                    <a:pt x="747" y="216"/>
                  </a:lnTo>
                  <a:lnTo>
                    <a:pt x="746" y="204"/>
                  </a:lnTo>
                  <a:lnTo>
                    <a:pt x="728" y="187"/>
                  </a:lnTo>
                  <a:lnTo>
                    <a:pt x="724" y="176"/>
                  </a:lnTo>
                  <a:lnTo>
                    <a:pt x="719" y="178"/>
                  </a:lnTo>
                  <a:lnTo>
                    <a:pt x="709" y="176"/>
                  </a:lnTo>
                  <a:lnTo>
                    <a:pt x="665" y="184"/>
                  </a:lnTo>
                  <a:lnTo>
                    <a:pt x="668" y="187"/>
                  </a:lnTo>
                  <a:lnTo>
                    <a:pt x="671" y="191"/>
                  </a:lnTo>
                  <a:lnTo>
                    <a:pt x="678" y="201"/>
                  </a:lnTo>
                  <a:lnTo>
                    <a:pt x="674" y="206"/>
                  </a:lnTo>
                  <a:lnTo>
                    <a:pt x="679" y="222"/>
                  </a:lnTo>
                  <a:lnTo>
                    <a:pt x="666" y="247"/>
                  </a:lnTo>
                  <a:lnTo>
                    <a:pt x="667" y="258"/>
                  </a:lnTo>
                  <a:lnTo>
                    <a:pt x="662" y="260"/>
                  </a:lnTo>
                  <a:lnTo>
                    <a:pt x="641" y="280"/>
                  </a:lnTo>
                  <a:lnTo>
                    <a:pt x="641" y="285"/>
                  </a:lnTo>
                  <a:lnTo>
                    <a:pt x="619" y="278"/>
                  </a:lnTo>
                  <a:lnTo>
                    <a:pt x="590" y="236"/>
                  </a:lnTo>
                  <a:lnTo>
                    <a:pt x="585" y="239"/>
                  </a:lnTo>
                  <a:lnTo>
                    <a:pt x="565" y="259"/>
                  </a:lnTo>
                  <a:lnTo>
                    <a:pt x="556" y="274"/>
                  </a:lnTo>
                  <a:lnTo>
                    <a:pt x="552" y="277"/>
                  </a:lnTo>
                  <a:lnTo>
                    <a:pt x="539" y="290"/>
                  </a:lnTo>
                  <a:lnTo>
                    <a:pt x="524" y="283"/>
                  </a:lnTo>
                  <a:lnTo>
                    <a:pt x="509" y="259"/>
                  </a:lnTo>
                  <a:lnTo>
                    <a:pt x="517" y="232"/>
                  </a:lnTo>
                  <a:lnTo>
                    <a:pt x="503" y="225"/>
                  </a:lnTo>
                  <a:lnTo>
                    <a:pt x="499" y="229"/>
                  </a:lnTo>
                  <a:lnTo>
                    <a:pt x="483" y="252"/>
                  </a:lnTo>
                  <a:lnTo>
                    <a:pt x="466" y="248"/>
                  </a:lnTo>
                  <a:lnTo>
                    <a:pt x="463" y="253"/>
                  </a:lnTo>
                  <a:lnTo>
                    <a:pt x="457" y="255"/>
                  </a:lnTo>
                  <a:lnTo>
                    <a:pt x="440" y="270"/>
                  </a:lnTo>
                  <a:lnTo>
                    <a:pt x="429" y="270"/>
                  </a:lnTo>
                  <a:lnTo>
                    <a:pt x="427" y="236"/>
                  </a:lnTo>
                  <a:lnTo>
                    <a:pt x="417" y="222"/>
                  </a:lnTo>
                  <a:lnTo>
                    <a:pt x="406" y="218"/>
                  </a:lnTo>
                  <a:lnTo>
                    <a:pt x="401" y="221"/>
                  </a:lnTo>
                  <a:lnTo>
                    <a:pt x="389" y="230"/>
                  </a:lnTo>
                  <a:lnTo>
                    <a:pt x="387" y="241"/>
                  </a:lnTo>
                  <a:lnTo>
                    <a:pt x="376" y="253"/>
                  </a:lnTo>
                  <a:lnTo>
                    <a:pt x="373" y="267"/>
                  </a:lnTo>
                  <a:lnTo>
                    <a:pt x="372" y="271"/>
                  </a:lnTo>
                  <a:lnTo>
                    <a:pt x="368" y="267"/>
                  </a:lnTo>
                  <a:lnTo>
                    <a:pt x="352" y="273"/>
                  </a:lnTo>
                  <a:lnTo>
                    <a:pt x="332" y="301"/>
                  </a:lnTo>
                  <a:lnTo>
                    <a:pt x="310" y="308"/>
                  </a:lnTo>
                  <a:lnTo>
                    <a:pt x="301" y="323"/>
                  </a:lnTo>
                  <a:lnTo>
                    <a:pt x="300" y="335"/>
                  </a:lnTo>
                  <a:lnTo>
                    <a:pt x="276" y="349"/>
                  </a:lnTo>
                  <a:lnTo>
                    <a:pt x="271" y="345"/>
                  </a:lnTo>
                  <a:lnTo>
                    <a:pt x="267" y="323"/>
                  </a:lnTo>
                  <a:lnTo>
                    <a:pt x="253" y="313"/>
                  </a:lnTo>
                  <a:lnTo>
                    <a:pt x="254" y="307"/>
                  </a:lnTo>
                  <a:lnTo>
                    <a:pt x="249" y="308"/>
                  </a:lnTo>
                  <a:lnTo>
                    <a:pt x="232" y="288"/>
                  </a:lnTo>
                  <a:lnTo>
                    <a:pt x="228" y="283"/>
                  </a:lnTo>
                  <a:lnTo>
                    <a:pt x="216" y="267"/>
                  </a:lnTo>
                  <a:lnTo>
                    <a:pt x="212" y="263"/>
                  </a:lnTo>
                  <a:lnTo>
                    <a:pt x="195" y="256"/>
                  </a:lnTo>
                  <a:lnTo>
                    <a:pt x="190" y="259"/>
                  </a:lnTo>
                  <a:lnTo>
                    <a:pt x="158" y="269"/>
                  </a:lnTo>
                  <a:lnTo>
                    <a:pt x="168" y="281"/>
                  </a:lnTo>
                  <a:lnTo>
                    <a:pt x="156" y="290"/>
                  </a:lnTo>
                  <a:lnTo>
                    <a:pt x="155" y="301"/>
                  </a:lnTo>
                  <a:lnTo>
                    <a:pt x="122" y="304"/>
                  </a:lnTo>
                  <a:lnTo>
                    <a:pt x="119" y="297"/>
                  </a:lnTo>
                  <a:lnTo>
                    <a:pt x="107" y="297"/>
                  </a:lnTo>
                  <a:lnTo>
                    <a:pt x="96" y="292"/>
                  </a:lnTo>
                  <a:lnTo>
                    <a:pt x="85" y="296"/>
                  </a:lnTo>
                  <a:lnTo>
                    <a:pt x="70" y="313"/>
                  </a:lnTo>
                  <a:lnTo>
                    <a:pt x="64" y="312"/>
                  </a:lnTo>
                  <a:lnTo>
                    <a:pt x="44" y="307"/>
                  </a:lnTo>
                  <a:lnTo>
                    <a:pt x="41" y="276"/>
                  </a:lnTo>
                  <a:lnTo>
                    <a:pt x="36" y="274"/>
                  </a:lnTo>
                  <a:lnTo>
                    <a:pt x="18" y="288"/>
                  </a:lnTo>
                  <a:lnTo>
                    <a:pt x="17" y="293"/>
                  </a:lnTo>
                  <a:lnTo>
                    <a:pt x="13" y="293"/>
                  </a:lnTo>
                  <a:lnTo>
                    <a:pt x="3" y="291"/>
                  </a:lnTo>
                  <a:lnTo>
                    <a:pt x="0" y="282"/>
                  </a:lnTo>
                  <a:lnTo>
                    <a:pt x="22" y="255"/>
                  </a:lnTo>
                  <a:lnTo>
                    <a:pt x="21" y="246"/>
                  </a:lnTo>
                  <a:lnTo>
                    <a:pt x="22" y="245"/>
                  </a:lnTo>
                  <a:lnTo>
                    <a:pt x="23" y="245"/>
                  </a:lnTo>
                  <a:lnTo>
                    <a:pt x="24" y="245"/>
                  </a:lnTo>
                  <a:lnTo>
                    <a:pt x="25" y="245"/>
                  </a:lnTo>
                  <a:lnTo>
                    <a:pt x="26" y="245"/>
                  </a:lnTo>
                  <a:lnTo>
                    <a:pt x="28" y="245"/>
                  </a:lnTo>
                  <a:lnTo>
                    <a:pt x="29" y="245"/>
                  </a:lnTo>
                  <a:lnTo>
                    <a:pt x="30" y="245"/>
                  </a:lnTo>
                  <a:lnTo>
                    <a:pt x="31" y="245"/>
                  </a:lnTo>
                  <a:lnTo>
                    <a:pt x="32" y="244"/>
                  </a:lnTo>
                  <a:lnTo>
                    <a:pt x="33" y="243"/>
                  </a:lnTo>
                  <a:lnTo>
                    <a:pt x="34" y="243"/>
                  </a:lnTo>
                  <a:lnTo>
                    <a:pt x="34" y="241"/>
                  </a:lnTo>
                  <a:lnTo>
                    <a:pt x="36" y="241"/>
                  </a:lnTo>
                  <a:lnTo>
                    <a:pt x="37" y="241"/>
                  </a:lnTo>
                  <a:lnTo>
                    <a:pt x="38" y="241"/>
                  </a:lnTo>
                  <a:lnTo>
                    <a:pt x="39" y="241"/>
                  </a:lnTo>
                  <a:lnTo>
                    <a:pt x="40" y="241"/>
                  </a:lnTo>
                  <a:lnTo>
                    <a:pt x="41" y="241"/>
                  </a:lnTo>
                  <a:lnTo>
                    <a:pt x="43" y="241"/>
                  </a:lnTo>
                  <a:lnTo>
                    <a:pt x="44" y="240"/>
                  </a:lnTo>
                  <a:lnTo>
                    <a:pt x="45" y="240"/>
                  </a:lnTo>
                  <a:lnTo>
                    <a:pt x="46" y="240"/>
                  </a:lnTo>
                  <a:lnTo>
                    <a:pt x="47" y="240"/>
                  </a:lnTo>
                  <a:lnTo>
                    <a:pt x="48" y="240"/>
                  </a:lnTo>
                  <a:lnTo>
                    <a:pt x="49" y="240"/>
                  </a:lnTo>
                  <a:lnTo>
                    <a:pt x="49" y="239"/>
                  </a:lnTo>
                  <a:lnTo>
                    <a:pt x="51" y="239"/>
                  </a:lnTo>
                  <a:lnTo>
                    <a:pt x="52" y="239"/>
                  </a:lnTo>
                  <a:lnTo>
                    <a:pt x="53" y="238"/>
                  </a:lnTo>
                  <a:lnTo>
                    <a:pt x="54" y="237"/>
                  </a:lnTo>
                  <a:lnTo>
                    <a:pt x="55" y="236"/>
                  </a:lnTo>
                  <a:lnTo>
                    <a:pt x="56" y="234"/>
                  </a:lnTo>
                  <a:lnTo>
                    <a:pt x="58" y="234"/>
                  </a:lnTo>
                  <a:lnTo>
                    <a:pt x="59" y="233"/>
                  </a:lnTo>
                  <a:lnTo>
                    <a:pt x="60" y="233"/>
                  </a:lnTo>
                  <a:lnTo>
                    <a:pt x="60" y="232"/>
                  </a:lnTo>
                  <a:lnTo>
                    <a:pt x="61" y="232"/>
                  </a:lnTo>
                  <a:lnTo>
                    <a:pt x="61" y="233"/>
                  </a:lnTo>
                  <a:lnTo>
                    <a:pt x="62" y="233"/>
                  </a:lnTo>
                  <a:lnTo>
                    <a:pt x="63" y="233"/>
                  </a:lnTo>
                  <a:lnTo>
                    <a:pt x="64" y="233"/>
                  </a:lnTo>
                  <a:lnTo>
                    <a:pt x="66" y="232"/>
                  </a:lnTo>
                  <a:lnTo>
                    <a:pt x="67" y="231"/>
                  </a:lnTo>
                  <a:lnTo>
                    <a:pt x="68" y="231"/>
                  </a:lnTo>
                  <a:lnTo>
                    <a:pt x="70" y="230"/>
                  </a:lnTo>
                  <a:lnTo>
                    <a:pt x="74" y="228"/>
                  </a:lnTo>
                  <a:lnTo>
                    <a:pt x="76" y="225"/>
                  </a:lnTo>
                  <a:lnTo>
                    <a:pt x="78" y="225"/>
                  </a:lnTo>
                  <a:lnTo>
                    <a:pt x="79" y="224"/>
                  </a:lnTo>
                  <a:lnTo>
                    <a:pt x="82" y="223"/>
                  </a:lnTo>
                  <a:lnTo>
                    <a:pt x="83" y="222"/>
                  </a:lnTo>
                  <a:lnTo>
                    <a:pt x="84" y="221"/>
                  </a:lnTo>
                  <a:lnTo>
                    <a:pt x="86" y="219"/>
                  </a:lnTo>
                  <a:lnTo>
                    <a:pt x="89" y="218"/>
                  </a:lnTo>
                  <a:lnTo>
                    <a:pt x="90" y="217"/>
                  </a:lnTo>
                  <a:lnTo>
                    <a:pt x="92" y="216"/>
                  </a:lnTo>
                  <a:lnTo>
                    <a:pt x="93" y="216"/>
                  </a:lnTo>
                  <a:lnTo>
                    <a:pt x="95" y="215"/>
                  </a:lnTo>
                  <a:lnTo>
                    <a:pt x="96" y="215"/>
                  </a:lnTo>
                  <a:lnTo>
                    <a:pt x="96" y="214"/>
                  </a:lnTo>
                  <a:lnTo>
                    <a:pt x="97" y="213"/>
                  </a:lnTo>
                  <a:lnTo>
                    <a:pt x="98" y="213"/>
                  </a:lnTo>
                  <a:lnTo>
                    <a:pt x="99" y="211"/>
                  </a:lnTo>
                  <a:lnTo>
                    <a:pt x="100" y="210"/>
                  </a:lnTo>
                  <a:lnTo>
                    <a:pt x="101" y="210"/>
                  </a:lnTo>
                  <a:lnTo>
                    <a:pt x="104" y="210"/>
                  </a:lnTo>
                  <a:lnTo>
                    <a:pt x="105" y="210"/>
                  </a:lnTo>
                  <a:lnTo>
                    <a:pt x="106" y="210"/>
                  </a:lnTo>
                  <a:lnTo>
                    <a:pt x="107" y="210"/>
                  </a:lnTo>
                  <a:lnTo>
                    <a:pt x="110" y="210"/>
                  </a:lnTo>
                  <a:lnTo>
                    <a:pt x="111" y="209"/>
                  </a:lnTo>
                  <a:lnTo>
                    <a:pt x="112" y="209"/>
                  </a:lnTo>
                  <a:lnTo>
                    <a:pt x="113" y="208"/>
                  </a:lnTo>
                  <a:lnTo>
                    <a:pt x="114" y="208"/>
                  </a:lnTo>
                  <a:lnTo>
                    <a:pt x="115" y="208"/>
                  </a:lnTo>
                  <a:lnTo>
                    <a:pt x="116" y="207"/>
                  </a:lnTo>
                  <a:lnTo>
                    <a:pt x="118" y="206"/>
                  </a:lnTo>
                  <a:lnTo>
                    <a:pt x="119" y="204"/>
                  </a:lnTo>
                  <a:lnTo>
                    <a:pt x="120" y="204"/>
                  </a:lnTo>
                  <a:lnTo>
                    <a:pt x="121" y="203"/>
                  </a:lnTo>
                  <a:lnTo>
                    <a:pt x="122" y="202"/>
                  </a:lnTo>
                  <a:lnTo>
                    <a:pt x="123" y="202"/>
                  </a:lnTo>
                  <a:lnTo>
                    <a:pt x="125" y="201"/>
                  </a:lnTo>
                  <a:lnTo>
                    <a:pt x="126" y="201"/>
                  </a:lnTo>
                  <a:lnTo>
                    <a:pt x="127" y="201"/>
                  </a:lnTo>
                  <a:lnTo>
                    <a:pt x="128" y="200"/>
                  </a:lnTo>
                  <a:lnTo>
                    <a:pt x="129" y="200"/>
                  </a:lnTo>
                  <a:lnTo>
                    <a:pt x="130" y="199"/>
                  </a:lnTo>
                  <a:lnTo>
                    <a:pt x="131" y="199"/>
                  </a:lnTo>
                  <a:lnTo>
                    <a:pt x="131" y="198"/>
                  </a:lnTo>
                  <a:lnTo>
                    <a:pt x="133" y="198"/>
                  </a:lnTo>
                  <a:lnTo>
                    <a:pt x="134" y="196"/>
                  </a:lnTo>
                  <a:lnTo>
                    <a:pt x="135" y="196"/>
                  </a:lnTo>
                  <a:lnTo>
                    <a:pt x="136" y="198"/>
                  </a:lnTo>
                  <a:lnTo>
                    <a:pt x="137" y="198"/>
                  </a:lnTo>
                  <a:lnTo>
                    <a:pt x="138" y="198"/>
                  </a:lnTo>
                  <a:lnTo>
                    <a:pt x="140" y="199"/>
                  </a:lnTo>
                  <a:lnTo>
                    <a:pt x="141" y="199"/>
                  </a:lnTo>
                  <a:lnTo>
                    <a:pt x="142" y="199"/>
                  </a:lnTo>
                  <a:lnTo>
                    <a:pt x="143" y="200"/>
                  </a:lnTo>
                  <a:lnTo>
                    <a:pt x="143" y="198"/>
                  </a:lnTo>
                  <a:lnTo>
                    <a:pt x="143" y="196"/>
                  </a:lnTo>
                  <a:lnTo>
                    <a:pt x="143" y="195"/>
                  </a:lnTo>
                  <a:lnTo>
                    <a:pt x="143" y="194"/>
                  </a:lnTo>
                  <a:lnTo>
                    <a:pt x="143" y="193"/>
                  </a:lnTo>
                  <a:lnTo>
                    <a:pt x="143" y="192"/>
                  </a:lnTo>
                  <a:lnTo>
                    <a:pt x="142" y="191"/>
                  </a:lnTo>
                  <a:lnTo>
                    <a:pt x="142" y="189"/>
                  </a:lnTo>
                  <a:lnTo>
                    <a:pt x="142" y="188"/>
                  </a:lnTo>
                  <a:lnTo>
                    <a:pt x="141" y="187"/>
                  </a:lnTo>
                  <a:lnTo>
                    <a:pt x="141" y="186"/>
                  </a:lnTo>
                  <a:lnTo>
                    <a:pt x="140" y="185"/>
                  </a:lnTo>
                  <a:lnTo>
                    <a:pt x="140" y="184"/>
                  </a:lnTo>
                  <a:lnTo>
                    <a:pt x="140" y="183"/>
                  </a:lnTo>
                  <a:lnTo>
                    <a:pt x="141" y="183"/>
                  </a:lnTo>
                  <a:lnTo>
                    <a:pt x="141" y="181"/>
                  </a:lnTo>
                  <a:lnTo>
                    <a:pt x="142" y="181"/>
                  </a:lnTo>
                  <a:lnTo>
                    <a:pt x="143" y="181"/>
                  </a:lnTo>
                  <a:lnTo>
                    <a:pt x="144" y="180"/>
                  </a:lnTo>
                  <a:lnTo>
                    <a:pt x="145" y="180"/>
                  </a:lnTo>
                  <a:lnTo>
                    <a:pt x="145" y="179"/>
                  </a:lnTo>
                  <a:lnTo>
                    <a:pt x="145" y="178"/>
                  </a:lnTo>
                  <a:lnTo>
                    <a:pt x="146" y="177"/>
                  </a:lnTo>
                  <a:lnTo>
                    <a:pt x="146" y="176"/>
                  </a:lnTo>
                  <a:lnTo>
                    <a:pt x="146" y="174"/>
                  </a:lnTo>
                  <a:lnTo>
                    <a:pt x="146" y="173"/>
                  </a:lnTo>
                  <a:lnTo>
                    <a:pt x="148" y="172"/>
                  </a:lnTo>
                  <a:lnTo>
                    <a:pt x="146" y="171"/>
                  </a:lnTo>
                  <a:lnTo>
                    <a:pt x="146" y="170"/>
                  </a:lnTo>
                  <a:lnTo>
                    <a:pt x="146" y="169"/>
                  </a:lnTo>
                  <a:lnTo>
                    <a:pt x="146" y="168"/>
                  </a:lnTo>
                  <a:lnTo>
                    <a:pt x="148" y="166"/>
                  </a:lnTo>
                  <a:lnTo>
                    <a:pt x="148" y="165"/>
                  </a:lnTo>
                  <a:lnTo>
                    <a:pt x="149" y="164"/>
                  </a:lnTo>
                  <a:lnTo>
                    <a:pt x="149" y="163"/>
                  </a:lnTo>
                  <a:lnTo>
                    <a:pt x="150" y="162"/>
                  </a:lnTo>
                  <a:lnTo>
                    <a:pt x="150" y="161"/>
                  </a:lnTo>
                  <a:lnTo>
                    <a:pt x="150" y="159"/>
                  </a:lnTo>
                  <a:lnTo>
                    <a:pt x="151" y="159"/>
                  </a:lnTo>
                  <a:lnTo>
                    <a:pt x="151" y="158"/>
                  </a:lnTo>
                  <a:lnTo>
                    <a:pt x="152" y="158"/>
                  </a:lnTo>
                  <a:lnTo>
                    <a:pt x="153" y="158"/>
                  </a:lnTo>
                  <a:lnTo>
                    <a:pt x="155" y="159"/>
                  </a:lnTo>
                  <a:lnTo>
                    <a:pt x="156" y="159"/>
                  </a:lnTo>
                  <a:lnTo>
                    <a:pt x="156" y="158"/>
                  </a:lnTo>
                  <a:lnTo>
                    <a:pt x="157" y="158"/>
                  </a:lnTo>
                  <a:lnTo>
                    <a:pt x="158" y="157"/>
                  </a:lnTo>
                  <a:lnTo>
                    <a:pt x="159" y="156"/>
                  </a:lnTo>
                  <a:lnTo>
                    <a:pt x="160" y="156"/>
                  </a:lnTo>
                  <a:lnTo>
                    <a:pt x="161" y="157"/>
                  </a:lnTo>
                  <a:lnTo>
                    <a:pt x="163" y="157"/>
                  </a:lnTo>
                  <a:lnTo>
                    <a:pt x="164" y="157"/>
                  </a:lnTo>
                  <a:lnTo>
                    <a:pt x="164" y="158"/>
                  </a:lnTo>
                  <a:lnTo>
                    <a:pt x="165" y="158"/>
                  </a:lnTo>
                  <a:lnTo>
                    <a:pt x="166" y="158"/>
                  </a:lnTo>
                  <a:lnTo>
                    <a:pt x="167" y="159"/>
                  </a:lnTo>
                  <a:lnTo>
                    <a:pt x="168" y="159"/>
                  </a:lnTo>
                  <a:lnTo>
                    <a:pt x="170" y="161"/>
                  </a:lnTo>
                  <a:lnTo>
                    <a:pt x="171" y="161"/>
                  </a:lnTo>
                  <a:lnTo>
                    <a:pt x="172" y="161"/>
                  </a:lnTo>
                  <a:lnTo>
                    <a:pt x="173" y="162"/>
                  </a:lnTo>
                  <a:lnTo>
                    <a:pt x="174" y="162"/>
                  </a:lnTo>
                  <a:lnTo>
                    <a:pt x="175" y="162"/>
                  </a:lnTo>
                  <a:lnTo>
                    <a:pt x="176" y="162"/>
                  </a:lnTo>
                  <a:lnTo>
                    <a:pt x="178" y="162"/>
                  </a:lnTo>
                  <a:lnTo>
                    <a:pt x="179" y="162"/>
                  </a:lnTo>
                  <a:lnTo>
                    <a:pt x="180" y="161"/>
                  </a:lnTo>
                  <a:lnTo>
                    <a:pt x="181" y="161"/>
                  </a:lnTo>
                  <a:lnTo>
                    <a:pt x="182" y="161"/>
                  </a:lnTo>
                  <a:lnTo>
                    <a:pt x="183" y="159"/>
                  </a:lnTo>
                  <a:lnTo>
                    <a:pt x="185" y="159"/>
                  </a:lnTo>
                  <a:lnTo>
                    <a:pt x="185" y="158"/>
                  </a:lnTo>
                  <a:lnTo>
                    <a:pt x="185" y="157"/>
                  </a:lnTo>
                  <a:lnTo>
                    <a:pt x="185" y="156"/>
                  </a:lnTo>
                  <a:lnTo>
                    <a:pt x="185" y="155"/>
                  </a:lnTo>
                  <a:lnTo>
                    <a:pt x="186" y="155"/>
                  </a:lnTo>
                  <a:lnTo>
                    <a:pt x="186" y="154"/>
                  </a:lnTo>
                  <a:lnTo>
                    <a:pt x="186" y="153"/>
                  </a:lnTo>
                  <a:lnTo>
                    <a:pt x="186" y="151"/>
                  </a:lnTo>
                  <a:lnTo>
                    <a:pt x="187" y="150"/>
                  </a:lnTo>
                  <a:lnTo>
                    <a:pt x="187" y="149"/>
                  </a:lnTo>
                  <a:lnTo>
                    <a:pt x="187" y="148"/>
                  </a:lnTo>
                  <a:lnTo>
                    <a:pt x="187" y="147"/>
                  </a:lnTo>
                  <a:lnTo>
                    <a:pt x="187" y="146"/>
                  </a:lnTo>
                  <a:lnTo>
                    <a:pt x="188" y="144"/>
                  </a:lnTo>
                  <a:lnTo>
                    <a:pt x="189" y="144"/>
                  </a:lnTo>
                  <a:lnTo>
                    <a:pt x="190" y="144"/>
                  </a:lnTo>
                  <a:lnTo>
                    <a:pt x="192" y="144"/>
                  </a:lnTo>
                  <a:lnTo>
                    <a:pt x="193" y="144"/>
                  </a:lnTo>
                  <a:lnTo>
                    <a:pt x="194" y="144"/>
                  </a:lnTo>
                  <a:lnTo>
                    <a:pt x="195" y="144"/>
                  </a:lnTo>
                  <a:lnTo>
                    <a:pt x="195" y="146"/>
                  </a:lnTo>
                  <a:lnTo>
                    <a:pt x="196" y="146"/>
                  </a:lnTo>
                  <a:lnTo>
                    <a:pt x="197" y="146"/>
                  </a:lnTo>
                  <a:lnTo>
                    <a:pt x="198" y="146"/>
                  </a:lnTo>
                  <a:lnTo>
                    <a:pt x="200" y="146"/>
                  </a:lnTo>
                  <a:lnTo>
                    <a:pt x="201" y="147"/>
                  </a:lnTo>
                  <a:lnTo>
                    <a:pt x="202" y="147"/>
                  </a:lnTo>
                  <a:lnTo>
                    <a:pt x="203" y="147"/>
                  </a:lnTo>
                  <a:lnTo>
                    <a:pt x="204" y="147"/>
                  </a:lnTo>
                  <a:lnTo>
                    <a:pt x="205" y="147"/>
                  </a:lnTo>
                  <a:lnTo>
                    <a:pt x="205" y="148"/>
                  </a:lnTo>
                  <a:lnTo>
                    <a:pt x="207" y="149"/>
                  </a:lnTo>
                  <a:lnTo>
                    <a:pt x="208" y="149"/>
                  </a:lnTo>
                  <a:lnTo>
                    <a:pt x="209" y="150"/>
                  </a:lnTo>
                  <a:lnTo>
                    <a:pt x="210" y="150"/>
                  </a:lnTo>
                  <a:lnTo>
                    <a:pt x="210" y="151"/>
                  </a:lnTo>
                  <a:lnTo>
                    <a:pt x="211" y="151"/>
                  </a:lnTo>
                  <a:lnTo>
                    <a:pt x="212" y="151"/>
                  </a:lnTo>
                  <a:lnTo>
                    <a:pt x="212" y="153"/>
                  </a:lnTo>
                  <a:lnTo>
                    <a:pt x="213" y="153"/>
                  </a:lnTo>
                  <a:lnTo>
                    <a:pt x="215" y="153"/>
                  </a:lnTo>
                  <a:lnTo>
                    <a:pt x="216" y="153"/>
                  </a:lnTo>
                  <a:lnTo>
                    <a:pt x="217" y="153"/>
                  </a:lnTo>
                  <a:lnTo>
                    <a:pt x="218" y="153"/>
                  </a:lnTo>
                  <a:lnTo>
                    <a:pt x="219" y="151"/>
                  </a:lnTo>
                  <a:lnTo>
                    <a:pt x="220" y="151"/>
                  </a:lnTo>
                  <a:lnTo>
                    <a:pt x="222" y="151"/>
                  </a:lnTo>
                  <a:lnTo>
                    <a:pt x="223" y="151"/>
                  </a:lnTo>
                  <a:lnTo>
                    <a:pt x="224" y="153"/>
                  </a:lnTo>
                  <a:lnTo>
                    <a:pt x="225" y="154"/>
                  </a:lnTo>
                  <a:lnTo>
                    <a:pt x="225" y="155"/>
                  </a:lnTo>
                  <a:lnTo>
                    <a:pt x="226" y="155"/>
                  </a:lnTo>
                  <a:lnTo>
                    <a:pt x="227" y="155"/>
                  </a:lnTo>
                  <a:lnTo>
                    <a:pt x="227" y="154"/>
                  </a:lnTo>
                  <a:lnTo>
                    <a:pt x="228" y="154"/>
                  </a:lnTo>
                  <a:lnTo>
                    <a:pt x="228" y="153"/>
                  </a:lnTo>
                  <a:lnTo>
                    <a:pt x="230" y="151"/>
                  </a:lnTo>
                  <a:lnTo>
                    <a:pt x="231" y="151"/>
                  </a:lnTo>
                  <a:lnTo>
                    <a:pt x="232" y="151"/>
                  </a:lnTo>
                  <a:lnTo>
                    <a:pt x="232" y="150"/>
                  </a:lnTo>
                  <a:lnTo>
                    <a:pt x="233" y="150"/>
                  </a:lnTo>
                  <a:lnTo>
                    <a:pt x="234" y="150"/>
                  </a:lnTo>
                  <a:lnTo>
                    <a:pt x="234" y="149"/>
                  </a:lnTo>
                  <a:lnTo>
                    <a:pt x="235" y="149"/>
                  </a:lnTo>
                  <a:lnTo>
                    <a:pt x="235" y="148"/>
                  </a:lnTo>
                  <a:lnTo>
                    <a:pt x="237" y="148"/>
                  </a:lnTo>
                  <a:lnTo>
                    <a:pt x="238" y="148"/>
                  </a:lnTo>
                  <a:lnTo>
                    <a:pt x="238" y="147"/>
                  </a:lnTo>
                  <a:lnTo>
                    <a:pt x="239" y="147"/>
                  </a:lnTo>
                  <a:lnTo>
                    <a:pt x="240" y="147"/>
                  </a:lnTo>
                  <a:lnTo>
                    <a:pt x="241" y="147"/>
                  </a:lnTo>
                  <a:lnTo>
                    <a:pt x="242" y="147"/>
                  </a:lnTo>
                  <a:lnTo>
                    <a:pt x="243" y="146"/>
                  </a:lnTo>
                  <a:lnTo>
                    <a:pt x="245" y="146"/>
                  </a:lnTo>
                  <a:lnTo>
                    <a:pt x="246" y="146"/>
                  </a:lnTo>
                  <a:lnTo>
                    <a:pt x="247" y="146"/>
                  </a:lnTo>
                  <a:lnTo>
                    <a:pt x="247" y="144"/>
                  </a:lnTo>
                  <a:lnTo>
                    <a:pt x="248" y="144"/>
                  </a:lnTo>
                  <a:lnTo>
                    <a:pt x="249" y="144"/>
                  </a:lnTo>
                  <a:lnTo>
                    <a:pt x="249" y="143"/>
                  </a:lnTo>
                  <a:lnTo>
                    <a:pt x="250" y="142"/>
                  </a:lnTo>
                  <a:lnTo>
                    <a:pt x="250" y="141"/>
                  </a:lnTo>
                  <a:lnTo>
                    <a:pt x="252" y="140"/>
                  </a:lnTo>
                  <a:lnTo>
                    <a:pt x="252" y="139"/>
                  </a:lnTo>
                  <a:lnTo>
                    <a:pt x="253" y="138"/>
                  </a:lnTo>
                  <a:lnTo>
                    <a:pt x="253" y="136"/>
                  </a:lnTo>
                  <a:lnTo>
                    <a:pt x="253" y="135"/>
                  </a:lnTo>
                  <a:lnTo>
                    <a:pt x="254" y="134"/>
                  </a:lnTo>
                  <a:lnTo>
                    <a:pt x="254" y="133"/>
                  </a:lnTo>
                  <a:lnTo>
                    <a:pt x="254" y="132"/>
                  </a:lnTo>
                  <a:lnTo>
                    <a:pt x="253" y="132"/>
                  </a:lnTo>
                  <a:lnTo>
                    <a:pt x="254" y="131"/>
                  </a:lnTo>
                  <a:lnTo>
                    <a:pt x="255" y="129"/>
                  </a:lnTo>
                  <a:lnTo>
                    <a:pt x="255" y="128"/>
                  </a:lnTo>
                  <a:lnTo>
                    <a:pt x="255" y="127"/>
                  </a:lnTo>
                  <a:lnTo>
                    <a:pt x="254" y="126"/>
                  </a:lnTo>
                  <a:lnTo>
                    <a:pt x="253" y="126"/>
                  </a:lnTo>
                  <a:lnTo>
                    <a:pt x="253" y="125"/>
                  </a:lnTo>
                  <a:lnTo>
                    <a:pt x="253" y="124"/>
                  </a:lnTo>
                  <a:lnTo>
                    <a:pt x="254" y="125"/>
                  </a:lnTo>
                  <a:lnTo>
                    <a:pt x="255" y="125"/>
                  </a:lnTo>
                  <a:lnTo>
                    <a:pt x="255" y="126"/>
                  </a:lnTo>
                  <a:lnTo>
                    <a:pt x="256" y="126"/>
                  </a:lnTo>
                  <a:lnTo>
                    <a:pt x="256" y="127"/>
                  </a:lnTo>
                  <a:lnTo>
                    <a:pt x="257" y="127"/>
                  </a:lnTo>
                  <a:lnTo>
                    <a:pt x="258" y="127"/>
                  </a:lnTo>
                  <a:lnTo>
                    <a:pt x="258" y="128"/>
                  </a:lnTo>
                  <a:lnTo>
                    <a:pt x="260" y="128"/>
                  </a:lnTo>
                  <a:lnTo>
                    <a:pt x="260" y="129"/>
                  </a:lnTo>
                  <a:lnTo>
                    <a:pt x="261" y="129"/>
                  </a:lnTo>
                  <a:lnTo>
                    <a:pt x="262" y="129"/>
                  </a:lnTo>
                  <a:lnTo>
                    <a:pt x="262" y="131"/>
                  </a:lnTo>
                  <a:lnTo>
                    <a:pt x="263" y="131"/>
                  </a:lnTo>
                  <a:lnTo>
                    <a:pt x="264" y="131"/>
                  </a:lnTo>
                  <a:lnTo>
                    <a:pt x="265" y="131"/>
                  </a:lnTo>
                  <a:lnTo>
                    <a:pt x="267" y="131"/>
                  </a:lnTo>
                  <a:lnTo>
                    <a:pt x="268" y="131"/>
                  </a:lnTo>
                  <a:lnTo>
                    <a:pt x="269" y="131"/>
                  </a:lnTo>
                  <a:lnTo>
                    <a:pt x="270" y="131"/>
                  </a:lnTo>
                  <a:lnTo>
                    <a:pt x="271" y="131"/>
                  </a:lnTo>
                  <a:lnTo>
                    <a:pt x="272" y="131"/>
                  </a:lnTo>
                  <a:lnTo>
                    <a:pt x="274" y="131"/>
                  </a:lnTo>
                  <a:lnTo>
                    <a:pt x="275" y="132"/>
                  </a:lnTo>
                  <a:lnTo>
                    <a:pt x="276" y="132"/>
                  </a:lnTo>
                  <a:lnTo>
                    <a:pt x="277" y="132"/>
                  </a:lnTo>
                  <a:lnTo>
                    <a:pt x="278" y="132"/>
                  </a:lnTo>
                  <a:lnTo>
                    <a:pt x="279" y="133"/>
                  </a:lnTo>
                  <a:lnTo>
                    <a:pt x="280" y="133"/>
                  </a:lnTo>
                  <a:lnTo>
                    <a:pt x="282" y="134"/>
                  </a:lnTo>
                  <a:lnTo>
                    <a:pt x="283" y="134"/>
                  </a:lnTo>
                  <a:lnTo>
                    <a:pt x="284" y="134"/>
                  </a:lnTo>
                  <a:lnTo>
                    <a:pt x="284" y="135"/>
                  </a:lnTo>
                  <a:lnTo>
                    <a:pt x="285" y="135"/>
                  </a:lnTo>
                  <a:lnTo>
                    <a:pt x="286" y="135"/>
                  </a:lnTo>
                  <a:lnTo>
                    <a:pt x="287" y="135"/>
                  </a:lnTo>
                  <a:lnTo>
                    <a:pt x="289" y="136"/>
                  </a:lnTo>
                  <a:lnTo>
                    <a:pt x="290" y="136"/>
                  </a:lnTo>
                  <a:lnTo>
                    <a:pt x="290" y="138"/>
                  </a:lnTo>
                  <a:lnTo>
                    <a:pt x="290" y="139"/>
                  </a:lnTo>
                  <a:lnTo>
                    <a:pt x="291" y="139"/>
                  </a:lnTo>
                  <a:lnTo>
                    <a:pt x="291" y="140"/>
                  </a:lnTo>
                  <a:lnTo>
                    <a:pt x="291" y="141"/>
                  </a:lnTo>
                  <a:lnTo>
                    <a:pt x="292" y="142"/>
                  </a:lnTo>
                  <a:lnTo>
                    <a:pt x="292" y="143"/>
                  </a:lnTo>
                  <a:lnTo>
                    <a:pt x="293" y="143"/>
                  </a:lnTo>
                  <a:lnTo>
                    <a:pt x="294" y="142"/>
                  </a:lnTo>
                  <a:lnTo>
                    <a:pt x="295" y="141"/>
                  </a:lnTo>
                  <a:lnTo>
                    <a:pt x="297" y="140"/>
                  </a:lnTo>
                  <a:lnTo>
                    <a:pt x="298" y="138"/>
                  </a:lnTo>
                  <a:lnTo>
                    <a:pt x="298" y="136"/>
                  </a:lnTo>
                  <a:lnTo>
                    <a:pt x="299" y="136"/>
                  </a:lnTo>
                  <a:lnTo>
                    <a:pt x="300" y="135"/>
                  </a:lnTo>
                  <a:lnTo>
                    <a:pt x="300" y="134"/>
                  </a:lnTo>
                  <a:lnTo>
                    <a:pt x="301" y="133"/>
                  </a:lnTo>
                  <a:lnTo>
                    <a:pt x="302" y="133"/>
                  </a:lnTo>
                  <a:lnTo>
                    <a:pt x="302" y="132"/>
                  </a:lnTo>
                  <a:lnTo>
                    <a:pt x="304" y="131"/>
                  </a:lnTo>
                  <a:lnTo>
                    <a:pt x="304" y="129"/>
                  </a:lnTo>
                  <a:lnTo>
                    <a:pt x="305" y="129"/>
                  </a:lnTo>
                  <a:lnTo>
                    <a:pt x="305" y="128"/>
                  </a:lnTo>
                  <a:lnTo>
                    <a:pt x="307" y="121"/>
                  </a:lnTo>
                  <a:lnTo>
                    <a:pt x="312" y="113"/>
                  </a:lnTo>
                  <a:lnTo>
                    <a:pt x="313" y="109"/>
                  </a:lnTo>
                  <a:lnTo>
                    <a:pt x="314" y="106"/>
                  </a:lnTo>
                  <a:lnTo>
                    <a:pt x="314" y="105"/>
                  </a:lnTo>
                  <a:lnTo>
                    <a:pt x="314" y="104"/>
                  </a:lnTo>
                  <a:lnTo>
                    <a:pt x="314" y="103"/>
                  </a:lnTo>
                  <a:lnTo>
                    <a:pt x="314" y="102"/>
                  </a:lnTo>
                  <a:lnTo>
                    <a:pt x="314" y="101"/>
                  </a:lnTo>
                  <a:lnTo>
                    <a:pt x="315" y="99"/>
                  </a:lnTo>
                  <a:lnTo>
                    <a:pt x="316" y="99"/>
                  </a:lnTo>
                  <a:lnTo>
                    <a:pt x="317" y="98"/>
                  </a:lnTo>
                  <a:lnTo>
                    <a:pt x="319" y="98"/>
                  </a:lnTo>
                  <a:lnTo>
                    <a:pt x="319" y="99"/>
                  </a:lnTo>
                  <a:lnTo>
                    <a:pt x="319" y="101"/>
                  </a:lnTo>
                  <a:lnTo>
                    <a:pt x="319" y="102"/>
                  </a:lnTo>
                  <a:lnTo>
                    <a:pt x="319" y="103"/>
                  </a:lnTo>
                  <a:lnTo>
                    <a:pt x="319" y="104"/>
                  </a:lnTo>
                  <a:lnTo>
                    <a:pt x="320" y="104"/>
                  </a:lnTo>
                  <a:lnTo>
                    <a:pt x="321" y="105"/>
                  </a:lnTo>
                  <a:lnTo>
                    <a:pt x="322" y="105"/>
                  </a:lnTo>
                  <a:lnTo>
                    <a:pt x="323" y="104"/>
                  </a:lnTo>
                  <a:lnTo>
                    <a:pt x="324" y="104"/>
                  </a:lnTo>
                  <a:lnTo>
                    <a:pt x="324" y="105"/>
                  </a:lnTo>
                  <a:lnTo>
                    <a:pt x="324" y="106"/>
                  </a:lnTo>
                  <a:lnTo>
                    <a:pt x="324" y="108"/>
                  </a:lnTo>
                  <a:lnTo>
                    <a:pt x="324" y="109"/>
                  </a:lnTo>
                  <a:lnTo>
                    <a:pt x="325" y="110"/>
                  </a:lnTo>
                  <a:lnTo>
                    <a:pt x="327" y="110"/>
                  </a:lnTo>
                  <a:lnTo>
                    <a:pt x="328" y="110"/>
                  </a:lnTo>
                  <a:lnTo>
                    <a:pt x="329" y="111"/>
                  </a:lnTo>
                  <a:lnTo>
                    <a:pt x="330" y="112"/>
                  </a:lnTo>
                  <a:lnTo>
                    <a:pt x="331" y="112"/>
                  </a:lnTo>
                  <a:lnTo>
                    <a:pt x="331" y="113"/>
                  </a:lnTo>
                  <a:lnTo>
                    <a:pt x="332" y="113"/>
                  </a:lnTo>
                  <a:lnTo>
                    <a:pt x="334" y="113"/>
                  </a:lnTo>
                  <a:lnTo>
                    <a:pt x="335" y="113"/>
                  </a:lnTo>
                  <a:lnTo>
                    <a:pt x="336" y="113"/>
                  </a:lnTo>
                  <a:lnTo>
                    <a:pt x="337" y="114"/>
                  </a:lnTo>
                  <a:lnTo>
                    <a:pt x="336" y="114"/>
                  </a:lnTo>
                  <a:lnTo>
                    <a:pt x="336" y="116"/>
                  </a:lnTo>
                  <a:lnTo>
                    <a:pt x="336" y="117"/>
                  </a:lnTo>
                  <a:lnTo>
                    <a:pt x="337" y="117"/>
                  </a:lnTo>
                  <a:lnTo>
                    <a:pt x="337" y="118"/>
                  </a:lnTo>
                  <a:lnTo>
                    <a:pt x="338" y="118"/>
                  </a:lnTo>
                  <a:lnTo>
                    <a:pt x="338" y="119"/>
                  </a:lnTo>
                  <a:lnTo>
                    <a:pt x="338" y="120"/>
                  </a:lnTo>
                  <a:lnTo>
                    <a:pt x="338" y="121"/>
                  </a:lnTo>
                  <a:lnTo>
                    <a:pt x="338" y="123"/>
                  </a:lnTo>
                  <a:lnTo>
                    <a:pt x="338" y="124"/>
                  </a:lnTo>
                  <a:lnTo>
                    <a:pt x="338" y="125"/>
                  </a:lnTo>
                  <a:lnTo>
                    <a:pt x="339" y="125"/>
                  </a:lnTo>
                  <a:lnTo>
                    <a:pt x="339" y="126"/>
                  </a:lnTo>
                  <a:lnTo>
                    <a:pt x="340" y="127"/>
                  </a:lnTo>
                  <a:lnTo>
                    <a:pt x="340" y="128"/>
                  </a:lnTo>
                  <a:lnTo>
                    <a:pt x="342" y="128"/>
                  </a:lnTo>
                  <a:lnTo>
                    <a:pt x="343" y="128"/>
                  </a:lnTo>
                  <a:lnTo>
                    <a:pt x="344" y="129"/>
                  </a:lnTo>
                  <a:lnTo>
                    <a:pt x="345" y="129"/>
                  </a:lnTo>
                  <a:lnTo>
                    <a:pt x="345" y="131"/>
                  </a:lnTo>
                  <a:lnTo>
                    <a:pt x="344" y="131"/>
                  </a:lnTo>
                  <a:lnTo>
                    <a:pt x="344" y="132"/>
                  </a:lnTo>
                  <a:lnTo>
                    <a:pt x="345" y="133"/>
                  </a:lnTo>
                  <a:lnTo>
                    <a:pt x="346" y="134"/>
                  </a:lnTo>
                  <a:lnTo>
                    <a:pt x="347" y="134"/>
                  </a:lnTo>
                  <a:lnTo>
                    <a:pt x="349" y="134"/>
                  </a:lnTo>
                  <a:lnTo>
                    <a:pt x="349" y="135"/>
                  </a:lnTo>
                  <a:lnTo>
                    <a:pt x="349" y="136"/>
                  </a:lnTo>
                  <a:lnTo>
                    <a:pt x="349" y="138"/>
                  </a:lnTo>
                  <a:lnTo>
                    <a:pt x="349" y="139"/>
                  </a:lnTo>
                  <a:lnTo>
                    <a:pt x="347" y="139"/>
                  </a:lnTo>
                  <a:lnTo>
                    <a:pt x="347" y="140"/>
                  </a:lnTo>
                  <a:lnTo>
                    <a:pt x="347" y="141"/>
                  </a:lnTo>
                  <a:lnTo>
                    <a:pt x="347" y="142"/>
                  </a:lnTo>
                  <a:lnTo>
                    <a:pt x="349" y="142"/>
                  </a:lnTo>
                  <a:lnTo>
                    <a:pt x="350" y="142"/>
                  </a:lnTo>
                  <a:lnTo>
                    <a:pt x="351" y="142"/>
                  </a:lnTo>
                  <a:lnTo>
                    <a:pt x="351" y="141"/>
                  </a:lnTo>
                  <a:lnTo>
                    <a:pt x="352" y="141"/>
                  </a:lnTo>
                  <a:lnTo>
                    <a:pt x="353" y="142"/>
                  </a:lnTo>
                  <a:lnTo>
                    <a:pt x="353" y="143"/>
                  </a:lnTo>
                  <a:lnTo>
                    <a:pt x="353" y="144"/>
                  </a:lnTo>
                  <a:lnTo>
                    <a:pt x="353" y="146"/>
                  </a:lnTo>
                  <a:lnTo>
                    <a:pt x="353" y="147"/>
                  </a:lnTo>
                  <a:lnTo>
                    <a:pt x="354" y="147"/>
                  </a:lnTo>
                  <a:lnTo>
                    <a:pt x="355" y="147"/>
                  </a:lnTo>
                  <a:lnTo>
                    <a:pt x="357" y="147"/>
                  </a:lnTo>
                  <a:lnTo>
                    <a:pt x="358" y="147"/>
                  </a:lnTo>
                  <a:lnTo>
                    <a:pt x="359" y="147"/>
                  </a:lnTo>
                  <a:lnTo>
                    <a:pt x="359" y="148"/>
                  </a:lnTo>
                  <a:lnTo>
                    <a:pt x="360" y="148"/>
                  </a:lnTo>
                  <a:lnTo>
                    <a:pt x="360" y="149"/>
                  </a:lnTo>
                  <a:lnTo>
                    <a:pt x="361" y="149"/>
                  </a:lnTo>
                  <a:lnTo>
                    <a:pt x="361" y="150"/>
                  </a:lnTo>
                  <a:lnTo>
                    <a:pt x="360" y="150"/>
                  </a:lnTo>
                  <a:lnTo>
                    <a:pt x="361" y="151"/>
                  </a:lnTo>
                  <a:lnTo>
                    <a:pt x="361" y="153"/>
                  </a:lnTo>
                  <a:lnTo>
                    <a:pt x="362" y="153"/>
                  </a:lnTo>
                  <a:lnTo>
                    <a:pt x="362" y="154"/>
                  </a:lnTo>
                  <a:lnTo>
                    <a:pt x="362" y="155"/>
                  </a:lnTo>
                  <a:lnTo>
                    <a:pt x="362" y="156"/>
                  </a:lnTo>
                  <a:lnTo>
                    <a:pt x="364" y="156"/>
                  </a:lnTo>
                  <a:lnTo>
                    <a:pt x="365" y="156"/>
                  </a:lnTo>
                  <a:lnTo>
                    <a:pt x="366" y="155"/>
                  </a:lnTo>
                  <a:lnTo>
                    <a:pt x="367" y="154"/>
                  </a:lnTo>
                  <a:lnTo>
                    <a:pt x="368" y="154"/>
                  </a:lnTo>
                  <a:lnTo>
                    <a:pt x="369" y="154"/>
                  </a:lnTo>
                  <a:lnTo>
                    <a:pt x="371" y="155"/>
                  </a:lnTo>
                  <a:lnTo>
                    <a:pt x="372" y="155"/>
                  </a:lnTo>
                  <a:lnTo>
                    <a:pt x="373" y="156"/>
                  </a:lnTo>
                  <a:lnTo>
                    <a:pt x="373" y="155"/>
                  </a:lnTo>
                  <a:lnTo>
                    <a:pt x="374" y="155"/>
                  </a:lnTo>
                  <a:lnTo>
                    <a:pt x="374" y="154"/>
                  </a:lnTo>
                  <a:lnTo>
                    <a:pt x="375" y="154"/>
                  </a:lnTo>
                  <a:lnTo>
                    <a:pt x="376" y="154"/>
                  </a:lnTo>
                  <a:lnTo>
                    <a:pt x="376" y="155"/>
                  </a:lnTo>
                  <a:lnTo>
                    <a:pt x="377" y="156"/>
                  </a:lnTo>
                  <a:lnTo>
                    <a:pt x="377" y="157"/>
                  </a:lnTo>
                  <a:lnTo>
                    <a:pt x="379" y="157"/>
                  </a:lnTo>
                  <a:lnTo>
                    <a:pt x="379" y="158"/>
                  </a:lnTo>
                  <a:lnTo>
                    <a:pt x="380" y="158"/>
                  </a:lnTo>
                  <a:lnTo>
                    <a:pt x="381" y="159"/>
                  </a:lnTo>
                  <a:lnTo>
                    <a:pt x="380" y="159"/>
                  </a:lnTo>
                  <a:lnTo>
                    <a:pt x="380" y="161"/>
                  </a:lnTo>
                  <a:lnTo>
                    <a:pt x="381" y="162"/>
                  </a:lnTo>
                  <a:lnTo>
                    <a:pt x="381" y="163"/>
                  </a:lnTo>
                  <a:lnTo>
                    <a:pt x="382" y="163"/>
                  </a:lnTo>
                  <a:lnTo>
                    <a:pt x="382" y="162"/>
                  </a:lnTo>
                  <a:lnTo>
                    <a:pt x="383" y="162"/>
                  </a:lnTo>
                  <a:lnTo>
                    <a:pt x="384" y="161"/>
                  </a:lnTo>
                  <a:lnTo>
                    <a:pt x="386" y="161"/>
                  </a:lnTo>
                  <a:lnTo>
                    <a:pt x="387" y="161"/>
                  </a:lnTo>
                  <a:lnTo>
                    <a:pt x="387" y="162"/>
                  </a:lnTo>
                  <a:lnTo>
                    <a:pt x="388" y="162"/>
                  </a:lnTo>
                  <a:lnTo>
                    <a:pt x="389" y="163"/>
                  </a:lnTo>
                  <a:lnTo>
                    <a:pt x="390" y="163"/>
                  </a:lnTo>
                  <a:lnTo>
                    <a:pt x="391" y="164"/>
                  </a:lnTo>
                  <a:lnTo>
                    <a:pt x="391" y="165"/>
                  </a:lnTo>
                  <a:lnTo>
                    <a:pt x="391" y="166"/>
                  </a:lnTo>
                  <a:lnTo>
                    <a:pt x="391" y="168"/>
                  </a:lnTo>
                  <a:lnTo>
                    <a:pt x="391" y="169"/>
                  </a:lnTo>
                  <a:lnTo>
                    <a:pt x="392" y="170"/>
                  </a:lnTo>
                  <a:lnTo>
                    <a:pt x="392" y="171"/>
                  </a:lnTo>
                  <a:lnTo>
                    <a:pt x="394" y="172"/>
                  </a:lnTo>
                  <a:lnTo>
                    <a:pt x="395" y="173"/>
                  </a:lnTo>
                  <a:lnTo>
                    <a:pt x="396" y="174"/>
                  </a:lnTo>
                  <a:lnTo>
                    <a:pt x="396" y="176"/>
                  </a:lnTo>
                  <a:lnTo>
                    <a:pt x="397" y="177"/>
                  </a:lnTo>
                  <a:lnTo>
                    <a:pt x="398" y="177"/>
                  </a:lnTo>
                  <a:lnTo>
                    <a:pt x="399" y="176"/>
                  </a:lnTo>
                  <a:lnTo>
                    <a:pt x="399" y="174"/>
                  </a:lnTo>
                  <a:lnTo>
                    <a:pt x="399" y="173"/>
                  </a:lnTo>
                  <a:lnTo>
                    <a:pt x="401" y="172"/>
                  </a:lnTo>
                  <a:lnTo>
                    <a:pt x="402" y="172"/>
                  </a:lnTo>
                  <a:lnTo>
                    <a:pt x="403" y="171"/>
                  </a:lnTo>
                  <a:lnTo>
                    <a:pt x="404" y="171"/>
                  </a:lnTo>
                  <a:lnTo>
                    <a:pt x="404" y="170"/>
                  </a:lnTo>
                  <a:lnTo>
                    <a:pt x="405" y="170"/>
                  </a:lnTo>
                  <a:lnTo>
                    <a:pt x="406" y="169"/>
                  </a:lnTo>
                  <a:lnTo>
                    <a:pt x="407" y="169"/>
                  </a:lnTo>
                  <a:lnTo>
                    <a:pt x="409" y="168"/>
                  </a:lnTo>
                  <a:lnTo>
                    <a:pt x="410" y="168"/>
                  </a:lnTo>
                  <a:lnTo>
                    <a:pt x="411" y="168"/>
                  </a:lnTo>
                  <a:lnTo>
                    <a:pt x="411" y="166"/>
                  </a:lnTo>
                  <a:lnTo>
                    <a:pt x="412" y="166"/>
                  </a:lnTo>
                  <a:lnTo>
                    <a:pt x="413" y="166"/>
                  </a:lnTo>
                  <a:lnTo>
                    <a:pt x="414" y="166"/>
                  </a:lnTo>
                  <a:lnTo>
                    <a:pt x="416" y="165"/>
                  </a:lnTo>
                  <a:lnTo>
                    <a:pt x="416" y="164"/>
                  </a:lnTo>
                  <a:lnTo>
                    <a:pt x="416" y="163"/>
                  </a:lnTo>
                  <a:lnTo>
                    <a:pt x="416" y="162"/>
                  </a:lnTo>
                  <a:lnTo>
                    <a:pt x="414" y="162"/>
                  </a:lnTo>
                  <a:lnTo>
                    <a:pt x="414" y="161"/>
                  </a:lnTo>
                  <a:lnTo>
                    <a:pt x="413" y="161"/>
                  </a:lnTo>
                  <a:lnTo>
                    <a:pt x="412" y="161"/>
                  </a:lnTo>
                  <a:lnTo>
                    <a:pt x="411" y="161"/>
                  </a:lnTo>
                  <a:lnTo>
                    <a:pt x="410" y="159"/>
                  </a:lnTo>
                  <a:lnTo>
                    <a:pt x="409" y="158"/>
                  </a:lnTo>
                  <a:lnTo>
                    <a:pt x="409" y="157"/>
                  </a:lnTo>
                  <a:lnTo>
                    <a:pt x="409" y="156"/>
                  </a:lnTo>
                  <a:lnTo>
                    <a:pt x="407" y="155"/>
                  </a:lnTo>
                  <a:lnTo>
                    <a:pt x="407" y="154"/>
                  </a:lnTo>
                  <a:lnTo>
                    <a:pt x="407" y="153"/>
                  </a:lnTo>
                  <a:lnTo>
                    <a:pt x="409" y="153"/>
                  </a:lnTo>
                  <a:lnTo>
                    <a:pt x="409" y="151"/>
                  </a:lnTo>
                  <a:lnTo>
                    <a:pt x="409" y="150"/>
                  </a:lnTo>
                  <a:lnTo>
                    <a:pt x="409" y="149"/>
                  </a:lnTo>
                  <a:lnTo>
                    <a:pt x="410" y="149"/>
                  </a:lnTo>
                  <a:lnTo>
                    <a:pt x="410" y="148"/>
                  </a:lnTo>
                  <a:lnTo>
                    <a:pt x="411" y="148"/>
                  </a:lnTo>
                  <a:lnTo>
                    <a:pt x="412" y="147"/>
                  </a:lnTo>
                  <a:lnTo>
                    <a:pt x="412" y="146"/>
                  </a:lnTo>
                  <a:lnTo>
                    <a:pt x="413" y="146"/>
                  </a:lnTo>
                  <a:lnTo>
                    <a:pt x="414" y="144"/>
                  </a:lnTo>
                  <a:lnTo>
                    <a:pt x="416" y="143"/>
                  </a:lnTo>
                  <a:lnTo>
                    <a:pt x="416" y="142"/>
                  </a:lnTo>
                  <a:lnTo>
                    <a:pt x="416" y="141"/>
                  </a:lnTo>
                  <a:lnTo>
                    <a:pt x="416" y="140"/>
                  </a:lnTo>
                  <a:lnTo>
                    <a:pt x="416" y="139"/>
                  </a:lnTo>
                  <a:lnTo>
                    <a:pt x="416" y="138"/>
                  </a:lnTo>
                  <a:lnTo>
                    <a:pt x="416" y="136"/>
                  </a:lnTo>
                  <a:lnTo>
                    <a:pt x="416" y="135"/>
                  </a:lnTo>
                  <a:lnTo>
                    <a:pt x="417" y="134"/>
                  </a:lnTo>
                  <a:lnTo>
                    <a:pt x="417" y="133"/>
                  </a:lnTo>
                  <a:lnTo>
                    <a:pt x="417" y="132"/>
                  </a:lnTo>
                  <a:lnTo>
                    <a:pt x="417" y="131"/>
                  </a:lnTo>
                  <a:lnTo>
                    <a:pt x="418" y="128"/>
                  </a:lnTo>
                  <a:lnTo>
                    <a:pt x="419" y="128"/>
                  </a:lnTo>
                  <a:lnTo>
                    <a:pt x="420" y="128"/>
                  </a:lnTo>
                  <a:lnTo>
                    <a:pt x="421" y="128"/>
                  </a:lnTo>
                  <a:lnTo>
                    <a:pt x="422" y="128"/>
                  </a:lnTo>
                  <a:lnTo>
                    <a:pt x="424" y="128"/>
                  </a:lnTo>
                  <a:lnTo>
                    <a:pt x="425" y="128"/>
                  </a:lnTo>
                  <a:lnTo>
                    <a:pt x="426" y="127"/>
                  </a:lnTo>
                  <a:lnTo>
                    <a:pt x="427" y="127"/>
                  </a:lnTo>
                  <a:lnTo>
                    <a:pt x="428" y="126"/>
                  </a:lnTo>
                  <a:lnTo>
                    <a:pt x="429" y="126"/>
                  </a:lnTo>
                  <a:lnTo>
                    <a:pt x="431" y="126"/>
                  </a:lnTo>
                  <a:lnTo>
                    <a:pt x="432" y="126"/>
                  </a:lnTo>
                  <a:lnTo>
                    <a:pt x="432" y="127"/>
                  </a:lnTo>
                  <a:lnTo>
                    <a:pt x="433" y="126"/>
                  </a:lnTo>
                  <a:lnTo>
                    <a:pt x="433" y="125"/>
                  </a:lnTo>
                  <a:lnTo>
                    <a:pt x="434" y="125"/>
                  </a:lnTo>
                  <a:lnTo>
                    <a:pt x="434" y="124"/>
                  </a:lnTo>
                  <a:lnTo>
                    <a:pt x="435" y="124"/>
                  </a:lnTo>
                  <a:lnTo>
                    <a:pt x="435" y="123"/>
                  </a:lnTo>
                  <a:lnTo>
                    <a:pt x="434" y="121"/>
                  </a:lnTo>
                  <a:lnTo>
                    <a:pt x="434" y="120"/>
                  </a:lnTo>
                  <a:lnTo>
                    <a:pt x="435" y="119"/>
                  </a:lnTo>
                  <a:lnTo>
                    <a:pt x="436" y="118"/>
                  </a:lnTo>
                  <a:lnTo>
                    <a:pt x="437" y="118"/>
                  </a:lnTo>
                  <a:lnTo>
                    <a:pt x="437" y="117"/>
                  </a:lnTo>
                  <a:lnTo>
                    <a:pt x="439" y="116"/>
                  </a:lnTo>
                  <a:lnTo>
                    <a:pt x="440" y="114"/>
                  </a:lnTo>
                  <a:lnTo>
                    <a:pt x="441" y="113"/>
                  </a:lnTo>
                  <a:lnTo>
                    <a:pt x="442" y="113"/>
                  </a:lnTo>
                  <a:lnTo>
                    <a:pt x="443" y="112"/>
                  </a:lnTo>
                  <a:lnTo>
                    <a:pt x="444" y="112"/>
                  </a:lnTo>
                  <a:lnTo>
                    <a:pt x="444" y="111"/>
                  </a:lnTo>
                  <a:lnTo>
                    <a:pt x="444" y="110"/>
                  </a:lnTo>
                  <a:lnTo>
                    <a:pt x="444" y="109"/>
                  </a:lnTo>
                  <a:lnTo>
                    <a:pt x="444" y="108"/>
                  </a:lnTo>
                  <a:lnTo>
                    <a:pt x="444" y="106"/>
                  </a:lnTo>
                  <a:lnTo>
                    <a:pt x="443" y="104"/>
                  </a:lnTo>
                  <a:lnTo>
                    <a:pt x="443" y="103"/>
                  </a:lnTo>
                  <a:lnTo>
                    <a:pt x="443" y="102"/>
                  </a:lnTo>
                  <a:lnTo>
                    <a:pt x="444" y="101"/>
                  </a:lnTo>
                  <a:lnTo>
                    <a:pt x="444" y="99"/>
                  </a:lnTo>
                  <a:lnTo>
                    <a:pt x="444" y="98"/>
                  </a:lnTo>
                  <a:lnTo>
                    <a:pt x="446" y="98"/>
                  </a:lnTo>
                  <a:lnTo>
                    <a:pt x="447" y="97"/>
                  </a:lnTo>
                  <a:lnTo>
                    <a:pt x="448" y="97"/>
                  </a:lnTo>
                  <a:lnTo>
                    <a:pt x="448" y="96"/>
                  </a:lnTo>
                  <a:lnTo>
                    <a:pt x="449" y="96"/>
                  </a:lnTo>
                  <a:lnTo>
                    <a:pt x="449" y="95"/>
                  </a:lnTo>
                  <a:lnTo>
                    <a:pt x="450" y="94"/>
                  </a:lnTo>
                  <a:lnTo>
                    <a:pt x="450" y="92"/>
                  </a:lnTo>
                  <a:lnTo>
                    <a:pt x="450" y="91"/>
                  </a:lnTo>
                  <a:lnTo>
                    <a:pt x="451" y="91"/>
                  </a:lnTo>
                  <a:lnTo>
                    <a:pt x="451" y="90"/>
                  </a:lnTo>
                  <a:lnTo>
                    <a:pt x="451" y="89"/>
                  </a:lnTo>
                  <a:lnTo>
                    <a:pt x="451" y="88"/>
                  </a:lnTo>
                  <a:lnTo>
                    <a:pt x="452" y="88"/>
                  </a:lnTo>
                  <a:lnTo>
                    <a:pt x="452" y="87"/>
                  </a:lnTo>
                  <a:lnTo>
                    <a:pt x="452" y="86"/>
                  </a:lnTo>
                  <a:lnTo>
                    <a:pt x="454" y="84"/>
                  </a:lnTo>
                  <a:lnTo>
                    <a:pt x="454" y="83"/>
                  </a:lnTo>
                  <a:lnTo>
                    <a:pt x="454" y="82"/>
                  </a:lnTo>
                  <a:lnTo>
                    <a:pt x="454" y="81"/>
                  </a:lnTo>
                  <a:lnTo>
                    <a:pt x="454" y="80"/>
                  </a:lnTo>
                  <a:lnTo>
                    <a:pt x="454" y="79"/>
                  </a:lnTo>
                  <a:lnTo>
                    <a:pt x="454" y="76"/>
                  </a:lnTo>
                  <a:lnTo>
                    <a:pt x="454" y="75"/>
                  </a:lnTo>
                  <a:lnTo>
                    <a:pt x="454" y="74"/>
                  </a:lnTo>
                  <a:lnTo>
                    <a:pt x="454" y="73"/>
                  </a:lnTo>
                  <a:lnTo>
                    <a:pt x="454" y="72"/>
                  </a:lnTo>
                  <a:lnTo>
                    <a:pt x="454" y="71"/>
                  </a:lnTo>
                  <a:lnTo>
                    <a:pt x="454" y="69"/>
                  </a:lnTo>
                  <a:lnTo>
                    <a:pt x="454" y="68"/>
                  </a:lnTo>
                  <a:lnTo>
                    <a:pt x="452" y="67"/>
                  </a:lnTo>
                  <a:lnTo>
                    <a:pt x="452" y="66"/>
                  </a:lnTo>
                  <a:lnTo>
                    <a:pt x="451" y="65"/>
                  </a:lnTo>
                  <a:lnTo>
                    <a:pt x="451" y="64"/>
                  </a:lnTo>
                  <a:lnTo>
                    <a:pt x="451" y="62"/>
                  </a:lnTo>
                  <a:lnTo>
                    <a:pt x="450" y="61"/>
                  </a:lnTo>
                  <a:lnTo>
                    <a:pt x="449" y="60"/>
                  </a:lnTo>
                  <a:lnTo>
                    <a:pt x="449" y="59"/>
                  </a:lnTo>
                  <a:lnTo>
                    <a:pt x="449" y="58"/>
                  </a:lnTo>
                  <a:lnTo>
                    <a:pt x="448" y="57"/>
                  </a:lnTo>
                  <a:lnTo>
                    <a:pt x="448" y="56"/>
                  </a:lnTo>
                  <a:lnTo>
                    <a:pt x="447" y="54"/>
                  </a:lnTo>
                  <a:lnTo>
                    <a:pt x="446" y="53"/>
                  </a:lnTo>
                  <a:lnTo>
                    <a:pt x="446" y="52"/>
                  </a:lnTo>
                  <a:lnTo>
                    <a:pt x="444" y="51"/>
                  </a:lnTo>
                  <a:lnTo>
                    <a:pt x="444" y="50"/>
                  </a:lnTo>
                  <a:lnTo>
                    <a:pt x="443" y="49"/>
                  </a:lnTo>
                  <a:lnTo>
                    <a:pt x="443" y="47"/>
                  </a:lnTo>
                  <a:lnTo>
                    <a:pt x="443" y="46"/>
                  </a:lnTo>
                  <a:lnTo>
                    <a:pt x="442" y="45"/>
                  </a:lnTo>
                  <a:lnTo>
                    <a:pt x="442" y="44"/>
                  </a:lnTo>
                  <a:lnTo>
                    <a:pt x="441" y="43"/>
                  </a:lnTo>
                  <a:lnTo>
                    <a:pt x="441" y="42"/>
                  </a:lnTo>
                  <a:lnTo>
                    <a:pt x="441" y="41"/>
                  </a:lnTo>
                  <a:lnTo>
                    <a:pt x="441" y="39"/>
                  </a:lnTo>
                  <a:lnTo>
                    <a:pt x="441" y="38"/>
                  </a:lnTo>
                  <a:lnTo>
                    <a:pt x="441" y="37"/>
                  </a:lnTo>
                  <a:lnTo>
                    <a:pt x="442" y="35"/>
                  </a:lnTo>
                  <a:lnTo>
                    <a:pt x="442" y="34"/>
                  </a:lnTo>
                  <a:lnTo>
                    <a:pt x="443" y="31"/>
                  </a:lnTo>
                  <a:lnTo>
                    <a:pt x="443" y="30"/>
                  </a:lnTo>
                  <a:lnTo>
                    <a:pt x="443" y="28"/>
                  </a:lnTo>
                  <a:lnTo>
                    <a:pt x="444" y="27"/>
                  </a:lnTo>
                  <a:lnTo>
                    <a:pt x="444" y="26"/>
                  </a:lnTo>
                  <a:lnTo>
                    <a:pt x="446" y="24"/>
                  </a:lnTo>
                  <a:lnTo>
                    <a:pt x="446" y="23"/>
                  </a:lnTo>
                  <a:lnTo>
                    <a:pt x="446" y="22"/>
                  </a:lnTo>
                  <a:lnTo>
                    <a:pt x="444" y="21"/>
                  </a:lnTo>
                  <a:lnTo>
                    <a:pt x="444" y="20"/>
                  </a:lnTo>
                  <a:lnTo>
                    <a:pt x="443" y="19"/>
                  </a:lnTo>
                  <a:lnTo>
                    <a:pt x="443" y="17"/>
                  </a:lnTo>
                  <a:lnTo>
                    <a:pt x="442" y="17"/>
                  </a:lnTo>
                  <a:lnTo>
                    <a:pt x="442" y="16"/>
                  </a:lnTo>
                  <a:lnTo>
                    <a:pt x="442" y="15"/>
                  </a:lnTo>
                  <a:lnTo>
                    <a:pt x="442" y="14"/>
                  </a:lnTo>
                  <a:lnTo>
                    <a:pt x="443" y="13"/>
                  </a:lnTo>
                  <a:lnTo>
                    <a:pt x="443" y="12"/>
                  </a:lnTo>
                  <a:lnTo>
                    <a:pt x="444" y="11"/>
                  </a:lnTo>
                  <a:lnTo>
                    <a:pt x="444" y="9"/>
                  </a:lnTo>
                  <a:lnTo>
                    <a:pt x="444" y="8"/>
                  </a:lnTo>
                  <a:lnTo>
                    <a:pt x="444" y="7"/>
                  </a:lnTo>
                  <a:lnTo>
                    <a:pt x="446" y="6"/>
                  </a:lnTo>
                  <a:lnTo>
                    <a:pt x="447" y="5"/>
                  </a:lnTo>
                  <a:lnTo>
                    <a:pt x="448" y="4"/>
                  </a:lnTo>
                  <a:lnTo>
                    <a:pt x="448" y="2"/>
                  </a:lnTo>
                  <a:lnTo>
                    <a:pt x="449" y="1"/>
                  </a:lnTo>
                  <a:lnTo>
                    <a:pt x="450" y="0"/>
                  </a:lnTo>
                  <a:lnTo>
                    <a:pt x="450" y="1"/>
                  </a:lnTo>
                  <a:lnTo>
                    <a:pt x="451" y="1"/>
                  </a:lnTo>
                  <a:lnTo>
                    <a:pt x="452" y="1"/>
                  </a:lnTo>
                  <a:lnTo>
                    <a:pt x="454" y="0"/>
                  </a:lnTo>
                  <a:lnTo>
                    <a:pt x="455" y="0"/>
                  </a:lnTo>
                  <a:lnTo>
                    <a:pt x="456" y="0"/>
                  </a:lnTo>
                  <a:lnTo>
                    <a:pt x="457" y="0"/>
                  </a:lnTo>
                  <a:lnTo>
                    <a:pt x="458" y="0"/>
                  </a:lnTo>
                  <a:lnTo>
                    <a:pt x="458" y="1"/>
                  </a:lnTo>
                  <a:lnTo>
                    <a:pt x="459" y="1"/>
                  </a:lnTo>
                  <a:lnTo>
                    <a:pt x="459" y="2"/>
                  </a:lnTo>
                  <a:lnTo>
                    <a:pt x="459" y="4"/>
                  </a:lnTo>
                  <a:lnTo>
                    <a:pt x="461" y="4"/>
                  </a:lnTo>
                  <a:lnTo>
                    <a:pt x="462" y="4"/>
                  </a:lnTo>
                  <a:lnTo>
                    <a:pt x="462" y="5"/>
                  </a:lnTo>
                  <a:lnTo>
                    <a:pt x="463" y="6"/>
                  </a:lnTo>
                  <a:lnTo>
                    <a:pt x="463" y="7"/>
                  </a:lnTo>
                  <a:lnTo>
                    <a:pt x="463" y="8"/>
                  </a:lnTo>
                  <a:lnTo>
                    <a:pt x="464" y="8"/>
                  </a:lnTo>
                  <a:lnTo>
                    <a:pt x="464" y="9"/>
                  </a:lnTo>
                  <a:lnTo>
                    <a:pt x="463" y="9"/>
                  </a:lnTo>
                  <a:lnTo>
                    <a:pt x="462" y="9"/>
                  </a:lnTo>
                  <a:lnTo>
                    <a:pt x="461" y="9"/>
                  </a:lnTo>
                  <a:lnTo>
                    <a:pt x="461" y="11"/>
                  </a:lnTo>
                  <a:lnTo>
                    <a:pt x="459" y="11"/>
                  </a:lnTo>
                  <a:lnTo>
                    <a:pt x="459" y="12"/>
                  </a:lnTo>
                  <a:lnTo>
                    <a:pt x="461" y="13"/>
                  </a:lnTo>
                  <a:lnTo>
                    <a:pt x="461" y="14"/>
                  </a:lnTo>
                  <a:lnTo>
                    <a:pt x="461" y="15"/>
                  </a:lnTo>
                  <a:lnTo>
                    <a:pt x="462" y="16"/>
                  </a:lnTo>
                  <a:lnTo>
                    <a:pt x="462" y="17"/>
                  </a:lnTo>
                  <a:lnTo>
                    <a:pt x="463" y="19"/>
                  </a:lnTo>
                  <a:lnTo>
                    <a:pt x="463" y="20"/>
                  </a:lnTo>
                  <a:lnTo>
                    <a:pt x="464" y="20"/>
                  </a:lnTo>
                  <a:lnTo>
                    <a:pt x="465" y="21"/>
                  </a:lnTo>
                  <a:lnTo>
                    <a:pt x="466" y="22"/>
                  </a:lnTo>
                  <a:lnTo>
                    <a:pt x="466" y="23"/>
                  </a:lnTo>
                  <a:lnTo>
                    <a:pt x="468" y="24"/>
                  </a:lnTo>
                  <a:lnTo>
                    <a:pt x="469" y="26"/>
                  </a:lnTo>
                  <a:lnTo>
                    <a:pt x="469" y="27"/>
                  </a:lnTo>
                  <a:lnTo>
                    <a:pt x="470" y="27"/>
                  </a:lnTo>
                  <a:lnTo>
                    <a:pt x="471" y="27"/>
                  </a:lnTo>
                  <a:lnTo>
                    <a:pt x="472" y="27"/>
                  </a:lnTo>
                  <a:lnTo>
                    <a:pt x="473" y="27"/>
                  </a:lnTo>
                  <a:lnTo>
                    <a:pt x="474" y="27"/>
                  </a:lnTo>
                  <a:lnTo>
                    <a:pt x="476" y="27"/>
                  </a:lnTo>
                  <a:lnTo>
                    <a:pt x="477" y="27"/>
                  </a:lnTo>
                  <a:lnTo>
                    <a:pt x="478" y="28"/>
                  </a:lnTo>
                  <a:lnTo>
                    <a:pt x="479" y="28"/>
                  </a:lnTo>
                  <a:lnTo>
                    <a:pt x="480" y="27"/>
                  </a:lnTo>
                  <a:lnTo>
                    <a:pt x="481" y="27"/>
                  </a:lnTo>
                  <a:lnTo>
                    <a:pt x="483" y="27"/>
                  </a:lnTo>
                  <a:lnTo>
                    <a:pt x="484" y="28"/>
                  </a:lnTo>
                  <a:lnTo>
                    <a:pt x="485" y="28"/>
                  </a:lnTo>
                  <a:lnTo>
                    <a:pt x="486" y="28"/>
                  </a:lnTo>
                  <a:lnTo>
                    <a:pt x="487" y="28"/>
                  </a:lnTo>
                  <a:lnTo>
                    <a:pt x="488" y="28"/>
                  </a:lnTo>
                  <a:lnTo>
                    <a:pt x="489" y="29"/>
                  </a:lnTo>
                  <a:lnTo>
                    <a:pt x="491" y="29"/>
                  </a:lnTo>
                  <a:lnTo>
                    <a:pt x="491" y="30"/>
                  </a:lnTo>
                  <a:lnTo>
                    <a:pt x="492" y="31"/>
                  </a:lnTo>
                  <a:lnTo>
                    <a:pt x="493" y="31"/>
                  </a:lnTo>
                  <a:lnTo>
                    <a:pt x="493" y="32"/>
                  </a:lnTo>
                  <a:lnTo>
                    <a:pt x="494" y="32"/>
                  </a:lnTo>
                  <a:lnTo>
                    <a:pt x="495" y="34"/>
                  </a:lnTo>
                  <a:lnTo>
                    <a:pt x="496" y="34"/>
                  </a:lnTo>
                  <a:lnTo>
                    <a:pt x="496" y="35"/>
                  </a:lnTo>
                  <a:lnTo>
                    <a:pt x="498" y="35"/>
                  </a:lnTo>
                  <a:lnTo>
                    <a:pt x="499" y="36"/>
                  </a:lnTo>
                  <a:lnTo>
                    <a:pt x="500" y="36"/>
                  </a:lnTo>
                  <a:lnTo>
                    <a:pt x="501" y="36"/>
                  </a:lnTo>
                  <a:lnTo>
                    <a:pt x="501" y="37"/>
                  </a:lnTo>
                  <a:lnTo>
                    <a:pt x="502" y="37"/>
                  </a:lnTo>
                  <a:lnTo>
                    <a:pt x="503" y="37"/>
                  </a:lnTo>
                  <a:lnTo>
                    <a:pt x="504" y="38"/>
                  </a:lnTo>
                  <a:lnTo>
                    <a:pt x="506" y="38"/>
                  </a:lnTo>
                  <a:lnTo>
                    <a:pt x="506" y="39"/>
                  </a:lnTo>
                  <a:lnTo>
                    <a:pt x="507" y="39"/>
                  </a:lnTo>
                  <a:lnTo>
                    <a:pt x="508" y="41"/>
                  </a:lnTo>
                  <a:lnTo>
                    <a:pt x="509" y="42"/>
                  </a:lnTo>
                  <a:lnTo>
                    <a:pt x="511" y="43"/>
                  </a:lnTo>
                  <a:lnTo>
                    <a:pt x="513" y="44"/>
                  </a:lnTo>
                  <a:lnTo>
                    <a:pt x="514" y="44"/>
                  </a:lnTo>
                  <a:lnTo>
                    <a:pt x="515" y="44"/>
                  </a:lnTo>
                  <a:lnTo>
                    <a:pt x="516" y="44"/>
                  </a:lnTo>
                  <a:lnTo>
                    <a:pt x="517" y="44"/>
                  </a:lnTo>
                  <a:lnTo>
                    <a:pt x="518" y="44"/>
                  </a:lnTo>
                  <a:lnTo>
                    <a:pt x="519" y="44"/>
                  </a:lnTo>
                  <a:lnTo>
                    <a:pt x="521" y="44"/>
                  </a:lnTo>
                  <a:lnTo>
                    <a:pt x="522" y="44"/>
                  </a:lnTo>
                  <a:lnTo>
                    <a:pt x="523" y="44"/>
                  </a:lnTo>
                  <a:lnTo>
                    <a:pt x="525" y="44"/>
                  </a:lnTo>
                  <a:lnTo>
                    <a:pt x="526" y="44"/>
                  </a:lnTo>
                  <a:lnTo>
                    <a:pt x="526" y="45"/>
                  </a:lnTo>
                  <a:lnTo>
                    <a:pt x="528" y="45"/>
                  </a:lnTo>
                  <a:lnTo>
                    <a:pt x="529" y="45"/>
                  </a:lnTo>
                  <a:lnTo>
                    <a:pt x="529" y="44"/>
                  </a:lnTo>
                  <a:lnTo>
                    <a:pt x="529" y="43"/>
                  </a:lnTo>
                  <a:lnTo>
                    <a:pt x="530" y="44"/>
                  </a:lnTo>
                  <a:lnTo>
                    <a:pt x="530" y="45"/>
                  </a:lnTo>
                  <a:lnTo>
                    <a:pt x="531" y="46"/>
                  </a:lnTo>
                  <a:lnTo>
                    <a:pt x="531" y="47"/>
                  </a:lnTo>
                  <a:lnTo>
                    <a:pt x="532" y="47"/>
                  </a:lnTo>
                  <a:lnTo>
                    <a:pt x="533" y="47"/>
                  </a:lnTo>
                  <a:lnTo>
                    <a:pt x="534" y="47"/>
                  </a:lnTo>
                  <a:lnTo>
                    <a:pt x="536" y="49"/>
                  </a:lnTo>
                  <a:lnTo>
                    <a:pt x="536" y="47"/>
                  </a:lnTo>
                  <a:lnTo>
                    <a:pt x="537" y="47"/>
                  </a:lnTo>
                  <a:lnTo>
                    <a:pt x="538" y="47"/>
                  </a:lnTo>
                  <a:lnTo>
                    <a:pt x="539" y="47"/>
                  </a:lnTo>
                  <a:lnTo>
                    <a:pt x="540" y="46"/>
                  </a:lnTo>
                  <a:lnTo>
                    <a:pt x="541" y="46"/>
                  </a:lnTo>
                  <a:lnTo>
                    <a:pt x="541" y="47"/>
                  </a:lnTo>
                  <a:lnTo>
                    <a:pt x="543" y="47"/>
                  </a:lnTo>
                  <a:lnTo>
                    <a:pt x="544" y="47"/>
                  </a:lnTo>
                  <a:lnTo>
                    <a:pt x="544" y="49"/>
                  </a:lnTo>
                  <a:lnTo>
                    <a:pt x="545" y="49"/>
                  </a:lnTo>
                  <a:lnTo>
                    <a:pt x="546" y="49"/>
                  </a:lnTo>
                  <a:lnTo>
                    <a:pt x="546" y="50"/>
                  </a:lnTo>
                  <a:lnTo>
                    <a:pt x="548" y="50"/>
                  </a:lnTo>
                  <a:lnTo>
                    <a:pt x="550" y="51"/>
                  </a:lnTo>
                  <a:lnTo>
                    <a:pt x="551" y="51"/>
                  </a:lnTo>
                  <a:lnTo>
                    <a:pt x="552" y="51"/>
                  </a:lnTo>
                  <a:lnTo>
                    <a:pt x="553" y="52"/>
                  </a:lnTo>
                  <a:lnTo>
                    <a:pt x="556" y="53"/>
                  </a:lnTo>
                  <a:lnTo>
                    <a:pt x="559" y="54"/>
                  </a:lnTo>
                  <a:lnTo>
                    <a:pt x="560" y="56"/>
                  </a:lnTo>
                  <a:lnTo>
                    <a:pt x="560" y="57"/>
                  </a:lnTo>
                  <a:lnTo>
                    <a:pt x="561" y="58"/>
                  </a:lnTo>
                  <a:lnTo>
                    <a:pt x="562" y="59"/>
                  </a:lnTo>
                  <a:lnTo>
                    <a:pt x="563" y="59"/>
                  </a:lnTo>
                  <a:lnTo>
                    <a:pt x="565" y="59"/>
                  </a:lnTo>
                  <a:lnTo>
                    <a:pt x="566" y="59"/>
                  </a:lnTo>
                  <a:lnTo>
                    <a:pt x="568" y="58"/>
                  </a:lnTo>
                  <a:lnTo>
                    <a:pt x="569" y="58"/>
                  </a:lnTo>
                  <a:lnTo>
                    <a:pt x="569" y="57"/>
                  </a:lnTo>
                  <a:lnTo>
                    <a:pt x="570" y="57"/>
                  </a:lnTo>
                  <a:lnTo>
                    <a:pt x="573" y="57"/>
                  </a:lnTo>
                  <a:lnTo>
                    <a:pt x="574" y="58"/>
                  </a:lnTo>
                  <a:lnTo>
                    <a:pt x="575" y="58"/>
                  </a:lnTo>
                  <a:lnTo>
                    <a:pt x="576" y="58"/>
                  </a:lnTo>
                  <a:lnTo>
                    <a:pt x="576" y="57"/>
                  </a:lnTo>
                  <a:lnTo>
                    <a:pt x="577" y="57"/>
                  </a:lnTo>
                  <a:lnTo>
                    <a:pt x="577" y="56"/>
                  </a:lnTo>
                  <a:lnTo>
                    <a:pt x="578" y="56"/>
                  </a:lnTo>
                  <a:lnTo>
                    <a:pt x="580" y="56"/>
                  </a:lnTo>
                  <a:lnTo>
                    <a:pt x="581" y="56"/>
                  </a:lnTo>
                  <a:lnTo>
                    <a:pt x="582" y="56"/>
                  </a:lnTo>
                  <a:lnTo>
                    <a:pt x="582" y="54"/>
                  </a:lnTo>
                  <a:lnTo>
                    <a:pt x="583" y="54"/>
                  </a:lnTo>
                  <a:lnTo>
                    <a:pt x="584" y="54"/>
                  </a:lnTo>
                  <a:lnTo>
                    <a:pt x="584" y="53"/>
                  </a:lnTo>
                  <a:lnTo>
                    <a:pt x="585" y="53"/>
                  </a:lnTo>
                  <a:lnTo>
                    <a:pt x="586" y="52"/>
                  </a:lnTo>
                  <a:lnTo>
                    <a:pt x="588" y="52"/>
                  </a:lnTo>
                  <a:lnTo>
                    <a:pt x="589" y="52"/>
                  </a:lnTo>
                  <a:lnTo>
                    <a:pt x="591" y="52"/>
                  </a:lnTo>
                  <a:lnTo>
                    <a:pt x="592" y="51"/>
                  </a:lnTo>
                  <a:lnTo>
                    <a:pt x="593" y="51"/>
                  </a:lnTo>
                  <a:lnTo>
                    <a:pt x="595" y="50"/>
                  </a:lnTo>
                  <a:lnTo>
                    <a:pt x="596" y="49"/>
                  </a:lnTo>
                  <a:lnTo>
                    <a:pt x="597" y="47"/>
                  </a:lnTo>
                  <a:lnTo>
                    <a:pt x="598" y="46"/>
                  </a:lnTo>
                  <a:lnTo>
                    <a:pt x="599" y="46"/>
                  </a:lnTo>
                  <a:lnTo>
                    <a:pt x="600" y="47"/>
                  </a:lnTo>
                  <a:lnTo>
                    <a:pt x="601" y="47"/>
                  </a:lnTo>
                  <a:lnTo>
                    <a:pt x="603" y="47"/>
                  </a:lnTo>
                  <a:lnTo>
                    <a:pt x="604" y="47"/>
                  </a:lnTo>
                  <a:lnTo>
                    <a:pt x="604" y="46"/>
                  </a:lnTo>
                  <a:lnTo>
                    <a:pt x="605" y="46"/>
                  </a:lnTo>
                  <a:lnTo>
                    <a:pt x="605" y="45"/>
                  </a:lnTo>
                  <a:lnTo>
                    <a:pt x="606" y="45"/>
                  </a:lnTo>
                  <a:lnTo>
                    <a:pt x="606" y="44"/>
                  </a:lnTo>
                  <a:lnTo>
                    <a:pt x="607" y="44"/>
                  </a:lnTo>
                  <a:lnTo>
                    <a:pt x="608" y="44"/>
                  </a:lnTo>
                  <a:lnTo>
                    <a:pt x="610" y="44"/>
                  </a:lnTo>
                  <a:lnTo>
                    <a:pt x="611" y="44"/>
                  </a:lnTo>
                  <a:lnTo>
                    <a:pt x="611" y="43"/>
                  </a:lnTo>
                  <a:lnTo>
                    <a:pt x="612" y="43"/>
                  </a:lnTo>
                  <a:lnTo>
                    <a:pt x="613" y="43"/>
                  </a:lnTo>
                  <a:lnTo>
                    <a:pt x="614" y="42"/>
                  </a:lnTo>
                  <a:lnTo>
                    <a:pt x="615" y="42"/>
                  </a:lnTo>
                  <a:lnTo>
                    <a:pt x="616" y="42"/>
                  </a:lnTo>
                  <a:lnTo>
                    <a:pt x="618" y="42"/>
                  </a:lnTo>
                  <a:lnTo>
                    <a:pt x="619" y="41"/>
                  </a:lnTo>
                  <a:lnTo>
                    <a:pt x="620" y="41"/>
                  </a:lnTo>
                  <a:lnTo>
                    <a:pt x="621" y="41"/>
                  </a:lnTo>
                  <a:lnTo>
                    <a:pt x="623" y="41"/>
                  </a:lnTo>
                  <a:lnTo>
                    <a:pt x="625" y="42"/>
                  </a:lnTo>
                  <a:lnTo>
                    <a:pt x="626" y="42"/>
                  </a:lnTo>
                  <a:lnTo>
                    <a:pt x="627" y="42"/>
                  </a:lnTo>
                  <a:lnTo>
                    <a:pt x="628" y="42"/>
                  </a:lnTo>
                  <a:lnTo>
                    <a:pt x="629" y="41"/>
                  </a:lnTo>
                  <a:lnTo>
                    <a:pt x="630" y="41"/>
                  </a:lnTo>
                  <a:lnTo>
                    <a:pt x="631" y="41"/>
                  </a:lnTo>
                  <a:lnTo>
                    <a:pt x="634" y="41"/>
                  </a:lnTo>
                  <a:lnTo>
                    <a:pt x="634" y="39"/>
                  </a:lnTo>
                  <a:lnTo>
                    <a:pt x="635" y="39"/>
                  </a:lnTo>
                  <a:lnTo>
                    <a:pt x="636" y="39"/>
                  </a:lnTo>
                  <a:lnTo>
                    <a:pt x="638" y="38"/>
                  </a:lnTo>
                  <a:lnTo>
                    <a:pt x="640" y="37"/>
                  </a:lnTo>
                  <a:lnTo>
                    <a:pt x="641" y="37"/>
                  </a:lnTo>
                  <a:lnTo>
                    <a:pt x="642" y="37"/>
                  </a:lnTo>
                  <a:lnTo>
                    <a:pt x="643" y="37"/>
                  </a:lnTo>
                  <a:lnTo>
                    <a:pt x="644" y="37"/>
                  </a:lnTo>
                  <a:lnTo>
                    <a:pt x="645" y="37"/>
                  </a:lnTo>
                  <a:lnTo>
                    <a:pt x="647" y="37"/>
                  </a:lnTo>
                  <a:lnTo>
                    <a:pt x="648" y="37"/>
                  </a:lnTo>
                  <a:lnTo>
                    <a:pt x="650" y="36"/>
                  </a:lnTo>
                  <a:lnTo>
                    <a:pt x="651" y="36"/>
                  </a:lnTo>
                  <a:lnTo>
                    <a:pt x="652" y="36"/>
                  </a:lnTo>
                  <a:lnTo>
                    <a:pt x="653" y="36"/>
                  </a:lnTo>
                  <a:lnTo>
                    <a:pt x="655" y="36"/>
                  </a:lnTo>
                  <a:lnTo>
                    <a:pt x="655" y="35"/>
                  </a:lnTo>
                  <a:lnTo>
                    <a:pt x="656" y="35"/>
                  </a:lnTo>
                  <a:lnTo>
                    <a:pt x="657" y="35"/>
                  </a:lnTo>
                  <a:lnTo>
                    <a:pt x="657" y="34"/>
                  </a:lnTo>
                  <a:lnTo>
                    <a:pt x="658" y="32"/>
                  </a:lnTo>
                  <a:lnTo>
                    <a:pt x="659" y="32"/>
                  </a:lnTo>
                  <a:lnTo>
                    <a:pt x="660" y="31"/>
                  </a:lnTo>
                  <a:lnTo>
                    <a:pt x="662" y="31"/>
                  </a:lnTo>
                  <a:lnTo>
                    <a:pt x="663" y="30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415" name="Freeform 67"/>
            <p:cNvSpPr>
              <a:spLocks/>
            </p:cNvSpPr>
            <p:nvPr/>
          </p:nvSpPr>
          <p:spPr bwMode="auto">
            <a:xfrm>
              <a:off x="8935334" y="5989205"/>
              <a:ext cx="917794" cy="130384"/>
            </a:xfrm>
            <a:custGeom>
              <a:avLst/>
              <a:gdLst>
                <a:gd name="T0" fmla="*/ 14 w 803"/>
                <a:gd name="T1" fmla="*/ 64 h 115"/>
                <a:gd name="T2" fmla="*/ 26 w 803"/>
                <a:gd name="T3" fmla="*/ 65 h 115"/>
                <a:gd name="T4" fmla="*/ 44 w 803"/>
                <a:gd name="T5" fmla="*/ 60 h 115"/>
                <a:gd name="T6" fmla="*/ 61 w 803"/>
                <a:gd name="T7" fmla="*/ 59 h 115"/>
                <a:gd name="T8" fmla="*/ 87 w 803"/>
                <a:gd name="T9" fmla="*/ 52 h 115"/>
                <a:gd name="T10" fmla="*/ 112 w 803"/>
                <a:gd name="T11" fmla="*/ 45 h 115"/>
                <a:gd name="T12" fmla="*/ 131 w 803"/>
                <a:gd name="T13" fmla="*/ 36 h 115"/>
                <a:gd name="T14" fmla="*/ 150 w 803"/>
                <a:gd name="T15" fmla="*/ 35 h 115"/>
                <a:gd name="T16" fmla="*/ 164 w 803"/>
                <a:gd name="T17" fmla="*/ 38 h 115"/>
                <a:gd name="T18" fmla="*/ 178 w 803"/>
                <a:gd name="T19" fmla="*/ 45 h 115"/>
                <a:gd name="T20" fmla="*/ 188 w 803"/>
                <a:gd name="T21" fmla="*/ 53 h 115"/>
                <a:gd name="T22" fmla="*/ 202 w 803"/>
                <a:gd name="T23" fmla="*/ 65 h 115"/>
                <a:gd name="T24" fmla="*/ 208 w 803"/>
                <a:gd name="T25" fmla="*/ 67 h 115"/>
                <a:gd name="T26" fmla="*/ 227 w 803"/>
                <a:gd name="T27" fmla="*/ 57 h 115"/>
                <a:gd name="T28" fmla="*/ 247 w 803"/>
                <a:gd name="T29" fmla="*/ 32 h 115"/>
                <a:gd name="T30" fmla="*/ 263 w 803"/>
                <a:gd name="T31" fmla="*/ 24 h 115"/>
                <a:gd name="T32" fmla="*/ 280 w 803"/>
                <a:gd name="T33" fmla="*/ 10 h 115"/>
                <a:gd name="T34" fmla="*/ 292 w 803"/>
                <a:gd name="T35" fmla="*/ 0 h 115"/>
                <a:gd name="T36" fmla="*/ 298 w 803"/>
                <a:gd name="T37" fmla="*/ 22 h 115"/>
                <a:gd name="T38" fmla="*/ 315 w 803"/>
                <a:gd name="T39" fmla="*/ 36 h 115"/>
                <a:gd name="T40" fmla="*/ 321 w 803"/>
                <a:gd name="T41" fmla="*/ 54 h 115"/>
                <a:gd name="T42" fmla="*/ 321 w 803"/>
                <a:gd name="T43" fmla="*/ 75 h 115"/>
                <a:gd name="T44" fmla="*/ 317 w 803"/>
                <a:gd name="T45" fmla="*/ 94 h 115"/>
                <a:gd name="T46" fmla="*/ 318 w 803"/>
                <a:gd name="T47" fmla="*/ 113 h 115"/>
                <a:gd name="T48" fmla="*/ 340 w 803"/>
                <a:gd name="T49" fmla="*/ 112 h 115"/>
                <a:gd name="T50" fmla="*/ 357 w 803"/>
                <a:gd name="T51" fmla="*/ 105 h 115"/>
                <a:gd name="T52" fmla="*/ 376 w 803"/>
                <a:gd name="T53" fmla="*/ 94 h 115"/>
                <a:gd name="T54" fmla="*/ 399 w 803"/>
                <a:gd name="T55" fmla="*/ 104 h 115"/>
                <a:gd name="T56" fmla="*/ 417 w 803"/>
                <a:gd name="T57" fmla="*/ 103 h 115"/>
                <a:gd name="T58" fmla="*/ 445 w 803"/>
                <a:gd name="T59" fmla="*/ 84 h 115"/>
                <a:gd name="T60" fmla="*/ 464 w 803"/>
                <a:gd name="T61" fmla="*/ 91 h 115"/>
                <a:gd name="T62" fmla="*/ 484 w 803"/>
                <a:gd name="T63" fmla="*/ 84 h 115"/>
                <a:gd name="T64" fmla="*/ 501 w 803"/>
                <a:gd name="T65" fmla="*/ 83 h 115"/>
                <a:gd name="T66" fmla="*/ 516 w 803"/>
                <a:gd name="T67" fmla="*/ 87 h 115"/>
                <a:gd name="T68" fmla="*/ 534 w 803"/>
                <a:gd name="T69" fmla="*/ 82 h 115"/>
                <a:gd name="T70" fmla="*/ 548 w 803"/>
                <a:gd name="T71" fmla="*/ 72 h 115"/>
                <a:gd name="T72" fmla="*/ 561 w 803"/>
                <a:gd name="T73" fmla="*/ 60 h 115"/>
                <a:gd name="T74" fmla="*/ 572 w 803"/>
                <a:gd name="T75" fmla="*/ 75 h 115"/>
                <a:gd name="T76" fmla="*/ 593 w 803"/>
                <a:gd name="T77" fmla="*/ 82 h 115"/>
                <a:gd name="T78" fmla="*/ 607 w 803"/>
                <a:gd name="T79" fmla="*/ 72 h 115"/>
                <a:gd name="T80" fmla="*/ 613 w 803"/>
                <a:gd name="T81" fmla="*/ 59 h 115"/>
                <a:gd name="T82" fmla="*/ 620 w 803"/>
                <a:gd name="T83" fmla="*/ 42 h 115"/>
                <a:gd name="T84" fmla="*/ 635 w 803"/>
                <a:gd name="T85" fmla="*/ 31 h 115"/>
                <a:gd name="T86" fmla="*/ 639 w 803"/>
                <a:gd name="T87" fmla="*/ 49 h 115"/>
                <a:gd name="T88" fmla="*/ 652 w 803"/>
                <a:gd name="T89" fmla="*/ 62 h 115"/>
                <a:gd name="T90" fmla="*/ 676 w 803"/>
                <a:gd name="T91" fmla="*/ 67 h 115"/>
                <a:gd name="T92" fmla="*/ 701 w 803"/>
                <a:gd name="T93" fmla="*/ 57 h 115"/>
                <a:gd name="T94" fmla="*/ 708 w 803"/>
                <a:gd name="T95" fmla="*/ 36 h 115"/>
                <a:gd name="T96" fmla="*/ 716 w 803"/>
                <a:gd name="T97" fmla="*/ 22 h 115"/>
                <a:gd name="T98" fmla="*/ 719 w 803"/>
                <a:gd name="T99" fmla="*/ 8 h 115"/>
                <a:gd name="T100" fmla="*/ 733 w 803"/>
                <a:gd name="T101" fmla="*/ 14 h 115"/>
                <a:gd name="T102" fmla="*/ 740 w 803"/>
                <a:gd name="T103" fmla="*/ 32 h 115"/>
                <a:gd name="T104" fmla="*/ 753 w 803"/>
                <a:gd name="T105" fmla="*/ 47 h 115"/>
                <a:gd name="T106" fmla="*/ 749 w 803"/>
                <a:gd name="T107" fmla="*/ 65 h 115"/>
                <a:gd name="T108" fmla="*/ 768 w 803"/>
                <a:gd name="T109" fmla="*/ 60 h 115"/>
                <a:gd name="T110" fmla="*/ 784 w 803"/>
                <a:gd name="T111" fmla="*/ 47 h 115"/>
                <a:gd name="T112" fmla="*/ 796 w 803"/>
                <a:gd name="T113" fmla="*/ 36 h 115"/>
                <a:gd name="T114" fmla="*/ 803 w 803"/>
                <a:gd name="T115" fmla="*/ 55 h 115"/>
                <a:gd name="T116" fmla="*/ 801 w 803"/>
                <a:gd name="T117" fmla="*/ 75 h 115"/>
                <a:gd name="T118" fmla="*/ 781 w 803"/>
                <a:gd name="T119" fmla="*/ 84 h 115"/>
                <a:gd name="T120" fmla="*/ 763 w 803"/>
                <a:gd name="T121" fmla="*/ 99 h 115"/>
                <a:gd name="T122" fmla="*/ 747 w 803"/>
                <a:gd name="T123" fmla="*/ 104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03" h="115">
                  <a:moveTo>
                    <a:pt x="0" y="68"/>
                  </a:moveTo>
                  <a:lnTo>
                    <a:pt x="0" y="67"/>
                  </a:lnTo>
                  <a:lnTo>
                    <a:pt x="1" y="67"/>
                  </a:lnTo>
                  <a:lnTo>
                    <a:pt x="2" y="66"/>
                  </a:lnTo>
                  <a:lnTo>
                    <a:pt x="4" y="65"/>
                  </a:lnTo>
                  <a:lnTo>
                    <a:pt x="5" y="64"/>
                  </a:lnTo>
                  <a:lnTo>
                    <a:pt x="7" y="64"/>
                  </a:lnTo>
                  <a:lnTo>
                    <a:pt x="8" y="64"/>
                  </a:lnTo>
                  <a:lnTo>
                    <a:pt x="9" y="64"/>
                  </a:lnTo>
                  <a:lnTo>
                    <a:pt x="9" y="65"/>
                  </a:lnTo>
                  <a:lnTo>
                    <a:pt x="10" y="65"/>
                  </a:lnTo>
                  <a:lnTo>
                    <a:pt x="11" y="66"/>
                  </a:lnTo>
                  <a:lnTo>
                    <a:pt x="12" y="66"/>
                  </a:lnTo>
                  <a:lnTo>
                    <a:pt x="12" y="65"/>
                  </a:lnTo>
                  <a:lnTo>
                    <a:pt x="14" y="65"/>
                  </a:lnTo>
                  <a:lnTo>
                    <a:pt x="14" y="64"/>
                  </a:lnTo>
                  <a:lnTo>
                    <a:pt x="15" y="64"/>
                  </a:lnTo>
                  <a:lnTo>
                    <a:pt x="15" y="65"/>
                  </a:lnTo>
                  <a:lnTo>
                    <a:pt x="16" y="65"/>
                  </a:lnTo>
                  <a:lnTo>
                    <a:pt x="16" y="66"/>
                  </a:lnTo>
                  <a:lnTo>
                    <a:pt x="17" y="66"/>
                  </a:lnTo>
                  <a:lnTo>
                    <a:pt x="17" y="67"/>
                  </a:lnTo>
                  <a:lnTo>
                    <a:pt x="18" y="67"/>
                  </a:lnTo>
                  <a:lnTo>
                    <a:pt x="19" y="68"/>
                  </a:lnTo>
                  <a:lnTo>
                    <a:pt x="20" y="67"/>
                  </a:lnTo>
                  <a:lnTo>
                    <a:pt x="22" y="68"/>
                  </a:lnTo>
                  <a:lnTo>
                    <a:pt x="23" y="68"/>
                  </a:lnTo>
                  <a:lnTo>
                    <a:pt x="23" y="67"/>
                  </a:lnTo>
                  <a:lnTo>
                    <a:pt x="23" y="66"/>
                  </a:lnTo>
                  <a:lnTo>
                    <a:pt x="24" y="65"/>
                  </a:lnTo>
                  <a:lnTo>
                    <a:pt x="25" y="65"/>
                  </a:lnTo>
                  <a:lnTo>
                    <a:pt x="26" y="65"/>
                  </a:lnTo>
                  <a:lnTo>
                    <a:pt x="29" y="65"/>
                  </a:lnTo>
                  <a:lnTo>
                    <a:pt x="31" y="64"/>
                  </a:lnTo>
                  <a:lnTo>
                    <a:pt x="32" y="64"/>
                  </a:lnTo>
                  <a:lnTo>
                    <a:pt x="33" y="64"/>
                  </a:lnTo>
                  <a:lnTo>
                    <a:pt x="34" y="64"/>
                  </a:lnTo>
                  <a:lnTo>
                    <a:pt x="35" y="62"/>
                  </a:lnTo>
                  <a:lnTo>
                    <a:pt x="37" y="62"/>
                  </a:lnTo>
                  <a:lnTo>
                    <a:pt x="38" y="62"/>
                  </a:lnTo>
                  <a:lnTo>
                    <a:pt x="38" y="61"/>
                  </a:lnTo>
                  <a:lnTo>
                    <a:pt x="39" y="61"/>
                  </a:lnTo>
                  <a:lnTo>
                    <a:pt x="40" y="61"/>
                  </a:lnTo>
                  <a:lnTo>
                    <a:pt x="40" y="62"/>
                  </a:lnTo>
                  <a:lnTo>
                    <a:pt x="41" y="62"/>
                  </a:lnTo>
                  <a:lnTo>
                    <a:pt x="42" y="62"/>
                  </a:lnTo>
                  <a:lnTo>
                    <a:pt x="42" y="61"/>
                  </a:lnTo>
                  <a:lnTo>
                    <a:pt x="44" y="60"/>
                  </a:lnTo>
                  <a:lnTo>
                    <a:pt x="45" y="60"/>
                  </a:lnTo>
                  <a:lnTo>
                    <a:pt x="46" y="60"/>
                  </a:lnTo>
                  <a:lnTo>
                    <a:pt x="46" y="61"/>
                  </a:lnTo>
                  <a:lnTo>
                    <a:pt x="47" y="61"/>
                  </a:lnTo>
                  <a:lnTo>
                    <a:pt x="48" y="61"/>
                  </a:lnTo>
                  <a:lnTo>
                    <a:pt x="49" y="61"/>
                  </a:lnTo>
                  <a:lnTo>
                    <a:pt x="50" y="61"/>
                  </a:lnTo>
                  <a:lnTo>
                    <a:pt x="52" y="60"/>
                  </a:lnTo>
                  <a:lnTo>
                    <a:pt x="53" y="60"/>
                  </a:lnTo>
                  <a:lnTo>
                    <a:pt x="54" y="60"/>
                  </a:lnTo>
                  <a:lnTo>
                    <a:pt x="55" y="60"/>
                  </a:lnTo>
                  <a:lnTo>
                    <a:pt x="56" y="60"/>
                  </a:lnTo>
                  <a:lnTo>
                    <a:pt x="57" y="59"/>
                  </a:lnTo>
                  <a:lnTo>
                    <a:pt x="59" y="59"/>
                  </a:lnTo>
                  <a:lnTo>
                    <a:pt x="60" y="59"/>
                  </a:lnTo>
                  <a:lnTo>
                    <a:pt x="61" y="59"/>
                  </a:lnTo>
                  <a:lnTo>
                    <a:pt x="62" y="58"/>
                  </a:lnTo>
                  <a:lnTo>
                    <a:pt x="63" y="58"/>
                  </a:lnTo>
                  <a:lnTo>
                    <a:pt x="64" y="58"/>
                  </a:lnTo>
                  <a:lnTo>
                    <a:pt x="65" y="57"/>
                  </a:lnTo>
                  <a:lnTo>
                    <a:pt x="68" y="57"/>
                  </a:lnTo>
                  <a:lnTo>
                    <a:pt x="69" y="57"/>
                  </a:lnTo>
                  <a:lnTo>
                    <a:pt x="70" y="55"/>
                  </a:lnTo>
                  <a:lnTo>
                    <a:pt x="71" y="55"/>
                  </a:lnTo>
                  <a:lnTo>
                    <a:pt x="74" y="55"/>
                  </a:lnTo>
                  <a:lnTo>
                    <a:pt x="75" y="54"/>
                  </a:lnTo>
                  <a:lnTo>
                    <a:pt x="77" y="54"/>
                  </a:lnTo>
                  <a:lnTo>
                    <a:pt x="79" y="53"/>
                  </a:lnTo>
                  <a:lnTo>
                    <a:pt x="82" y="53"/>
                  </a:lnTo>
                  <a:lnTo>
                    <a:pt x="83" y="52"/>
                  </a:lnTo>
                  <a:lnTo>
                    <a:pt x="85" y="52"/>
                  </a:lnTo>
                  <a:lnTo>
                    <a:pt x="87" y="52"/>
                  </a:lnTo>
                  <a:lnTo>
                    <a:pt x="90" y="51"/>
                  </a:lnTo>
                  <a:lnTo>
                    <a:pt x="92" y="50"/>
                  </a:lnTo>
                  <a:lnTo>
                    <a:pt x="94" y="50"/>
                  </a:lnTo>
                  <a:lnTo>
                    <a:pt x="97" y="50"/>
                  </a:lnTo>
                  <a:lnTo>
                    <a:pt x="98" y="49"/>
                  </a:lnTo>
                  <a:lnTo>
                    <a:pt x="99" y="49"/>
                  </a:lnTo>
                  <a:lnTo>
                    <a:pt x="100" y="49"/>
                  </a:lnTo>
                  <a:lnTo>
                    <a:pt x="101" y="49"/>
                  </a:lnTo>
                  <a:lnTo>
                    <a:pt x="101" y="47"/>
                  </a:lnTo>
                  <a:lnTo>
                    <a:pt x="102" y="47"/>
                  </a:lnTo>
                  <a:lnTo>
                    <a:pt x="104" y="47"/>
                  </a:lnTo>
                  <a:lnTo>
                    <a:pt x="105" y="47"/>
                  </a:lnTo>
                  <a:lnTo>
                    <a:pt x="107" y="47"/>
                  </a:lnTo>
                  <a:lnTo>
                    <a:pt x="108" y="47"/>
                  </a:lnTo>
                  <a:lnTo>
                    <a:pt x="109" y="46"/>
                  </a:lnTo>
                  <a:lnTo>
                    <a:pt x="112" y="45"/>
                  </a:lnTo>
                  <a:lnTo>
                    <a:pt x="113" y="45"/>
                  </a:lnTo>
                  <a:lnTo>
                    <a:pt x="115" y="44"/>
                  </a:lnTo>
                  <a:lnTo>
                    <a:pt x="116" y="44"/>
                  </a:lnTo>
                  <a:lnTo>
                    <a:pt x="117" y="43"/>
                  </a:lnTo>
                  <a:lnTo>
                    <a:pt x="120" y="43"/>
                  </a:lnTo>
                  <a:lnTo>
                    <a:pt x="121" y="42"/>
                  </a:lnTo>
                  <a:lnTo>
                    <a:pt x="122" y="42"/>
                  </a:lnTo>
                  <a:lnTo>
                    <a:pt x="123" y="40"/>
                  </a:lnTo>
                  <a:lnTo>
                    <a:pt x="124" y="40"/>
                  </a:lnTo>
                  <a:lnTo>
                    <a:pt x="126" y="39"/>
                  </a:lnTo>
                  <a:lnTo>
                    <a:pt x="127" y="39"/>
                  </a:lnTo>
                  <a:lnTo>
                    <a:pt x="128" y="39"/>
                  </a:lnTo>
                  <a:lnTo>
                    <a:pt x="128" y="38"/>
                  </a:lnTo>
                  <a:lnTo>
                    <a:pt x="129" y="38"/>
                  </a:lnTo>
                  <a:lnTo>
                    <a:pt x="130" y="37"/>
                  </a:lnTo>
                  <a:lnTo>
                    <a:pt x="131" y="36"/>
                  </a:lnTo>
                  <a:lnTo>
                    <a:pt x="132" y="35"/>
                  </a:lnTo>
                  <a:lnTo>
                    <a:pt x="134" y="35"/>
                  </a:lnTo>
                  <a:lnTo>
                    <a:pt x="135" y="35"/>
                  </a:lnTo>
                  <a:lnTo>
                    <a:pt x="136" y="35"/>
                  </a:lnTo>
                  <a:lnTo>
                    <a:pt x="137" y="35"/>
                  </a:lnTo>
                  <a:lnTo>
                    <a:pt x="138" y="35"/>
                  </a:lnTo>
                  <a:lnTo>
                    <a:pt x="138" y="34"/>
                  </a:lnTo>
                  <a:lnTo>
                    <a:pt x="139" y="34"/>
                  </a:lnTo>
                  <a:lnTo>
                    <a:pt x="142" y="34"/>
                  </a:lnTo>
                  <a:lnTo>
                    <a:pt x="143" y="34"/>
                  </a:lnTo>
                  <a:lnTo>
                    <a:pt x="144" y="34"/>
                  </a:lnTo>
                  <a:lnTo>
                    <a:pt x="145" y="34"/>
                  </a:lnTo>
                  <a:lnTo>
                    <a:pt x="146" y="35"/>
                  </a:lnTo>
                  <a:lnTo>
                    <a:pt x="147" y="35"/>
                  </a:lnTo>
                  <a:lnTo>
                    <a:pt x="149" y="35"/>
                  </a:lnTo>
                  <a:lnTo>
                    <a:pt x="150" y="35"/>
                  </a:lnTo>
                  <a:lnTo>
                    <a:pt x="151" y="35"/>
                  </a:lnTo>
                  <a:lnTo>
                    <a:pt x="152" y="35"/>
                  </a:lnTo>
                  <a:lnTo>
                    <a:pt x="153" y="36"/>
                  </a:lnTo>
                  <a:lnTo>
                    <a:pt x="153" y="37"/>
                  </a:lnTo>
                  <a:lnTo>
                    <a:pt x="154" y="37"/>
                  </a:lnTo>
                  <a:lnTo>
                    <a:pt x="156" y="37"/>
                  </a:lnTo>
                  <a:lnTo>
                    <a:pt x="157" y="37"/>
                  </a:lnTo>
                  <a:lnTo>
                    <a:pt x="157" y="36"/>
                  </a:lnTo>
                  <a:lnTo>
                    <a:pt x="158" y="36"/>
                  </a:lnTo>
                  <a:lnTo>
                    <a:pt x="159" y="36"/>
                  </a:lnTo>
                  <a:lnTo>
                    <a:pt x="160" y="36"/>
                  </a:lnTo>
                  <a:lnTo>
                    <a:pt x="160" y="37"/>
                  </a:lnTo>
                  <a:lnTo>
                    <a:pt x="161" y="38"/>
                  </a:lnTo>
                  <a:lnTo>
                    <a:pt x="163" y="37"/>
                  </a:lnTo>
                  <a:lnTo>
                    <a:pt x="164" y="37"/>
                  </a:lnTo>
                  <a:lnTo>
                    <a:pt x="164" y="38"/>
                  </a:lnTo>
                  <a:lnTo>
                    <a:pt x="164" y="39"/>
                  </a:lnTo>
                  <a:lnTo>
                    <a:pt x="165" y="39"/>
                  </a:lnTo>
                  <a:lnTo>
                    <a:pt x="165" y="38"/>
                  </a:lnTo>
                  <a:lnTo>
                    <a:pt x="166" y="38"/>
                  </a:lnTo>
                  <a:lnTo>
                    <a:pt x="166" y="39"/>
                  </a:lnTo>
                  <a:lnTo>
                    <a:pt x="167" y="39"/>
                  </a:lnTo>
                  <a:lnTo>
                    <a:pt x="168" y="40"/>
                  </a:lnTo>
                  <a:lnTo>
                    <a:pt x="169" y="40"/>
                  </a:lnTo>
                  <a:lnTo>
                    <a:pt x="171" y="42"/>
                  </a:lnTo>
                  <a:lnTo>
                    <a:pt x="172" y="42"/>
                  </a:lnTo>
                  <a:lnTo>
                    <a:pt x="173" y="43"/>
                  </a:lnTo>
                  <a:lnTo>
                    <a:pt x="173" y="44"/>
                  </a:lnTo>
                  <a:lnTo>
                    <a:pt x="174" y="44"/>
                  </a:lnTo>
                  <a:lnTo>
                    <a:pt x="175" y="45"/>
                  </a:lnTo>
                  <a:lnTo>
                    <a:pt x="176" y="45"/>
                  </a:lnTo>
                  <a:lnTo>
                    <a:pt x="178" y="45"/>
                  </a:lnTo>
                  <a:lnTo>
                    <a:pt x="178" y="46"/>
                  </a:lnTo>
                  <a:lnTo>
                    <a:pt x="179" y="45"/>
                  </a:lnTo>
                  <a:lnTo>
                    <a:pt x="180" y="45"/>
                  </a:lnTo>
                  <a:lnTo>
                    <a:pt x="181" y="45"/>
                  </a:lnTo>
                  <a:lnTo>
                    <a:pt x="182" y="45"/>
                  </a:lnTo>
                  <a:lnTo>
                    <a:pt x="182" y="46"/>
                  </a:lnTo>
                  <a:lnTo>
                    <a:pt x="183" y="47"/>
                  </a:lnTo>
                  <a:lnTo>
                    <a:pt x="184" y="47"/>
                  </a:lnTo>
                  <a:lnTo>
                    <a:pt x="184" y="49"/>
                  </a:lnTo>
                  <a:lnTo>
                    <a:pt x="184" y="50"/>
                  </a:lnTo>
                  <a:lnTo>
                    <a:pt x="186" y="50"/>
                  </a:lnTo>
                  <a:lnTo>
                    <a:pt x="186" y="51"/>
                  </a:lnTo>
                  <a:lnTo>
                    <a:pt x="186" y="52"/>
                  </a:lnTo>
                  <a:lnTo>
                    <a:pt x="187" y="52"/>
                  </a:lnTo>
                  <a:lnTo>
                    <a:pt x="188" y="52"/>
                  </a:lnTo>
                  <a:lnTo>
                    <a:pt x="188" y="53"/>
                  </a:lnTo>
                  <a:lnTo>
                    <a:pt x="188" y="54"/>
                  </a:lnTo>
                  <a:lnTo>
                    <a:pt x="189" y="55"/>
                  </a:lnTo>
                  <a:lnTo>
                    <a:pt x="189" y="57"/>
                  </a:lnTo>
                  <a:lnTo>
                    <a:pt x="190" y="57"/>
                  </a:lnTo>
                  <a:lnTo>
                    <a:pt x="191" y="57"/>
                  </a:lnTo>
                  <a:lnTo>
                    <a:pt x="193" y="58"/>
                  </a:lnTo>
                  <a:lnTo>
                    <a:pt x="194" y="58"/>
                  </a:lnTo>
                  <a:lnTo>
                    <a:pt x="194" y="59"/>
                  </a:lnTo>
                  <a:lnTo>
                    <a:pt x="195" y="59"/>
                  </a:lnTo>
                  <a:lnTo>
                    <a:pt x="197" y="60"/>
                  </a:lnTo>
                  <a:lnTo>
                    <a:pt x="198" y="60"/>
                  </a:lnTo>
                  <a:lnTo>
                    <a:pt x="199" y="61"/>
                  </a:lnTo>
                  <a:lnTo>
                    <a:pt x="201" y="61"/>
                  </a:lnTo>
                  <a:lnTo>
                    <a:pt x="201" y="62"/>
                  </a:lnTo>
                  <a:lnTo>
                    <a:pt x="201" y="64"/>
                  </a:lnTo>
                  <a:lnTo>
                    <a:pt x="202" y="65"/>
                  </a:lnTo>
                  <a:lnTo>
                    <a:pt x="202" y="66"/>
                  </a:lnTo>
                  <a:lnTo>
                    <a:pt x="203" y="66"/>
                  </a:lnTo>
                  <a:lnTo>
                    <a:pt x="204" y="67"/>
                  </a:lnTo>
                  <a:lnTo>
                    <a:pt x="204" y="68"/>
                  </a:lnTo>
                  <a:lnTo>
                    <a:pt x="205" y="68"/>
                  </a:lnTo>
                  <a:lnTo>
                    <a:pt x="205" y="69"/>
                  </a:lnTo>
                  <a:lnTo>
                    <a:pt x="206" y="69"/>
                  </a:lnTo>
                  <a:lnTo>
                    <a:pt x="208" y="69"/>
                  </a:lnTo>
                  <a:lnTo>
                    <a:pt x="208" y="68"/>
                  </a:lnTo>
                  <a:lnTo>
                    <a:pt x="208" y="67"/>
                  </a:lnTo>
                  <a:lnTo>
                    <a:pt x="206" y="67"/>
                  </a:lnTo>
                  <a:lnTo>
                    <a:pt x="206" y="66"/>
                  </a:lnTo>
                  <a:lnTo>
                    <a:pt x="208" y="66"/>
                  </a:lnTo>
                  <a:lnTo>
                    <a:pt x="208" y="65"/>
                  </a:lnTo>
                  <a:lnTo>
                    <a:pt x="208" y="66"/>
                  </a:lnTo>
                  <a:lnTo>
                    <a:pt x="208" y="67"/>
                  </a:lnTo>
                  <a:lnTo>
                    <a:pt x="209" y="67"/>
                  </a:lnTo>
                  <a:lnTo>
                    <a:pt x="210" y="66"/>
                  </a:lnTo>
                  <a:lnTo>
                    <a:pt x="211" y="66"/>
                  </a:lnTo>
                  <a:lnTo>
                    <a:pt x="214" y="65"/>
                  </a:lnTo>
                  <a:lnTo>
                    <a:pt x="216" y="64"/>
                  </a:lnTo>
                  <a:lnTo>
                    <a:pt x="216" y="62"/>
                  </a:lnTo>
                  <a:lnTo>
                    <a:pt x="217" y="62"/>
                  </a:lnTo>
                  <a:lnTo>
                    <a:pt x="218" y="61"/>
                  </a:lnTo>
                  <a:lnTo>
                    <a:pt x="219" y="61"/>
                  </a:lnTo>
                  <a:lnTo>
                    <a:pt x="221" y="60"/>
                  </a:lnTo>
                  <a:lnTo>
                    <a:pt x="223" y="60"/>
                  </a:lnTo>
                  <a:lnTo>
                    <a:pt x="224" y="59"/>
                  </a:lnTo>
                  <a:lnTo>
                    <a:pt x="225" y="59"/>
                  </a:lnTo>
                  <a:lnTo>
                    <a:pt x="226" y="58"/>
                  </a:lnTo>
                  <a:lnTo>
                    <a:pt x="226" y="57"/>
                  </a:lnTo>
                  <a:lnTo>
                    <a:pt x="227" y="57"/>
                  </a:lnTo>
                  <a:lnTo>
                    <a:pt x="227" y="55"/>
                  </a:lnTo>
                  <a:lnTo>
                    <a:pt x="228" y="53"/>
                  </a:lnTo>
                  <a:lnTo>
                    <a:pt x="231" y="51"/>
                  </a:lnTo>
                  <a:lnTo>
                    <a:pt x="231" y="49"/>
                  </a:lnTo>
                  <a:lnTo>
                    <a:pt x="232" y="46"/>
                  </a:lnTo>
                  <a:lnTo>
                    <a:pt x="233" y="46"/>
                  </a:lnTo>
                  <a:lnTo>
                    <a:pt x="234" y="44"/>
                  </a:lnTo>
                  <a:lnTo>
                    <a:pt x="236" y="42"/>
                  </a:lnTo>
                  <a:lnTo>
                    <a:pt x="238" y="39"/>
                  </a:lnTo>
                  <a:lnTo>
                    <a:pt x="240" y="37"/>
                  </a:lnTo>
                  <a:lnTo>
                    <a:pt x="241" y="36"/>
                  </a:lnTo>
                  <a:lnTo>
                    <a:pt x="241" y="35"/>
                  </a:lnTo>
                  <a:lnTo>
                    <a:pt x="242" y="34"/>
                  </a:lnTo>
                  <a:lnTo>
                    <a:pt x="243" y="34"/>
                  </a:lnTo>
                  <a:lnTo>
                    <a:pt x="246" y="32"/>
                  </a:lnTo>
                  <a:lnTo>
                    <a:pt x="247" y="32"/>
                  </a:lnTo>
                  <a:lnTo>
                    <a:pt x="247" y="31"/>
                  </a:lnTo>
                  <a:lnTo>
                    <a:pt x="248" y="31"/>
                  </a:lnTo>
                  <a:lnTo>
                    <a:pt x="249" y="30"/>
                  </a:lnTo>
                  <a:lnTo>
                    <a:pt x="250" y="30"/>
                  </a:lnTo>
                  <a:lnTo>
                    <a:pt x="251" y="30"/>
                  </a:lnTo>
                  <a:lnTo>
                    <a:pt x="253" y="30"/>
                  </a:lnTo>
                  <a:lnTo>
                    <a:pt x="254" y="30"/>
                  </a:lnTo>
                  <a:lnTo>
                    <a:pt x="254" y="29"/>
                  </a:lnTo>
                  <a:lnTo>
                    <a:pt x="255" y="29"/>
                  </a:lnTo>
                  <a:lnTo>
                    <a:pt x="256" y="29"/>
                  </a:lnTo>
                  <a:lnTo>
                    <a:pt x="257" y="28"/>
                  </a:lnTo>
                  <a:lnTo>
                    <a:pt x="258" y="28"/>
                  </a:lnTo>
                  <a:lnTo>
                    <a:pt x="260" y="28"/>
                  </a:lnTo>
                  <a:lnTo>
                    <a:pt x="260" y="27"/>
                  </a:lnTo>
                  <a:lnTo>
                    <a:pt x="261" y="25"/>
                  </a:lnTo>
                  <a:lnTo>
                    <a:pt x="263" y="24"/>
                  </a:lnTo>
                  <a:lnTo>
                    <a:pt x="264" y="23"/>
                  </a:lnTo>
                  <a:lnTo>
                    <a:pt x="265" y="22"/>
                  </a:lnTo>
                  <a:lnTo>
                    <a:pt x="268" y="21"/>
                  </a:lnTo>
                  <a:lnTo>
                    <a:pt x="270" y="20"/>
                  </a:lnTo>
                  <a:lnTo>
                    <a:pt x="271" y="19"/>
                  </a:lnTo>
                  <a:lnTo>
                    <a:pt x="272" y="19"/>
                  </a:lnTo>
                  <a:lnTo>
                    <a:pt x="273" y="19"/>
                  </a:lnTo>
                  <a:lnTo>
                    <a:pt x="275" y="17"/>
                  </a:lnTo>
                  <a:lnTo>
                    <a:pt x="276" y="17"/>
                  </a:lnTo>
                  <a:lnTo>
                    <a:pt x="277" y="16"/>
                  </a:lnTo>
                  <a:lnTo>
                    <a:pt x="278" y="16"/>
                  </a:lnTo>
                  <a:lnTo>
                    <a:pt x="279" y="15"/>
                  </a:lnTo>
                  <a:lnTo>
                    <a:pt x="279" y="14"/>
                  </a:lnTo>
                  <a:lnTo>
                    <a:pt x="280" y="13"/>
                  </a:lnTo>
                  <a:lnTo>
                    <a:pt x="280" y="12"/>
                  </a:lnTo>
                  <a:lnTo>
                    <a:pt x="280" y="10"/>
                  </a:lnTo>
                  <a:lnTo>
                    <a:pt x="281" y="9"/>
                  </a:lnTo>
                  <a:lnTo>
                    <a:pt x="281" y="8"/>
                  </a:lnTo>
                  <a:lnTo>
                    <a:pt x="281" y="7"/>
                  </a:lnTo>
                  <a:lnTo>
                    <a:pt x="283" y="6"/>
                  </a:lnTo>
                  <a:lnTo>
                    <a:pt x="283" y="5"/>
                  </a:lnTo>
                  <a:lnTo>
                    <a:pt x="284" y="4"/>
                  </a:lnTo>
                  <a:lnTo>
                    <a:pt x="284" y="2"/>
                  </a:lnTo>
                  <a:lnTo>
                    <a:pt x="285" y="2"/>
                  </a:lnTo>
                  <a:lnTo>
                    <a:pt x="285" y="1"/>
                  </a:lnTo>
                  <a:lnTo>
                    <a:pt x="286" y="1"/>
                  </a:lnTo>
                  <a:lnTo>
                    <a:pt x="287" y="1"/>
                  </a:lnTo>
                  <a:lnTo>
                    <a:pt x="288" y="1"/>
                  </a:lnTo>
                  <a:lnTo>
                    <a:pt x="290" y="1"/>
                  </a:lnTo>
                  <a:lnTo>
                    <a:pt x="291" y="1"/>
                  </a:lnTo>
                  <a:lnTo>
                    <a:pt x="292" y="1"/>
                  </a:lnTo>
                  <a:lnTo>
                    <a:pt x="292" y="0"/>
                  </a:lnTo>
                  <a:lnTo>
                    <a:pt x="293" y="0"/>
                  </a:lnTo>
                  <a:lnTo>
                    <a:pt x="293" y="1"/>
                  </a:lnTo>
                  <a:lnTo>
                    <a:pt x="294" y="1"/>
                  </a:lnTo>
                  <a:lnTo>
                    <a:pt x="294" y="2"/>
                  </a:lnTo>
                  <a:lnTo>
                    <a:pt x="294" y="5"/>
                  </a:lnTo>
                  <a:lnTo>
                    <a:pt x="294" y="7"/>
                  </a:lnTo>
                  <a:lnTo>
                    <a:pt x="294" y="8"/>
                  </a:lnTo>
                  <a:lnTo>
                    <a:pt x="294" y="9"/>
                  </a:lnTo>
                  <a:lnTo>
                    <a:pt x="294" y="10"/>
                  </a:lnTo>
                  <a:lnTo>
                    <a:pt x="295" y="13"/>
                  </a:lnTo>
                  <a:lnTo>
                    <a:pt x="295" y="15"/>
                  </a:lnTo>
                  <a:lnTo>
                    <a:pt x="296" y="16"/>
                  </a:lnTo>
                  <a:lnTo>
                    <a:pt x="296" y="19"/>
                  </a:lnTo>
                  <a:lnTo>
                    <a:pt x="296" y="20"/>
                  </a:lnTo>
                  <a:lnTo>
                    <a:pt x="298" y="21"/>
                  </a:lnTo>
                  <a:lnTo>
                    <a:pt x="298" y="22"/>
                  </a:lnTo>
                  <a:lnTo>
                    <a:pt x="298" y="23"/>
                  </a:lnTo>
                  <a:lnTo>
                    <a:pt x="298" y="24"/>
                  </a:lnTo>
                  <a:lnTo>
                    <a:pt x="299" y="25"/>
                  </a:lnTo>
                  <a:lnTo>
                    <a:pt x="299" y="27"/>
                  </a:lnTo>
                  <a:lnTo>
                    <a:pt x="301" y="28"/>
                  </a:lnTo>
                  <a:lnTo>
                    <a:pt x="302" y="28"/>
                  </a:lnTo>
                  <a:lnTo>
                    <a:pt x="303" y="29"/>
                  </a:lnTo>
                  <a:lnTo>
                    <a:pt x="306" y="31"/>
                  </a:lnTo>
                  <a:lnTo>
                    <a:pt x="307" y="31"/>
                  </a:lnTo>
                  <a:lnTo>
                    <a:pt x="308" y="32"/>
                  </a:lnTo>
                  <a:lnTo>
                    <a:pt x="309" y="32"/>
                  </a:lnTo>
                  <a:lnTo>
                    <a:pt x="310" y="34"/>
                  </a:lnTo>
                  <a:lnTo>
                    <a:pt x="311" y="34"/>
                  </a:lnTo>
                  <a:lnTo>
                    <a:pt x="313" y="35"/>
                  </a:lnTo>
                  <a:lnTo>
                    <a:pt x="314" y="36"/>
                  </a:lnTo>
                  <a:lnTo>
                    <a:pt x="315" y="36"/>
                  </a:lnTo>
                  <a:lnTo>
                    <a:pt x="316" y="37"/>
                  </a:lnTo>
                  <a:lnTo>
                    <a:pt x="316" y="38"/>
                  </a:lnTo>
                  <a:lnTo>
                    <a:pt x="317" y="39"/>
                  </a:lnTo>
                  <a:lnTo>
                    <a:pt x="318" y="39"/>
                  </a:lnTo>
                  <a:lnTo>
                    <a:pt x="320" y="40"/>
                  </a:lnTo>
                  <a:lnTo>
                    <a:pt x="321" y="42"/>
                  </a:lnTo>
                  <a:lnTo>
                    <a:pt x="321" y="43"/>
                  </a:lnTo>
                  <a:lnTo>
                    <a:pt x="322" y="44"/>
                  </a:lnTo>
                  <a:lnTo>
                    <a:pt x="322" y="45"/>
                  </a:lnTo>
                  <a:lnTo>
                    <a:pt x="323" y="47"/>
                  </a:lnTo>
                  <a:lnTo>
                    <a:pt x="323" y="49"/>
                  </a:lnTo>
                  <a:lnTo>
                    <a:pt x="323" y="51"/>
                  </a:lnTo>
                  <a:lnTo>
                    <a:pt x="323" y="52"/>
                  </a:lnTo>
                  <a:lnTo>
                    <a:pt x="323" y="53"/>
                  </a:lnTo>
                  <a:lnTo>
                    <a:pt x="322" y="53"/>
                  </a:lnTo>
                  <a:lnTo>
                    <a:pt x="321" y="54"/>
                  </a:lnTo>
                  <a:lnTo>
                    <a:pt x="320" y="54"/>
                  </a:lnTo>
                  <a:lnTo>
                    <a:pt x="320" y="55"/>
                  </a:lnTo>
                  <a:lnTo>
                    <a:pt x="320" y="58"/>
                  </a:lnTo>
                  <a:lnTo>
                    <a:pt x="318" y="59"/>
                  </a:lnTo>
                  <a:lnTo>
                    <a:pt x="317" y="60"/>
                  </a:lnTo>
                  <a:lnTo>
                    <a:pt x="318" y="61"/>
                  </a:lnTo>
                  <a:lnTo>
                    <a:pt x="318" y="62"/>
                  </a:lnTo>
                  <a:lnTo>
                    <a:pt x="320" y="65"/>
                  </a:lnTo>
                  <a:lnTo>
                    <a:pt x="321" y="68"/>
                  </a:lnTo>
                  <a:lnTo>
                    <a:pt x="321" y="70"/>
                  </a:lnTo>
                  <a:lnTo>
                    <a:pt x="322" y="70"/>
                  </a:lnTo>
                  <a:lnTo>
                    <a:pt x="321" y="72"/>
                  </a:lnTo>
                  <a:lnTo>
                    <a:pt x="321" y="73"/>
                  </a:lnTo>
                  <a:lnTo>
                    <a:pt x="320" y="74"/>
                  </a:lnTo>
                  <a:lnTo>
                    <a:pt x="321" y="74"/>
                  </a:lnTo>
                  <a:lnTo>
                    <a:pt x="321" y="75"/>
                  </a:lnTo>
                  <a:lnTo>
                    <a:pt x="321" y="76"/>
                  </a:lnTo>
                  <a:lnTo>
                    <a:pt x="321" y="79"/>
                  </a:lnTo>
                  <a:lnTo>
                    <a:pt x="320" y="79"/>
                  </a:lnTo>
                  <a:lnTo>
                    <a:pt x="320" y="80"/>
                  </a:lnTo>
                  <a:lnTo>
                    <a:pt x="318" y="81"/>
                  </a:lnTo>
                  <a:lnTo>
                    <a:pt x="317" y="82"/>
                  </a:lnTo>
                  <a:lnTo>
                    <a:pt x="316" y="83"/>
                  </a:lnTo>
                  <a:lnTo>
                    <a:pt x="315" y="84"/>
                  </a:lnTo>
                  <a:lnTo>
                    <a:pt x="315" y="85"/>
                  </a:lnTo>
                  <a:lnTo>
                    <a:pt x="315" y="87"/>
                  </a:lnTo>
                  <a:lnTo>
                    <a:pt x="315" y="88"/>
                  </a:lnTo>
                  <a:lnTo>
                    <a:pt x="316" y="89"/>
                  </a:lnTo>
                  <a:lnTo>
                    <a:pt x="316" y="90"/>
                  </a:lnTo>
                  <a:lnTo>
                    <a:pt x="316" y="91"/>
                  </a:lnTo>
                  <a:lnTo>
                    <a:pt x="317" y="92"/>
                  </a:lnTo>
                  <a:lnTo>
                    <a:pt x="317" y="94"/>
                  </a:lnTo>
                  <a:lnTo>
                    <a:pt x="318" y="96"/>
                  </a:lnTo>
                  <a:lnTo>
                    <a:pt x="318" y="97"/>
                  </a:lnTo>
                  <a:lnTo>
                    <a:pt x="317" y="98"/>
                  </a:lnTo>
                  <a:lnTo>
                    <a:pt x="316" y="100"/>
                  </a:lnTo>
                  <a:lnTo>
                    <a:pt x="315" y="104"/>
                  </a:lnTo>
                  <a:lnTo>
                    <a:pt x="315" y="105"/>
                  </a:lnTo>
                  <a:lnTo>
                    <a:pt x="314" y="105"/>
                  </a:lnTo>
                  <a:lnTo>
                    <a:pt x="314" y="106"/>
                  </a:lnTo>
                  <a:lnTo>
                    <a:pt x="314" y="107"/>
                  </a:lnTo>
                  <a:lnTo>
                    <a:pt x="314" y="110"/>
                  </a:lnTo>
                  <a:lnTo>
                    <a:pt x="314" y="111"/>
                  </a:lnTo>
                  <a:lnTo>
                    <a:pt x="314" y="112"/>
                  </a:lnTo>
                  <a:lnTo>
                    <a:pt x="315" y="112"/>
                  </a:lnTo>
                  <a:lnTo>
                    <a:pt x="315" y="113"/>
                  </a:lnTo>
                  <a:lnTo>
                    <a:pt x="316" y="114"/>
                  </a:lnTo>
                  <a:lnTo>
                    <a:pt x="318" y="113"/>
                  </a:lnTo>
                  <a:lnTo>
                    <a:pt x="321" y="114"/>
                  </a:lnTo>
                  <a:lnTo>
                    <a:pt x="322" y="114"/>
                  </a:lnTo>
                  <a:lnTo>
                    <a:pt x="324" y="113"/>
                  </a:lnTo>
                  <a:lnTo>
                    <a:pt x="325" y="113"/>
                  </a:lnTo>
                  <a:lnTo>
                    <a:pt x="326" y="113"/>
                  </a:lnTo>
                  <a:lnTo>
                    <a:pt x="328" y="113"/>
                  </a:lnTo>
                  <a:lnTo>
                    <a:pt x="329" y="113"/>
                  </a:lnTo>
                  <a:lnTo>
                    <a:pt x="330" y="113"/>
                  </a:lnTo>
                  <a:lnTo>
                    <a:pt x="331" y="113"/>
                  </a:lnTo>
                  <a:lnTo>
                    <a:pt x="332" y="113"/>
                  </a:lnTo>
                  <a:lnTo>
                    <a:pt x="333" y="113"/>
                  </a:lnTo>
                  <a:lnTo>
                    <a:pt x="335" y="113"/>
                  </a:lnTo>
                  <a:lnTo>
                    <a:pt x="337" y="114"/>
                  </a:lnTo>
                  <a:lnTo>
                    <a:pt x="338" y="114"/>
                  </a:lnTo>
                  <a:lnTo>
                    <a:pt x="339" y="113"/>
                  </a:lnTo>
                  <a:lnTo>
                    <a:pt x="340" y="112"/>
                  </a:lnTo>
                  <a:lnTo>
                    <a:pt x="342" y="110"/>
                  </a:lnTo>
                  <a:lnTo>
                    <a:pt x="343" y="109"/>
                  </a:lnTo>
                  <a:lnTo>
                    <a:pt x="344" y="109"/>
                  </a:lnTo>
                  <a:lnTo>
                    <a:pt x="345" y="107"/>
                  </a:lnTo>
                  <a:lnTo>
                    <a:pt x="346" y="109"/>
                  </a:lnTo>
                  <a:lnTo>
                    <a:pt x="347" y="109"/>
                  </a:lnTo>
                  <a:lnTo>
                    <a:pt x="348" y="110"/>
                  </a:lnTo>
                  <a:lnTo>
                    <a:pt x="351" y="110"/>
                  </a:lnTo>
                  <a:lnTo>
                    <a:pt x="352" y="111"/>
                  </a:lnTo>
                  <a:lnTo>
                    <a:pt x="353" y="111"/>
                  </a:lnTo>
                  <a:lnTo>
                    <a:pt x="353" y="110"/>
                  </a:lnTo>
                  <a:lnTo>
                    <a:pt x="353" y="109"/>
                  </a:lnTo>
                  <a:lnTo>
                    <a:pt x="354" y="109"/>
                  </a:lnTo>
                  <a:lnTo>
                    <a:pt x="354" y="107"/>
                  </a:lnTo>
                  <a:lnTo>
                    <a:pt x="357" y="106"/>
                  </a:lnTo>
                  <a:lnTo>
                    <a:pt x="357" y="105"/>
                  </a:lnTo>
                  <a:lnTo>
                    <a:pt x="359" y="103"/>
                  </a:lnTo>
                  <a:lnTo>
                    <a:pt x="360" y="102"/>
                  </a:lnTo>
                  <a:lnTo>
                    <a:pt x="361" y="99"/>
                  </a:lnTo>
                  <a:lnTo>
                    <a:pt x="362" y="99"/>
                  </a:lnTo>
                  <a:lnTo>
                    <a:pt x="362" y="98"/>
                  </a:lnTo>
                  <a:lnTo>
                    <a:pt x="363" y="97"/>
                  </a:lnTo>
                  <a:lnTo>
                    <a:pt x="363" y="96"/>
                  </a:lnTo>
                  <a:lnTo>
                    <a:pt x="365" y="96"/>
                  </a:lnTo>
                  <a:lnTo>
                    <a:pt x="366" y="95"/>
                  </a:lnTo>
                  <a:lnTo>
                    <a:pt x="366" y="94"/>
                  </a:lnTo>
                  <a:lnTo>
                    <a:pt x="367" y="92"/>
                  </a:lnTo>
                  <a:lnTo>
                    <a:pt x="369" y="92"/>
                  </a:lnTo>
                  <a:lnTo>
                    <a:pt x="372" y="94"/>
                  </a:lnTo>
                  <a:lnTo>
                    <a:pt x="373" y="94"/>
                  </a:lnTo>
                  <a:lnTo>
                    <a:pt x="374" y="94"/>
                  </a:lnTo>
                  <a:lnTo>
                    <a:pt x="376" y="94"/>
                  </a:lnTo>
                  <a:lnTo>
                    <a:pt x="377" y="94"/>
                  </a:lnTo>
                  <a:lnTo>
                    <a:pt x="380" y="94"/>
                  </a:lnTo>
                  <a:lnTo>
                    <a:pt x="380" y="95"/>
                  </a:lnTo>
                  <a:lnTo>
                    <a:pt x="381" y="95"/>
                  </a:lnTo>
                  <a:lnTo>
                    <a:pt x="382" y="95"/>
                  </a:lnTo>
                  <a:lnTo>
                    <a:pt x="383" y="96"/>
                  </a:lnTo>
                  <a:lnTo>
                    <a:pt x="384" y="96"/>
                  </a:lnTo>
                  <a:lnTo>
                    <a:pt x="385" y="96"/>
                  </a:lnTo>
                  <a:lnTo>
                    <a:pt x="388" y="98"/>
                  </a:lnTo>
                  <a:lnTo>
                    <a:pt x="391" y="100"/>
                  </a:lnTo>
                  <a:lnTo>
                    <a:pt x="392" y="100"/>
                  </a:lnTo>
                  <a:lnTo>
                    <a:pt x="395" y="100"/>
                  </a:lnTo>
                  <a:lnTo>
                    <a:pt x="396" y="100"/>
                  </a:lnTo>
                  <a:lnTo>
                    <a:pt x="397" y="102"/>
                  </a:lnTo>
                  <a:lnTo>
                    <a:pt x="398" y="103"/>
                  </a:lnTo>
                  <a:lnTo>
                    <a:pt x="399" y="104"/>
                  </a:lnTo>
                  <a:lnTo>
                    <a:pt x="400" y="105"/>
                  </a:lnTo>
                  <a:lnTo>
                    <a:pt x="400" y="106"/>
                  </a:lnTo>
                  <a:lnTo>
                    <a:pt x="402" y="107"/>
                  </a:lnTo>
                  <a:lnTo>
                    <a:pt x="403" y="109"/>
                  </a:lnTo>
                  <a:lnTo>
                    <a:pt x="404" y="109"/>
                  </a:lnTo>
                  <a:lnTo>
                    <a:pt x="405" y="109"/>
                  </a:lnTo>
                  <a:lnTo>
                    <a:pt x="406" y="109"/>
                  </a:lnTo>
                  <a:lnTo>
                    <a:pt x="407" y="109"/>
                  </a:lnTo>
                  <a:lnTo>
                    <a:pt x="410" y="107"/>
                  </a:lnTo>
                  <a:lnTo>
                    <a:pt x="411" y="107"/>
                  </a:lnTo>
                  <a:lnTo>
                    <a:pt x="412" y="107"/>
                  </a:lnTo>
                  <a:lnTo>
                    <a:pt x="413" y="106"/>
                  </a:lnTo>
                  <a:lnTo>
                    <a:pt x="414" y="106"/>
                  </a:lnTo>
                  <a:lnTo>
                    <a:pt x="414" y="105"/>
                  </a:lnTo>
                  <a:lnTo>
                    <a:pt x="415" y="104"/>
                  </a:lnTo>
                  <a:lnTo>
                    <a:pt x="417" y="103"/>
                  </a:lnTo>
                  <a:lnTo>
                    <a:pt x="418" y="102"/>
                  </a:lnTo>
                  <a:lnTo>
                    <a:pt x="418" y="100"/>
                  </a:lnTo>
                  <a:lnTo>
                    <a:pt x="419" y="99"/>
                  </a:lnTo>
                  <a:lnTo>
                    <a:pt x="420" y="98"/>
                  </a:lnTo>
                  <a:lnTo>
                    <a:pt x="421" y="97"/>
                  </a:lnTo>
                  <a:lnTo>
                    <a:pt x="423" y="96"/>
                  </a:lnTo>
                  <a:lnTo>
                    <a:pt x="426" y="95"/>
                  </a:lnTo>
                  <a:lnTo>
                    <a:pt x="428" y="94"/>
                  </a:lnTo>
                  <a:lnTo>
                    <a:pt x="430" y="92"/>
                  </a:lnTo>
                  <a:lnTo>
                    <a:pt x="433" y="90"/>
                  </a:lnTo>
                  <a:lnTo>
                    <a:pt x="435" y="89"/>
                  </a:lnTo>
                  <a:lnTo>
                    <a:pt x="437" y="88"/>
                  </a:lnTo>
                  <a:lnTo>
                    <a:pt x="440" y="87"/>
                  </a:lnTo>
                  <a:lnTo>
                    <a:pt x="441" y="85"/>
                  </a:lnTo>
                  <a:lnTo>
                    <a:pt x="443" y="85"/>
                  </a:lnTo>
                  <a:lnTo>
                    <a:pt x="445" y="84"/>
                  </a:lnTo>
                  <a:lnTo>
                    <a:pt x="449" y="84"/>
                  </a:lnTo>
                  <a:lnTo>
                    <a:pt x="450" y="83"/>
                  </a:lnTo>
                  <a:lnTo>
                    <a:pt x="451" y="83"/>
                  </a:lnTo>
                  <a:lnTo>
                    <a:pt x="452" y="84"/>
                  </a:lnTo>
                  <a:lnTo>
                    <a:pt x="454" y="84"/>
                  </a:lnTo>
                  <a:lnTo>
                    <a:pt x="456" y="84"/>
                  </a:lnTo>
                  <a:lnTo>
                    <a:pt x="457" y="85"/>
                  </a:lnTo>
                  <a:lnTo>
                    <a:pt x="458" y="85"/>
                  </a:lnTo>
                  <a:lnTo>
                    <a:pt x="459" y="85"/>
                  </a:lnTo>
                  <a:lnTo>
                    <a:pt x="460" y="87"/>
                  </a:lnTo>
                  <a:lnTo>
                    <a:pt x="462" y="87"/>
                  </a:lnTo>
                  <a:lnTo>
                    <a:pt x="462" y="88"/>
                  </a:lnTo>
                  <a:lnTo>
                    <a:pt x="463" y="88"/>
                  </a:lnTo>
                  <a:lnTo>
                    <a:pt x="463" y="89"/>
                  </a:lnTo>
                  <a:lnTo>
                    <a:pt x="463" y="90"/>
                  </a:lnTo>
                  <a:lnTo>
                    <a:pt x="464" y="91"/>
                  </a:lnTo>
                  <a:lnTo>
                    <a:pt x="465" y="91"/>
                  </a:lnTo>
                  <a:lnTo>
                    <a:pt x="466" y="91"/>
                  </a:lnTo>
                  <a:lnTo>
                    <a:pt x="467" y="91"/>
                  </a:lnTo>
                  <a:lnTo>
                    <a:pt x="470" y="91"/>
                  </a:lnTo>
                  <a:lnTo>
                    <a:pt x="471" y="90"/>
                  </a:lnTo>
                  <a:lnTo>
                    <a:pt x="472" y="90"/>
                  </a:lnTo>
                  <a:lnTo>
                    <a:pt x="474" y="90"/>
                  </a:lnTo>
                  <a:lnTo>
                    <a:pt x="475" y="90"/>
                  </a:lnTo>
                  <a:lnTo>
                    <a:pt x="478" y="89"/>
                  </a:lnTo>
                  <a:lnTo>
                    <a:pt x="479" y="89"/>
                  </a:lnTo>
                  <a:lnTo>
                    <a:pt x="480" y="89"/>
                  </a:lnTo>
                  <a:lnTo>
                    <a:pt x="480" y="88"/>
                  </a:lnTo>
                  <a:lnTo>
                    <a:pt x="481" y="87"/>
                  </a:lnTo>
                  <a:lnTo>
                    <a:pt x="481" y="85"/>
                  </a:lnTo>
                  <a:lnTo>
                    <a:pt x="482" y="84"/>
                  </a:lnTo>
                  <a:lnTo>
                    <a:pt x="484" y="84"/>
                  </a:lnTo>
                  <a:lnTo>
                    <a:pt x="485" y="84"/>
                  </a:lnTo>
                  <a:lnTo>
                    <a:pt x="486" y="84"/>
                  </a:lnTo>
                  <a:lnTo>
                    <a:pt x="487" y="84"/>
                  </a:lnTo>
                  <a:lnTo>
                    <a:pt x="488" y="84"/>
                  </a:lnTo>
                  <a:lnTo>
                    <a:pt x="489" y="84"/>
                  </a:lnTo>
                  <a:lnTo>
                    <a:pt x="490" y="84"/>
                  </a:lnTo>
                  <a:lnTo>
                    <a:pt x="492" y="84"/>
                  </a:lnTo>
                  <a:lnTo>
                    <a:pt x="493" y="83"/>
                  </a:lnTo>
                  <a:lnTo>
                    <a:pt x="493" y="82"/>
                  </a:lnTo>
                  <a:lnTo>
                    <a:pt x="494" y="81"/>
                  </a:lnTo>
                  <a:lnTo>
                    <a:pt x="495" y="80"/>
                  </a:lnTo>
                  <a:lnTo>
                    <a:pt x="496" y="80"/>
                  </a:lnTo>
                  <a:lnTo>
                    <a:pt x="497" y="81"/>
                  </a:lnTo>
                  <a:lnTo>
                    <a:pt x="499" y="82"/>
                  </a:lnTo>
                  <a:lnTo>
                    <a:pt x="500" y="82"/>
                  </a:lnTo>
                  <a:lnTo>
                    <a:pt x="501" y="83"/>
                  </a:lnTo>
                  <a:lnTo>
                    <a:pt x="501" y="84"/>
                  </a:lnTo>
                  <a:lnTo>
                    <a:pt x="502" y="85"/>
                  </a:lnTo>
                  <a:lnTo>
                    <a:pt x="503" y="85"/>
                  </a:lnTo>
                  <a:lnTo>
                    <a:pt x="503" y="87"/>
                  </a:lnTo>
                  <a:lnTo>
                    <a:pt x="504" y="87"/>
                  </a:lnTo>
                  <a:lnTo>
                    <a:pt x="505" y="88"/>
                  </a:lnTo>
                  <a:lnTo>
                    <a:pt x="505" y="89"/>
                  </a:lnTo>
                  <a:lnTo>
                    <a:pt x="507" y="89"/>
                  </a:lnTo>
                  <a:lnTo>
                    <a:pt x="508" y="87"/>
                  </a:lnTo>
                  <a:lnTo>
                    <a:pt x="508" y="85"/>
                  </a:lnTo>
                  <a:lnTo>
                    <a:pt x="509" y="85"/>
                  </a:lnTo>
                  <a:lnTo>
                    <a:pt x="510" y="85"/>
                  </a:lnTo>
                  <a:lnTo>
                    <a:pt x="511" y="85"/>
                  </a:lnTo>
                  <a:lnTo>
                    <a:pt x="512" y="87"/>
                  </a:lnTo>
                  <a:lnTo>
                    <a:pt x="514" y="87"/>
                  </a:lnTo>
                  <a:lnTo>
                    <a:pt x="516" y="87"/>
                  </a:lnTo>
                  <a:lnTo>
                    <a:pt x="517" y="87"/>
                  </a:lnTo>
                  <a:lnTo>
                    <a:pt x="518" y="87"/>
                  </a:lnTo>
                  <a:lnTo>
                    <a:pt x="519" y="87"/>
                  </a:lnTo>
                  <a:lnTo>
                    <a:pt x="520" y="87"/>
                  </a:lnTo>
                  <a:lnTo>
                    <a:pt x="522" y="87"/>
                  </a:lnTo>
                  <a:lnTo>
                    <a:pt x="523" y="85"/>
                  </a:lnTo>
                  <a:lnTo>
                    <a:pt x="524" y="84"/>
                  </a:lnTo>
                  <a:lnTo>
                    <a:pt x="525" y="83"/>
                  </a:lnTo>
                  <a:lnTo>
                    <a:pt x="526" y="82"/>
                  </a:lnTo>
                  <a:lnTo>
                    <a:pt x="527" y="82"/>
                  </a:lnTo>
                  <a:lnTo>
                    <a:pt x="529" y="83"/>
                  </a:lnTo>
                  <a:lnTo>
                    <a:pt x="530" y="82"/>
                  </a:lnTo>
                  <a:lnTo>
                    <a:pt x="531" y="82"/>
                  </a:lnTo>
                  <a:lnTo>
                    <a:pt x="532" y="82"/>
                  </a:lnTo>
                  <a:lnTo>
                    <a:pt x="533" y="82"/>
                  </a:lnTo>
                  <a:lnTo>
                    <a:pt x="534" y="82"/>
                  </a:lnTo>
                  <a:lnTo>
                    <a:pt x="534" y="81"/>
                  </a:lnTo>
                  <a:lnTo>
                    <a:pt x="536" y="80"/>
                  </a:lnTo>
                  <a:lnTo>
                    <a:pt x="537" y="80"/>
                  </a:lnTo>
                  <a:lnTo>
                    <a:pt x="538" y="79"/>
                  </a:lnTo>
                  <a:lnTo>
                    <a:pt x="539" y="77"/>
                  </a:lnTo>
                  <a:lnTo>
                    <a:pt x="540" y="77"/>
                  </a:lnTo>
                  <a:lnTo>
                    <a:pt x="540" y="76"/>
                  </a:lnTo>
                  <a:lnTo>
                    <a:pt x="541" y="76"/>
                  </a:lnTo>
                  <a:lnTo>
                    <a:pt x="542" y="76"/>
                  </a:lnTo>
                  <a:lnTo>
                    <a:pt x="544" y="76"/>
                  </a:lnTo>
                  <a:lnTo>
                    <a:pt x="545" y="76"/>
                  </a:lnTo>
                  <a:lnTo>
                    <a:pt x="546" y="75"/>
                  </a:lnTo>
                  <a:lnTo>
                    <a:pt x="547" y="74"/>
                  </a:lnTo>
                  <a:lnTo>
                    <a:pt x="548" y="74"/>
                  </a:lnTo>
                  <a:lnTo>
                    <a:pt x="548" y="73"/>
                  </a:lnTo>
                  <a:lnTo>
                    <a:pt x="548" y="72"/>
                  </a:lnTo>
                  <a:lnTo>
                    <a:pt x="549" y="72"/>
                  </a:lnTo>
                  <a:lnTo>
                    <a:pt x="551" y="72"/>
                  </a:lnTo>
                  <a:lnTo>
                    <a:pt x="551" y="73"/>
                  </a:lnTo>
                  <a:lnTo>
                    <a:pt x="552" y="73"/>
                  </a:lnTo>
                  <a:lnTo>
                    <a:pt x="552" y="72"/>
                  </a:lnTo>
                  <a:lnTo>
                    <a:pt x="552" y="70"/>
                  </a:lnTo>
                  <a:lnTo>
                    <a:pt x="552" y="69"/>
                  </a:lnTo>
                  <a:lnTo>
                    <a:pt x="553" y="69"/>
                  </a:lnTo>
                  <a:lnTo>
                    <a:pt x="554" y="69"/>
                  </a:lnTo>
                  <a:lnTo>
                    <a:pt x="555" y="68"/>
                  </a:lnTo>
                  <a:lnTo>
                    <a:pt x="556" y="67"/>
                  </a:lnTo>
                  <a:lnTo>
                    <a:pt x="557" y="66"/>
                  </a:lnTo>
                  <a:lnTo>
                    <a:pt x="559" y="65"/>
                  </a:lnTo>
                  <a:lnTo>
                    <a:pt x="559" y="64"/>
                  </a:lnTo>
                  <a:lnTo>
                    <a:pt x="560" y="64"/>
                  </a:lnTo>
                  <a:lnTo>
                    <a:pt x="561" y="60"/>
                  </a:lnTo>
                  <a:lnTo>
                    <a:pt x="561" y="61"/>
                  </a:lnTo>
                  <a:lnTo>
                    <a:pt x="562" y="61"/>
                  </a:lnTo>
                  <a:lnTo>
                    <a:pt x="562" y="62"/>
                  </a:lnTo>
                  <a:lnTo>
                    <a:pt x="563" y="64"/>
                  </a:lnTo>
                  <a:lnTo>
                    <a:pt x="563" y="65"/>
                  </a:lnTo>
                  <a:lnTo>
                    <a:pt x="564" y="65"/>
                  </a:lnTo>
                  <a:lnTo>
                    <a:pt x="564" y="66"/>
                  </a:lnTo>
                  <a:lnTo>
                    <a:pt x="566" y="67"/>
                  </a:lnTo>
                  <a:lnTo>
                    <a:pt x="566" y="68"/>
                  </a:lnTo>
                  <a:lnTo>
                    <a:pt x="566" y="69"/>
                  </a:lnTo>
                  <a:lnTo>
                    <a:pt x="567" y="70"/>
                  </a:lnTo>
                  <a:lnTo>
                    <a:pt x="568" y="72"/>
                  </a:lnTo>
                  <a:lnTo>
                    <a:pt x="569" y="73"/>
                  </a:lnTo>
                  <a:lnTo>
                    <a:pt x="570" y="74"/>
                  </a:lnTo>
                  <a:lnTo>
                    <a:pt x="571" y="74"/>
                  </a:lnTo>
                  <a:lnTo>
                    <a:pt x="572" y="75"/>
                  </a:lnTo>
                  <a:lnTo>
                    <a:pt x="574" y="76"/>
                  </a:lnTo>
                  <a:lnTo>
                    <a:pt x="576" y="77"/>
                  </a:lnTo>
                  <a:lnTo>
                    <a:pt x="577" y="80"/>
                  </a:lnTo>
                  <a:lnTo>
                    <a:pt x="578" y="81"/>
                  </a:lnTo>
                  <a:lnTo>
                    <a:pt x="579" y="82"/>
                  </a:lnTo>
                  <a:lnTo>
                    <a:pt x="581" y="83"/>
                  </a:lnTo>
                  <a:lnTo>
                    <a:pt x="582" y="84"/>
                  </a:lnTo>
                  <a:lnTo>
                    <a:pt x="583" y="85"/>
                  </a:lnTo>
                  <a:lnTo>
                    <a:pt x="585" y="87"/>
                  </a:lnTo>
                  <a:lnTo>
                    <a:pt x="586" y="87"/>
                  </a:lnTo>
                  <a:lnTo>
                    <a:pt x="587" y="88"/>
                  </a:lnTo>
                  <a:lnTo>
                    <a:pt x="590" y="85"/>
                  </a:lnTo>
                  <a:lnTo>
                    <a:pt x="591" y="85"/>
                  </a:lnTo>
                  <a:lnTo>
                    <a:pt x="592" y="84"/>
                  </a:lnTo>
                  <a:lnTo>
                    <a:pt x="593" y="83"/>
                  </a:lnTo>
                  <a:lnTo>
                    <a:pt x="593" y="82"/>
                  </a:lnTo>
                  <a:lnTo>
                    <a:pt x="594" y="81"/>
                  </a:lnTo>
                  <a:lnTo>
                    <a:pt x="594" y="80"/>
                  </a:lnTo>
                  <a:lnTo>
                    <a:pt x="596" y="80"/>
                  </a:lnTo>
                  <a:lnTo>
                    <a:pt x="597" y="79"/>
                  </a:lnTo>
                  <a:lnTo>
                    <a:pt x="599" y="79"/>
                  </a:lnTo>
                  <a:lnTo>
                    <a:pt x="600" y="77"/>
                  </a:lnTo>
                  <a:lnTo>
                    <a:pt x="600" y="76"/>
                  </a:lnTo>
                  <a:lnTo>
                    <a:pt x="601" y="76"/>
                  </a:lnTo>
                  <a:lnTo>
                    <a:pt x="601" y="75"/>
                  </a:lnTo>
                  <a:lnTo>
                    <a:pt x="602" y="74"/>
                  </a:lnTo>
                  <a:lnTo>
                    <a:pt x="604" y="74"/>
                  </a:lnTo>
                  <a:lnTo>
                    <a:pt x="605" y="74"/>
                  </a:lnTo>
                  <a:lnTo>
                    <a:pt x="606" y="74"/>
                  </a:lnTo>
                  <a:lnTo>
                    <a:pt x="606" y="73"/>
                  </a:lnTo>
                  <a:lnTo>
                    <a:pt x="607" y="73"/>
                  </a:lnTo>
                  <a:lnTo>
                    <a:pt x="607" y="72"/>
                  </a:lnTo>
                  <a:lnTo>
                    <a:pt x="608" y="72"/>
                  </a:lnTo>
                  <a:lnTo>
                    <a:pt x="608" y="70"/>
                  </a:lnTo>
                  <a:lnTo>
                    <a:pt x="609" y="70"/>
                  </a:lnTo>
                  <a:lnTo>
                    <a:pt x="611" y="69"/>
                  </a:lnTo>
                  <a:lnTo>
                    <a:pt x="612" y="69"/>
                  </a:lnTo>
                  <a:lnTo>
                    <a:pt x="612" y="68"/>
                  </a:lnTo>
                  <a:lnTo>
                    <a:pt x="613" y="67"/>
                  </a:lnTo>
                  <a:lnTo>
                    <a:pt x="614" y="67"/>
                  </a:lnTo>
                  <a:lnTo>
                    <a:pt x="614" y="66"/>
                  </a:lnTo>
                  <a:lnTo>
                    <a:pt x="614" y="65"/>
                  </a:lnTo>
                  <a:lnTo>
                    <a:pt x="614" y="64"/>
                  </a:lnTo>
                  <a:lnTo>
                    <a:pt x="614" y="62"/>
                  </a:lnTo>
                  <a:lnTo>
                    <a:pt x="614" y="61"/>
                  </a:lnTo>
                  <a:lnTo>
                    <a:pt x="613" y="60"/>
                  </a:lnTo>
                  <a:lnTo>
                    <a:pt x="612" y="59"/>
                  </a:lnTo>
                  <a:lnTo>
                    <a:pt x="613" y="59"/>
                  </a:lnTo>
                  <a:lnTo>
                    <a:pt x="614" y="58"/>
                  </a:lnTo>
                  <a:lnTo>
                    <a:pt x="614" y="57"/>
                  </a:lnTo>
                  <a:lnTo>
                    <a:pt x="614" y="55"/>
                  </a:lnTo>
                  <a:lnTo>
                    <a:pt x="614" y="54"/>
                  </a:lnTo>
                  <a:lnTo>
                    <a:pt x="615" y="53"/>
                  </a:lnTo>
                  <a:lnTo>
                    <a:pt x="615" y="52"/>
                  </a:lnTo>
                  <a:lnTo>
                    <a:pt x="616" y="52"/>
                  </a:lnTo>
                  <a:lnTo>
                    <a:pt x="618" y="51"/>
                  </a:lnTo>
                  <a:lnTo>
                    <a:pt x="619" y="50"/>
                  </a:lnTo>
                  <a:lnTo>
                    <a:pt x="619" y="49"/>
                  </a:lnTo>
                  <a:lnTo>
                    <a:pt x="619" y="47"/>
                  </a:lnTo>
                  <a:lnTo>
                    <a:pt x="619" y="46"/>
                  </a:lnTo>
                  <a:lnTo>
                    <a:pt x="619" y="45"/>
                  </a:lnTo>
                  <a:lnTo>
                    <a:pt x="619" y="44"/>
                  </a:lnTo>
                  <a:lnTo>
                    <a:pt x="620" y="43"/>
                  </a:lnTo>
                  <a:lnTo>
                    <a:pt x="620" y="42"/>
                  </a:lnTo>
                  <a:lnTo>
                    <a:pt x="621" y="42"/>
                  </a:lnTo>
                  <a:lnTo>
                    <a:pt x="622" y="40"/>
                  </a:lnTo>
                  <a:lnTo>
                    <a:pt x="623" y="39"/>
                  </a:lnTo>
                  <a:lnTo>
                    <a:pt x="624" y="38"/>
                  </a:lnTo>
                  <a:lnTo>
                    <a:pt x="626" y="37"/>
                  </a:lnTo>
                  <a:lnTo>
                    <a:pt x="626" y="36"/>
                  </a:lnTo>
                  <a:lnTo>
                    <a:pt x="627" y="36"/>
                  </a:lnTo>
                  <a:lnTo>
                    <a:pt x="628" y="35"/>
                  </a:lnTo>
                  <a:lnTo>
                    <a:pt x="629" y="35"/>
                  </a:lnTo>
                  <a:lnTo>
                    <a:pt x="630" y="35"/>
                  </a:lnTo>
                  <a:lnTo>
                    <a:pt x="631" y="35"/>
                  </a:lnTo>
                  <a:lnTo>
                    <a:pt x="631" y="34"/>
                  </a:lnTo>
                  <a:lnTo>
                    <a:pt x="633" y="34"/>
                  </a:lnTo>
                  <a:lnTo>
                    <a:pt x="633" y="32"/>
                  </a:lnTo>
                  <a:lnTo>
                    <a:pt x="634" y="32"/>
                  </a:lnTo>
                  <a:lnTo>
                    <a:pt x="635" y="31"/>
                  </a:lnTo>
                  <a:lnTo>
                    <a:pt x="634" y="31"/>
                  </a:lnTo>
                  <a:lnTo>
                    <a:pt x="635" y="31"/>
                  </a:lnTo>
                  <a:lnTo>
                    <a:pt x="636" y="30"/>
                  </a:lnTo>
                  <a:lnTo>
                    <a:pt x="638" y="29"/>
                  </a:lnTo>
                  <a:lnTo>
                    <a:pt x="638" y="30"/>
                  </a:lnTo>
                  <a:lnTo>
                    <a:pt x="639" y="31"/>
                  </a:lnTo>
                  <a:lnTo>
                    <a:pt x="638" y="36"/>
                  </a:lnTo>
                  <a:lnTo>
                    <a:pt x="637" y="37"/>
                  </a:lnTo>
                  <a:lnTo>
                    <a:pt x="637" y="38"/>
                  </a:lnTo>
                  <a:lnTo>
                    <a:pt x="637" y="39"/>
                  </a:lnTo>
                  <a:lnTo>
                    <a:pt x="637" y="40"/>
                  </a:lnTo>
                  <a:lnTo>
                    <a:pt x="637" y="43"/>
                  </a:lnTo>
                  <a:lnTo>
                    <a:pt x="637" y="45"/>
                  </a:lnTo>
                  <a:lnTo>
                    <a:pt x="638" y="46"/>
                  </a:lnTo>
                  <a:lnTo>
                    <a:pt x="638" y="47"/>
                  </a:lnTo>
                  <a:lnTo>
                    <a:pt x="639" y="49"/>
                  </a:lnTo>
                  <a:lnTo>
                    <a:pt x="638" y="50"/>
                  </a:lnTo>
                  <a:lnTo>
                    <a:pt x="637" y="51"/>
                  </a:lnTo>
                  <a:lnTo>
                    <a:pt x="637" y="52"/>
                  </a:lnTo>
                  <a:lnTo>
                    <a:pt x="636" y="54"/>
                  </a:lnTo>
                  <a:lnTo>
                    <a:pt x="636" y="55"/>
                  </a:lnTo>
                  <a:lnTo>
                    <a:pt x="636" y="57"/>
                  </a:lnTo>
                  <a:lnTo>
                    <a:pt x="635" y="58"/>
                  </a:lnTo>
                  <a:lnTo>
                    <a:pt x="637" y="58"/>
                  </a:lnTo>
                  <a:lnTo>
                    <a:pt x="639" y="59"/>
                  </a:lnTo>
                  <a:lnTo>
                    <a:pt x="642" y="60"/>
                  </a:lnTo>
                  <a:lnTo>
                    <a:pt x="643" y="61"/>
                  </a:lnTo>
                  <a:lnTo>
                    <a:pt x="645" y="61"/>
                  </a:lnTo>
                  <a:lnTo>
                    <a:pt x="646" y="61"/>
                  </a:lnTo>
                  <a:lnTo>
                    <a:pt x="649" y="62"/>
                  </a:lnTo>
                  <a:lnTo>
                    <a:pt x="651" y="62"/>
                  </a:lnTo>
                  <a:lnTo>
                    <a:pt x="652" y="62"/>
                  </a:lnTo>
                  <a:lnTo>
                    <a:pt x="653" y="64"/>
                  </a:lnTo>
                  <a:lnTo>
                    <a:pt x="654" y="64"/>
                  </a:lnTo>
                  <a:lnTo>
                    <a:pt x="656" y="65"/>
                  </a:lnTo>
                  <a:lnTo>
                    <a:pt x="658" y="66"/>
                  </a:lnTo>
                  <a:lnTo>
                    <a:pt x="659" y="67"/>
                  </a:lnTo>
                  <a:lnTo>
                    <a:pt x="660" y="67"/>
                  </a:lnTo>
                  <a:lnTo>
                    <a:pt x="661" y="68"/>
                  </a:lnTo>
                  <a:lnTo>
                    <a:pt x="663" y="68"/>
                  </a:lnTo>
                  <a:lnTo>
                    <a:pt x="664" y="68"/>
                  </a:lnTo>
                  <a:lnTo>
                    <a:pt x="666" y="67"/>
                  </a:lnTo>
                  <a:lnTo>
                    <a:pt x="668" y="67"/>
                  </a:lnTo>
                  <a:lnTo>
                    <a:pt x="671" y="68"/>
                  </a:lnTo>
                  <a:lnTo>
                    <a:pt x="672" y="68"/>
                  </a:lnTo>
                  <a:lnTo>
                    <a:pt x="673" y="67"/>
                  </a:lnTo>
                  <a:lnTo>
                    <a:pt x="674" y="67"/>
                  </a:lnTo>
                  <a:lnTo>
                    <a:pt x="676" y="67"/>
                  </a:lnTo>
                  <a:lnTo>
                    <a:pt x="679" y="67"/>
                  </a:lnTo>
                  <a:lnTo>
                    <a:pt x="680" y="67"/>
                  </a:lnTo>
                  <a:lnTo>
                    <a:pt x="683" y="67"/>
                  </a:lnTo>
                  <a:lnTo>
                    <a:pt x="686" y="67"/>
                  </a:lnTo>
                  <a:lnTo>
                    <a:pt x="688" y="67"/>
                  </a:lnTo>
                  <a:lnTo>
                    <a:pt x="689" y="67"/>
                  </a:lnTo>
                  <a:lnTo>
                    <a:pt x="690" y="66"/>
                  </a:lnTo>
                  <a:lnTo>
                    <a:pt x="693" y="65"/>
                  </a:lnTo>
                  <a:lnTo>
                    <a:pt x="695" y="64"/>
                  </a:lnTo>
                  <a:lnTo>
                    <a:pt x="695" y="62"/>
                  </a:lnTo>
                  <a:lnTo>
                    <a:pt x="696" y="61"/>
                  </a:lnTo>
                  <a:lnTo>
                    <a:pt x="697" y="61"/>
                  </a:lnTo>
                  <a:lnTo>
                    <a:pt x="698" y="60"/>
                  </a:lnTo>
                  <a:lnTo>
                    <a:pt x="699" y="59"/>
                  </a:lnTo>
                  <a:lnTo>
                    <a:pt x="699" y="58"/>
                  </a:lnTo>
                  <a:lnTo>
                    <a:pt x="701" y="57"/>
                  </a:lnTo>
                  <a:lnTo>
                    <a:pt x="701" y="55"/>
                  </a:lnTo>
                  <a:lnTo>
                    <a:pt x="702" y="54"/>
                  </a:lnTo>
                  <a:lnTo>
                    <a:pt x="703" y="53"/>
                  </a:lnTo>
                  <a:lnTo>
                    <a:pt x="703" y="52"/>
                  </a:lnTo>
                  <a:lnTo>
                    <a:pt x="703" y="51"/>
                  </a:lnTo>
                  <a:lnTo>
                    <a:pt x="703" y="50"/>
                  </a:lnTo>
                  <a:lnTo>
                    <a:pt x="702" y="47"/>
                  </a:lnTo>
                  <a:lnTo>
                    <a:pt x="702" y="46"/>
                  </a:lnTo>
                  <a:lnTo>
                    <a:pt x="702" y="45"/>
                  </a:lnTo>
                  <a:lnTo>
                    <a:pt x="702" y="44"/>
                  </a:lnTo>
                  <a:lnTo>
                    <a:pt x="702" y="43"/>
                  </a:lnTo>
                  <a:lnTo>
                    <a:pt x="702" y="42"/>
                  </a:lnTo>
                  <a:lnTo>
                    <a:pt x="703" y="40"/>
                  </a:lnTo>
                  <a:lnTo>
                    <a:pt x="704" y="38"/>
                  </a:lnTo>
                  <a:lnTo>
                    <a:pt x="706" y="37"/>
                  </a:lnTo>
                  <a:lnTo>
                    <a:pt x="708" y="36"/>
                  </a:lnTo>
                  <a:lnTo>
                    <a:pt x="709" y="35"/>
                  </a:lnTo>
                  <a:lnTo>
                    <a:pt x="710" y="34"/>
                  </a:lnTo>
                  <a:lnTo>
                    <a:pt x="711" y="32"/>
                  </a:lnTo>
                  <a:lnTo>
                    <a:pt x="712" y="32"/>
                  </a:lnTo>
                  <a:lnTo>
                    <a:pt x="712" y="31"/>
                  </a:lnTo>
                  <a:lnTo>
                    <a:pt x="713" y="31"/>
                  </a:lnTo>
                  <a:lnTo>
                    <a:pt x="715" y="30"/>
                  </a:lnTo>
                  <a:lnTo>
                    <a:pt x="716" y="30"/>
                  </a:lnTo>
                  <a:lnTo>
                    <a:pt x="716" y="29"/>
                  </a:lnTo>
                  <a:lnTo>
                    <a:pt x="717" y="29"/>
                  </a:lnTo>
                  <a:lnTo>
                    <a:pt x="718" y="28"/>
                  </a:lnTo>
                  <a:lnTo>
                    <a:pt x="718" y="27"/>
                  </a:lnTo>
                  <a:lnTo>
                    <a:pt x="718" y="25"/>
                  </a:lnTo>
                  <a:lnTo>
                    <a:pt x="717" y="24"/>
                  </a:lnTo>
                  <a:lnTo>
                    <a:pt x="716" y="23"/>
                  </a:lnTo>
                  <a:lnTo>
                    <a:pt x="716" y="22"/>
                  </a:lnTo>
                  <a:lnTo>
                    <a:pt x="715" y="22"/>
                  </a:lnTo>
                  <a:lnTo>
                    <a:pt x="715" y="21"/>
                  </a:lnTo>
                  <a:lnTo>
                    <a:pt x="713" y="20"/>
                  </a:lnTo>
                  <a:lnTo>
                    <a:pt x="713" y="19"/>
                  </a:lnTo>
                  <a:lnTo>
                    <a:pt x="713" y="17"/>
                  </a:lnTo>
                  <a:lnTo>
                    <a:pt x="713" y="16"/>
                  </a:lnTo>
                  <a:lnTo>
                    <a:pt x="715" y="16"/>
                  </a:lnTo>
                  <a:lnTo>
                    <a:pt x="715" y="15"/>
                  </a:lnTo>
                  <a:lnTo>
                    <a:pt x="715" y="14"/>
                  </a:lnTo>
                  <a:lnTo>
                    <a:pt x="716" y="13"/>
                  </a:lnTo>
                  <a:lnTo>
                    <a:pt x="717" y="12"/>
                  </a:lnTo>
                  <a:lnTo>
                    <a:pt x="717" y="10"/>
                  </a:lnTo>
                  <a:lnTo>
                    <a:pt x="718" y="10"/>
                  </a:lnTo>
                  <a:lnTo>
                    <a:pt x="718" y="9"/>
                  </a:lnTo>
                  <a:lnTo>
                    <a:pt x="719" y="9"/>
                  </a:lnTo>
                  <a:lnTo>
                    <a:pt x="719" y="8"/>
                  </a:lnTo>
                  <a:lnTo>
                    <a:pt x="720" y="8"/>
                  </a:lnTo>
                  <a:lnTo>
                    <a:pt x="721" y="8"/>
                  </a:lnTo>
                  <a:lnTo>
                    <a:pt x="723" y="8"/>
                  </a:lnTo>
                  <a:lnTo>
                    <a:pt x="724" y="7"/>
                  </a:lnTo>
                  <a:lnTo>
                    <a:pt x="725" y="7"/>
                  </a:lnTo>
                  <a:lnTo>
                    <a:pt x="725" y="8"/>
                  </a:lnTo>
                  <a:lnTo>
                    <a:pt x="726" y="8"/>
                  </a:lnTo>
                  <a:lnTo>
                    <a:pt x="727" y="8"/>
                  </a:lnTo>
                  <a:lnTo>
                    <a:pt x="728" y="8"/>
                  </a:lnTo>
                  <a:lnTo>
                    <a:pt x="728" y="9"/>
                  </a:lnTo>
                  <a:lnTo>
                    <a:pt x="730" y="10"/>
                  </a:lnTo>
                  <a:lnTo>
                    <a:pt x="731" y="10"/>
                  </a:lnTo>
                  <a:lnTo>
                    <a:pt x="731" y="12"/>
                  </a:lnTo>
                  <a:lnTo>
                    <a:pt x="732" y="12"/>
                  </a:lnTo>
                  <a:lnTo>
                    <a:pt x="733" y="13"/>
                  </a:lnTo>
                  <a:lnTo>
                    <a:pt x="733" y="14"/>
                  </a:lnTo>
                  <a:lnTo>
                    <a:pt x="733" y="15"/>
                  </a:lnTo>
                  <a:lnTo>
                    <a:pt x="733" y="16"/>
                  </a:lnTo>
                  <a:lnTo>
                    <a:pt x="734" y="17"/>
                  </a:lnTo>
                  <a:lnTo>
                    <a:pt x="734" y="19"/>
                  </a:lnTo>
                  <a:lnTo>
                    <a:pt x="734" y="20"/>
                  </a:lnTo>
                  <a:lnTo>
                    <a:pt x="734" y="22"/>
                  </a:lnTo>
                  <a:lnTo>
                    <a:pt x="734" y="23"/>
                  </a:lnTo>
                  <a:lnTo>
                    <a:pt x="734" y="24"/>
                  </a:lnTo>
                  <a:lnTo>
                    <a:pt x="734" y="25"/>
                  </a:lnTo>
                  <a:lnTo>
                    <a:pt x="734" y="27"/>
                  </a:lnTo>
                  <a:lnTo>
                    <a:pt x="735" y="28"/>
                  </a:lnTo>
                  <a:lnTo>
                    <a:pt x="735" y="29"/>
                  </a:lnTo>
                  <a:lnTo>
                    <a:pt x="736" y="30"/>
                  </a:lnTo>
                  <a:lnTo>
                    <a:pt x="738" y="30"/>
                  </a:lnTo>
                  <a:lnTo>
                    <a:pt x="739" y="31"/>
                  </a:lnTo>
                  <a:lnTo>
                    <a:pt x="740" y="32"/>
                  </a:lnTo>
                  <a:lnTo>
                    <a:pt x="741" y="32"/>
                  </a:lnTo>
                  <a:lnTo>
                    <a:pt x="741" y="34"/>
                  </a:lnTo>
                  <a:lnTo>
                    <a:pt x="742" y="35"/>
                  </a:lnTo>
                  <a:lnTo>
                    <a:pt x="742" y="36"/>
                  </a:lnTo>
                  <a:lnTo>
                    <a:pt x="743" y="37"/>
                  </a:lnTo>
                  <a:lnTo>
                    <a:pt x="745" y="38"/>
                  </a:lnTo>
                  <a:lnTo>
                    <a:pt x="746" y="39"/>
                  </a:lnTo>
                  <a:lnTo>
                    <a:pt x="747" y="40"/>
                  </a:lnTo>
                  <a:lnTo>
                    <a:pt x="748" y="40"/>
                  </a:lnTo>
                  <a:lnTo>
                    <a:pt x="748" y="42"/>
                  </a:lnTo>
                  <a:lnTo>
                    <a:pt x="749" y="43"/>
                  </a:lnTo>
                  <a:lnTo>
                    <a:pt x="750" y="44"/>
                  </a:lnTo>
                  <a:lnTo>
                    <a:pt x="751" y="44"/>
                  </a:lnTo>
                  <a:lnTo>
                    <a:pt x="751" y="45"/>
                  </a:lnTo>
                  <a:lnTo>
                    <a:pt x="753" y="46"/>
                  </a:lnTo>
                  <a:lnTo>
                    <a:pt x="753" y="47"/>
                  </a:lnTo>
                  <a:lnTo>
                    <a:pt x="751" y="49"/>
                  </a:lnTo>
                  <a:lnTo>
                    <a:pt x="750" y="50"/>
                  </a:lnTo>
                  <a:lnTo>
                    <a:pt x="749" y="51"/>
                  </a:lnTo>
                  <a:lnTo>
                    <a:pt x="748" y="52"/>
                  </a:lnTo>
                  <a:lnTo>
                    <a:pt x="747" y="53"/>
                  </a:lnTo>
                  <a:lnTo>
                    <a:pt x="747" y="54"/>
                  </a:lnTo>
                  <a:lnTo>
                    <a:pt x="747" y="55"/>
                  </a:lnTo>
                  <a:lnTo>
                    <a:pt x="747" y="57"/>
                  </a:lnTo>
                  <a:lnTo>
                    <a:pt x="747" y="58"/>
                  </a:lnTo>
                  <a:lnTo>
                    <a:pt x="747" y="59"/>
                  </a:lnTo>
                  <a:lnTo>
                    <a:pt x="747" y="60"/>
                  </a:lnTo>
                  <a:lnTo>
                    <a:pt x="748" y="60"/>
                  </a:lnTo>
                  <a:lnTo>
                    <a:pt x="748" y="61"/>
                  </a:lnTo>
                  <a:lnTo>
                    <a:pt x="748" y="62"/>
                  </a:lnTo>
                  <a:lnTo>
                    <a:pt x="748" y="64"/>
                  </a:lnTo>
                  <a:lnTo>
                    <a:pt x="749" y="65"/>
                  </a:lnTo>
                  <a:lnTo>
                    <a:pt x="749" y="66"/>
                  </a:lnTo>
                  <a:lnTo>
                    <a:pt x="750" y="65"/>
                  </a:lnTo>
                  <a:lnTo>
                    <a:pt x="751" y="65"/>
                  </a:lnTo>
                  <a:lnTo>
                    <a:pt x="753" y="65"/>
                  </a:lnTo>
                  <a:lnTo>
                    <a:pt x="754" y="65"/>
                  </a:lnTo>
                  <a:lnTo>
                    <a:pt x="755" y="64"/>
                  </a:lnTo>
                  <a:lnTo>
                    <a:pt x="757" y="64"/>
                  </a:lnTo>
                  <a:lnTo>
                    <a:pt x="758" y="62"/>
                  </a:lnTo>
                  <a:lnTo>
                    <a:pt x="760" y="62"/>
                  </a:lnTo>
                  <a:lnTo>
                    <a:pt x="761" y="62"/>
                  </a:lnTo>
                  <a:lnTo>
                    <a:pt x="762" y="62"/>
                  </a:lnTo>
                  <a:lnTo>
                    <a:pt x="763" y="62"/>
                  </a:lnTo>
                  <a:lnTo>
                    <a:pt x="764" y="62"/>
                  </a:lnTo>
                  <a:lnTo>
                    <a:pt x="765" y="62"/>
                  </a:lnTo>
                  <a:lnTo>
                    <a:pt x="766" y="61"/>
                  </a:lnTo>
                  <a:lnTo>
                    <a:pt x="768" y="60"/>
                  </a:lnTo>
                  <a:lnTo>
                    <a:pt x="769" y="60"/>
                  </a:lnTo>
                  <a:lnTo>
                    <a:pt x="770" y="60"/>
                  </a:lnTo>
                  <a:lnTo>
                    <a:pt x="771" y="59"/>
                  </a:lnTo>
                  <a:lnTo>
                    <a:pt x="772" y="58"/>
                  </a:lnTo>
                  <a:lnTo>
                    <a:pt x="773" y="57"/>
                  </a:lnTo>
                  <a:lnTo>
                    <a:pt x="775" y="55"/>
                  </a:lnTo>
                  <a:lnTo>
                    <a:pt x="776" y="54"/>
                  </a:lnTo>
                  <a:lnTo>
                    <a:pt x="777" y="53"/>
                  </a:lnTo>
                  <a:lnTo>
                    <a:pt x="778" y="53"/>
                  </a:lnTo>
                  <a:lnTo>
                    <a:pt x="778" y="52"/>
                  </a:lnTo>
                  <a:lnTo>
                    <a:pt x="779" y="52"/>
                  </a:lnTo>
                  <a:lnTo>
                    <a:pt x="780" y="51"/>
                  </a:lnTo>
                  <a:lnTo>
                    <a:pt x="783" y="50"/>
                  </a:lnTo>
                  <a:lnTo>
                    <a:pt x="783" y="49"/>
                  </a:lnTo>
                  <a:lnTo>
                    <a:pt x="784" y="49"/>
                  </a:lnTo>
                  <a:lnTo>
                    <a:pt x="784" y="47"/>
                  </a:lnTo>
                  <a:lnTo>
                    <a:pt x="785" y="46"/>
                  </a:lnTo>
                  <a:lnTo>
                    <a:pt x="786" y="46"/>
                  </a:lnTo>
                  <a:lnTo>
                    <a:pt x="786" y="45"/>
                  </a:lnTo>
                  <a:lnTo>
                    <a:pt x="787" y="44"/>
                  </a:lnTo>
                  <a:lnTo>
                    <a:pt x="787" y="43"/>
                  </a:lnTo>
                  <a:lnTo>
                    <a:pt x="788" y="43"/>
                  </a:lnTo>
                  <a:lnTo>
                    <a:pt x="788" y="42"/>
                  </a:lnTo>
                  <a:lnTo>
                    <a:pt x="790" y="42"/>
                  </a:lnTo>
                  <a:lnTo>
                    <a:pt x="791" y="42"/>
                  </a:lnTo>
                  <a:lnTo>
                    <a:pt x="792" y="42"/>
                  </a:lnTo>
                  <a:lnTo>
                    <a:pt x="793" y="40"/>
                  </a:lnTo>
                  <a:lnTo>
                    <a:pt x="794" y="39"/>
                  </a:lnTo>
                  <a:lnTo>
                    <a:pt x="794" y="38"/>
                  </a:lnTo>
                  <a:lnTo>
                    <a:pt x="795" y="38"/>
                  </a:lnTo>
                  <a:lnTo>
                    <a:pt x="796" y="37"/>
                  </a:lnTo>
                  <a:lnTo>
                    <a:pt x="796" y="36"/>
                  </a:lnTo>
                  <a:lnTo>
                    <a:pt x="798" y="36"/>
                  </a:lnTo>
                  <a:lnTo>
                    <a:pt x="798" y="35"/>
                  </a:lnTo>
                  <a:lnTo>
                    <a:pt x="798" y="36"/>
                  </a:lnTo>
                  <a:lnTo>
                    <a:pt x="799" y="38"/>
                  </a:lnTo>
                  <a:lnTo>
                    <a:pt x="800" y="40"/>
                  </a:lnTo>
                  <a:lnTo>
                    <a:pt x="801" y="43"/>
                  </a:lnTo>
                  <a:lnTo>
                    <a:pt x="801" y="44"/>
                  </a:lnTo>
                  <a:lnTo>
                    <a:pt x="801" y="45"/>
                  </a:lnTo>
                  <a:lnTo>
                    <a:pt x="801" y="46"/>
                  </a:lnTo>
                  <a:lnTo>
                    <a:pt x="802" y="47"/>
                  </a:lnTo>
                  <a:lnTo>
                    <a:pt x="802" y="50"/>
                  </a:lnTo>
                  <a:lnTo>
                    <a:pt x="802" y="51"/>
                  </a:lnTo>
                  <a:lnTo>
                    <a:pt x="803" y="52"/>
                  </a:lnTo>
                  <a:lnTo>
                    <a:pt x="803" y="53"/>
                  </a:lnTo>
                  <a:lnTo>
                    <a:pt x="803" y="54"/>
                  </a:lnTo>
                  <a:lnTo>
                    <a:pt x="803" y="55"/>
                  </a:lnTo>
                  <a:lnTo>
                    <a:pt x="803" y="57"/>
                  </a:lnTo>
                  <a:lnTo>
                    <a:pt x="803" y="58"/>
                  </a:lnTo>
                  <a:lnTo>
                    <a:pt x="803" y="60"/>
                  </a:lnTo>
                  <a:lnTo>
                    <a:pt x="803" y="61"/>
                  </a:lnTo>
                  <a:lnTo>
                    <a:pt x="803" y="62"/>
                  </a:lnTo>
                  <a:lnTo>
                    <a:pt x="803" y="64"/>
                  </a:lnTo>
                  <a:lnTo>
                    <a:pt x="802" y="65"/>
                  </a:lnTo>
                  <a:lnTo>
                    <a:pt x="801" y="66"/>
                  </a:lnTo>
                  <a:lnTo>
                    <a:pt x="801" y="67"/>
                  </a:lnTo>
                  <a:lnTo>
                    <a:pt x="801" y="68"/>
                  </a:lnTo>
                  <a:lnTo>
                    <a:pt x="801" y="69"/>
                  </a:lnTo>
                  <a:lnTo>
                    <a:pt x="801" y="70"/>
                  </a:lnTo>
                  <a:lnTo>
                    <a:pt x="801" y="72"/>
                  </a:lnTo>
                  <a:lnTo>
                    <a:pt x="801" y="73"/>
                  </a:lnTo>
                  <a:lnTo>
                    <a:pt x="801" y="74"/>
                  </a:lnTo>
                  <a:lnTo>
                    <a:pt x="801" y="75"/>
                  </a:lnTo>
                  <a:lnTo>
                    <a:pt x="800" y="76"/>
                  </a:lnTo>
                  <a:lnTo>
                    <a:pt x="799" y="79"/>
                  </a:lnTo>
                  <a:lnTo>
                    <a:pt x="796" y="80"/>
                  </a:lnTo>
                  <a:lnTo>
                    <a:pt x="795" y="80"/>
                  </a:lnTo>
                  <a:lnTo>
                    <a:pt x="795" y="81"/>
                  </a:lnTo>
                  <a:lnTo>
                    <a:pt x="795" y="82"/>
                  </a:lnTo>
                  <a:lnTo>
                    <a:pt x="794" y="82"/>
                  </a:lnTo>
                  <a:lnTo>
                    <a:pt x="793" y="81"/>
                  </a:lnTo>
                  <a:lnTo>
                    <a:pt x="792" y="81"/>
                  </a:lnTo>
                  <a:lnTo>
                    <a:pt x="791" y="81"/>
                  </a:lnTo>
                  <a:lnTo>
                    <a:pt x="790" y="81"/>
                  </a:lnTo>
                  <a:lnTo>
                    <a:pt x="788" y="81"/>
                  </a:lnTo>
                  <a:lnTo>
                    <a:pt x="787" y="81"/>
                  </a:lnTo>
                  <a:lnTo>
                    <a:pt x="786" y="82"/>
                  </a:lnTo>
                  <a:lnTo>
                    <a:pt x="784" y="83"/>
                  </a:lnTo>
                  <a:lnTo>
                    <a:pt x="781" y="84"/>
                  </a:lnTo>
                  <a:lnTo>
                    <a:pt x="780" y="84"/>
                  </a:lnTo>
                  <a:lnTo>
                    <a:pt x="779" y="85"/>
                  </a:lnTo>
                  <a:lnTo>
                    <a:pt x="778" y="87"/>
                  </a:lnTo>
                  <a:lnTo>
                    <a:pt x="777" y="88"/>
                  </a:lnTo>
                  <a:lnTo>
                    <a:pt x="776" y="89"/>
                  </a:lnTo>
                  <a:lnTo>
                    <a:pt x="775" y="90"/>
                  </a:lnTo>
                  <a:lnTo>
                    <a:pt x="773" y="91"/>
                  </a:lnTo>
                  <a:lnTo>
                    <a:pt x="772" y="92"/>
                  </a:lnTo>
                  <a:lnTo>
                    <a:pt x="771" y="94"/>
                  </a:lnTo>
                  <a:lnTo>
                    <a:pt x="770" y="94"/>
                  </a:lnTo>
                  <a:lnTo>
                    <a:pt x="769" y="95"/>
                  </a:lnTo>
                  <a:lnTo>
                    <a:pt x="766" y="96"/>
                  </a:lnTo>
                  <a:lnTo>
                    <a:pt x="765" y="97"/>
                  </a:lnTo>
                  <a:lnTo>
                    <a:pt x="764" y="97"/>
                  </a:lnTo>
                  <a:lnTo>
                    <a:pt x="763" y="98"/>
                  </a:lnTo>
                  <a:lnTo>
                    <a:pt x="763" y="99"/>
                  </a:lnTo>
                  <a:lnTo>
                    <a:pt x="762" y="99"/>
                  </a:lnTo>
                  <a:lnTo>
                    <a:pt x="761" y="100"/>
                  </a:lnTo>
                  <a:lnTo>
                    <a:pt x="760" y="100"/>
                  </a:lnTo>
                  <a:lnTo>
                    <a:pt x="758" y="100"/>
                  </a:lnTo>
                  <a:lnTo>
                    <a:pt x="757" y="100"/>
                  </a:lnTo>
                  <a:lnTo>
                    <a:pt x="756" y="100"/>
                  </a:lnTo>
                  <a:lnTo>
                    <a:pt x="755" y="99"/>
                  </a:lnTo>
                  <a:lnTo>
                    <a:pt x="754" y="99"/>
                  </a:lnTo>
                  <a:lnTo>
                    <a:pt x="754" y="98"/>
                  </a:lnTo>
                  <a:lnTo>
                    <a:pt x="753" y="99"/>
                  </a:lnTo>
                  <a:lnTo>
                    <a:pt x="751" y="100"/>
                  </a:lnTo>
                  <a:lnTo>
                    <a:pt x="751" y="102"/>
                  </a:lnTo>
                  <a:lnTo>
                    <a:pt x="750" y="103"/>
                  </a:lnTo>
                  <a:lnTo>
                    <a:pt x="749" y="103"/>
                  </a:lnTo>
                  <a:lnTo>
                    <a:pt x="748" y="104"/>
                  </a:lnTo>
                  <a:lnTo>
                    <a:pt x="747" y="104"/>
                  </a:lnTo>
                  <a:lnTo>
                    <a:pt x="746" y="105"/>
                  </a:lnTo>
                  <a:lnTo>
                    <a:pt x="745" y="106"/>
                  </a:lnTo>
                  <a:lnTo>
                    <a:pt x="743" y="106"/>
                  </a:lnTo>
                  <a:lnTo>
                    <a:pt x="741" y="107"/>
                  </a:lnTo>
                  <a:lnTo>
                    <a:pt x="741" y="110"/>
                  </a:lnTo>
                  <a:lnTo>
                    <a:pt x="742" y="114"/>
                  </a:lnTo>
                  <a:lnTo>
                    <a:pt x="743" y="115"/>
                  </a:lnTo>
                </a:path>
              </a:pathLst>
            </a:custGeom>
            <a:noFill/>
            <a:ln w="3175">
              <a:solidFill>
                <a:srgbClr val="002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416" name="Ellipse 415"/>
            <p:cNvSpPr/>
            <p:nvPr/>
          </p:nvSpPr>
          <p:spPr>
            <a:xfrm>
              <a:off x="8018683" y="3226184"/>
              <a:ext cx="154179" cy="137187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/>
            </a:p>
          </p:txBody>
        </p:sp>
        <p:sp>
          <p:nvSpPr>
            <p:cNvPr id="417" name="Ellipse 416"/>
            <p:cNvSpPr/>
            <p:nvPr/>
          </p:nvSpPr>
          <p:spPr>
            <a:xfrm>
              <a:off x="8747499" y="4536267"/>
              <a:ext cx="154179" cy="137187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/>
            </a:p>
          </p:txBody>
        </p:sp>
        <p:sp>
          <p:nvSpPr>
            <p:cNvPr id="418" name="Ellipse 417"/>
            <p:cNvSpPr/>
            <p:nvPr/>
          </p:nvSpPr>
          <p:spPr>
            <a:xfrm>
              <a:off x="8170423" y="4741481"/>
              <a:ext cx="154179" cy="137187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/>
            </a:p>
          </p:txBody>
        </p:sp>
        <p:sp>
          <p:nvSpPr>
            <p:cNvPr id="419" name="Ellipse 418"/>
            <p:cNvSpPr/>
            <p:nvPr/>
          </p:nvSpPr>
          <p:spPr>
            <a:xfrm>
              <a:off x="7787295" y="4957465"/>
              <a:ext cx="154179" cy="137187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/>
            </a:p>
          </p:txBody>
        </p:sp>
        <p:sp>
          <p:nvSpPr>
            <p:cNvPr id="420" name="Ellipse 419"/>
            <p:cNvSpPr/>
            <p:nvPr/>
          </p:nvSpPr>
          <p:spPr>
            <a:xfrm>
              <a:off x="8295115" y="4718392"/>
              <a:ext cx="154179" cy="137187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/>
            </a:p>
          </p:txBody>
        </p:sp>
        <p:sp>
          <p:nvSpPr>
            <p:cNvPr id="421" name="Ellipse 420"/>
            <p:cNvSpPr/>
            <p:nvPr/>
          </p:nvSpPr>
          <p:spPr>
            <a:xfrm>
              <a:off x="9258728" y="3362805"/>
              <a:ext cx="154179" cy="137187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/>
            </a:p>
          </p:txBody>
        </p:sp>
        <p:sp>
          <p:nvSpPr>
            <p:cNvPr id="422" name="Ellipse 421"/>
            <p:cNvSpPr/>
            <p:nvPr/>
          </p:nvSpPr>
          <p:spPr>
            <a:xfrm>
              <a:off x="9370800" y="3320288"/>
              <a:ext cx="154179" cy="137187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423" name="Ellipse 422"/>
            <p:cNvSpPr/>
            <p:nvPr/>
          </p:nvSpPr>
          <p:spPr>
            <a:xfrm>
              <a:off x="9441029" y="3381512"/>
              <a:ext cx="154179" cy="137187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/>
            </a:p>
          </p:txBody>
        </p:sp>
        <p:sp>
          <p:nvSpPr>
            <p:cNvPr id="424" name="Rectangle 596"/>
            <p:cNvSpPr>
              <a:spLocks noChangeArrowheads="1"/>
            </p:cNvSpPr>
            <p:nvPr/>
          </p:nvSpPr>
          <p:spPr bwMode="auto">
            <a:xfrm>
              <a:off x="7938751" y="2624345"/>
              <a:ext cx="99" cy="321209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endParaRPr lang="fr-FR" altLang="fr-FR" sz="1350" dirty="0"/>
            </a:p>
          </p:txBody>
        </p:sp>
        <p:sp>
          <p:nvSpPr>
            <p:cNvPr id="425" name="Triangle isocèle 424"/>
            <p:cNvSpPr/>
            <p:nvPr/>
          </p:nvSpPr>
          <p:spPr>
            <a:xfrm>
              <a:off x="8701028" y="4170630"/>
              <a:ext cx="170358" cy="165966"/>
            </a:xfrm>
            <a:prstGeom prst="triangl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/>
            </a:p>
          </p:txBody>
        </p:sp>
        <p:sp>
          <p:nvSpPr>
            <p:cNvPr id="426" name="Triangle isocèle 425"/>
            <p:cNvSpPr/>
            <p:nvPr/>
          </p:nvSpPr>
          <p:spPr>
            <a:xfrm>
              <a:off x="9167662" y="4180441"/>
              <a:ext cx="170358" cy="165966"/>
            </a:xfrm>
            <a:prstGeom prst="triangl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/>
            </a:p>
          </p:txBody>
        </p:sp>
        <p:sp>
          <p:nvSpPr>
            <p:cNvPr id="427" name="Ellipse 426"/>
            <p:cNvSpPr/>
            <p:nvPr/>
          </p:nvSpPr>
          <p:spPr>
            <a:xfrm>
              <a:off x="9104549" y="4164559"/>
              <a:ext cx="154179" cy="137187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/>
            </a:p>
          </p:txBody>
        </p:sp>
        <p:sp>
          <p:nvSpPr>
            <p:cNvPr id="428" name="Freeform 19"/>
            <p:cNvSpPr>
              <a:spLocks noEditPoints="1"/>
            </p:cNvSpPr>
            <p:nvPr/>
          </p:nvSpPr>
          <p:spPr bwMode="auto">
            <a:xfrm>
              <a:off x="7991252" y="1720525"/>
              <a:ext cx="2317916" cy="2370733"/>
            </a:xfrm>
            <a:custGeom>
              <a:avLst/>
              <a:gdLst>
                <a:gd name="T0" fmla="*/ 716 w 2028"/>
                <a:gd name="T1" fmla="*/ 118 h 2091"/>
                <a:gd name="T2" fmla="*/ 692 w 2028"/>
                <a:gd name="T3" fmla="*/ 198 h 2091"/>
                <a:gd name="T4" fmla="*/ 702 w 2028"/>
                <a:gd name="T5" fmla="*/ 275 h 2091"/>
                <a:gd name="T6" fmla="*/ 799 w 2028"/>
                <a:gd name="T7" fmla="*/ 347 h 2091"/>
                <a:gd name="T8" fmla="*/ 901 w 2028"/>
                <a:gd name="T9" fmla="*/ 417 h 2091"/>
                <a:gd name="T10" fmla="*/ 1155 w 2028"/>
                <a:gd name="T11" fmla="*/ 901 h 2091"/>
                <a:gd name="T12" fmla="*/ 1701 w 2028"/>
                <a:gd name="T13" fmla="*/ 982 h 2091"/>
                <a:gd name="T14" fmla="*/ 2008 w 2028"/>
                <a:gd name="T15" fmla="*/ 1146 h 2091"/>
                <a:gd name="T16" fmla="*/ 2021 w 2028"/>
                <a:gd name="T17" fmla="*/ 1224 h 2091"/>
                <a:gd name="T18" fmla="*/ 1999 w 2028"/>
                <a:gd name="T19" fmla="*/ 1307 h 2091"/>
                <a:gd name="T20" fmla="*/ 1927 w 2028"/>
                <a:gd name="T21" fmla="*/ 1375 h 2091"/>
                <a:gd name="T22" fmla="*/ 1866 w 2028"/>
                <a:gd name="T23" fmla="*/ 1402 h 2091"/>
                <a:gd name="T24" fmla="*/ 1771 w 2028"/>
                <a:gd name="T25" fmla="*/ 1498 h 2091"/>
                <a:gd name="T26" fmla="*/ 1664 w 2028"/>
                <a:gd name="T27" fmla="*/ 1490 h 2091"/>
                <a:gd name="T28" fmla="*/ 1602 w 2028"/>
                <a:gd name="T29" fmla="*/ 1349 h 2091"/>
                <a:gd name="T30" fmla="*/ 1478 w 2028"/>
                <a:gd name="T31" fmla="*/ 1278 h 2091"/>
                <a:gd name="T32" fmla="*/ 1417 w 2028"/>
                <a:gd name="T33" fmla="*/ 1240 h 2091"/>
                <a:gd name="T34" fmla="*/ 1356 w 2028"/>
                <a:gd name="T35" fmla="*/ 1222 h 2091"/>
                <a:gd name="T36" fmla="*/ 1122 w 2028"/>
                <a:gd name="T37" fmla="*/ 1308 h 2091"/>
                <a:gd name="T38" fmla="*/ 973 w 2028"/>
                <a:gd name="T39" fmla="*/ 1386 h 2091"/>
                <a:gd name="T40" fmla="*/ 852 w 2028"/>
                <a:gd name="T41" fmla="*/ 1400 h 2091"/>
                <a:gd name="T42" fmla="*/ 818 w 2028"/>
                <a:gd name="T43" fmla="*/ 1539 h 2091"/>
                <a:gd name="T44" fmla="*/ 870 w 2028"/>
                <a:gd name="T45" fmla="*/ 1613 h 2091"/>
                <a:gd name="T46" fmla="*/ 758 w 2028"/>
                <a:gd name="T47" fmla="*/ 1739 h 2091"/>
                <a:gd name="T48" fmla="*/ 666 w 2028"/>
                <a:gd name="T49" fmla="*/ 1857 h 2091"/>
                <a:gd name="T50" fmla="*/ 549 w 2028"/>
                <a:gd name="T51" fmla="*/ 1954 h 2091"/>
                <a:gd name="T52" fmla="*/ 405 w 2028"/>
                <a:gd name="T53" fmla="*/ 2059 h 2091"/>
                <a:gd name="T54" fmla="*/ 326 w 2028"/>
                <a:gd name="T55" fmla="*/ 2043 h 2091"/>
                <a:gd name="T56" fmla="*/ 283 w 2028"/>
                <a:gd name="T57" fmla="*/ 1920 h 2091"/>
                <a:gd name="T58" fmla="*/ 289 w 2028"/>
                <a:gd name="T59" fmla="*/ 1850 h 2091"/>
                <a:gd name="T60" fmla="*/ 268 w 2028"/>
                <a:gd name="T61" fmla="*/ 1920 h 2091"/>
                <a:gd name="T62" fmla="*/ 184 w 2028"/>
                <a:gd name="T63" fmla="*/ 1925 h 2091"/>
                <a:gd name="T64" fmla="*/ 109 w 2028"/>
                <a:gd name="T65" fmla="*/ 1845 h 2091"/>
                <a:gd name="T66" fmla="*/ 36 w 2028"/>
                <a:gd name="T67" fmla="*/ 1894 h 2091"/>
                <a:gd name="T68" fmla="*/ 1 w 2028"/>
                <a:gd name="T69" fmla="*/ 1783 h 2091"/>
                <a:gd name="T70" fmla="*/ 61 w 2028"/>
                <a:gd name="T71" fmla="*/ 1775 h 2091"/>
                <a:gd name="T72" fmla="*/ 125 w 2028"/>
                <a:gd name="T73" fmla="*/ 1804 h 2091"/>
                <a:gd name="T74" fmla="*/ 192 w 2028"/>
                <a:gd name="T75" fmla="*/ 1765 h 2091"/>
                <a:gd name="T76" fmla="*/ 209 w 2028"/>
                <a:gd name="T77" fmla="*/ 1688 h 2091"/>
                <a:gd name="T78" fmla="*/ 300 w 2028"/>
                <a:gd name="T79" fmla="*/ 1693 h 2091"/>
                <a:gd name="T80" fmla="*/ 448 w 2028"/>
                <a:gd name="T81" fmla="*/ 1655 h 2091"/>
                <a:gd name="T82" fmla="*/ 560 w 2028"/>
                <a:gd name="T83" fmla="*/ 1687 h 2091"/>
                <a:gd name="T84" fmla="*/ 560 w 2028"/>
                <a:gd name="T85" fmla="*/ 1610 h 2091"/>
                <a:gd name="T86" fmla="*/ 469 w 2028"/>
                <a:gd name="T87" fmla="*/ 1560 h 2091"/>
                <a:gd name="T88" fmla="*/ 294 w 2028"/>
                <a:gd name="T89" fmla="*/ 1515 h 2091"/>
                <a:gd name="T90" fmla="*/ 341 w 2028"/>
                <a:gd name="T91" fmla="*/ 1441 h 2091"/>
                <a:gd name="T92" fmla="*/ 382 w 2028"/>
                <a:gd name="T93" fmla="*/ 1397 h 2091"/>
                <a:gd name="T94" fmla="*/ 408 w 2028"/>
                <a:gd name="T95" fmla="*/ 1241 h 2091"/>
                <a:gd name="T96" fmla="*/ 453 w 2028"/>
                <a:gd name="T97" fmla="*/ 1062 h 2091"/>
                <a:gd name="T98" fmla="*/ 388 w 2028"/>
                <a:gd name="T99" fmla="*/ 1036 h 2091"/>
                <a:gd name="T100" fmla="*/ 343 w 2028"/>
                <a:gd name="T101" fmla="*/ 939 h 2091"/>
                <a:gd name="T102" fmla="*/ 318 w 2028"/>
                <a:gd name="T103" fmla="*/ 874 h 2091"/>
                <a:gd name="T104" fmla="*/ 304 w 2028"/>
                <a:gd name="T105" fmla="*/ 791 h 2091"/>
                <a:gd name="T106" fmla="*/ 300 w 2028"/>
                <a:gd name="T107" fmla="*/ 699 h 2091"/>
                <a:gd name="T108" fmla="*/ 276 w 2028"/>
                <a:gd name="T109" fmla="*/ 616 h 2091"/>
                <a:gd name="T110" fmla="*/ 223 w 2028"/>
                <a:gd name="T111" fmla="*/ 474 h 2091"/>
                <a:gd name="T112" fmla="*/ 382 w 2028"/>
                <a:gd name="T113" fmla="*/ 400 h 2091"/>
                <a:gd name="T114" fmla="*/ 430 w 2028"/>
                <a:gd name="T115" fmla="*/ 347 h 2091"/>
                <a:gd name="T116" fmla="*/ 420 w 2028"/>
                <a:gd name="T117" fmla="*/ 275 h 2091"/>
                <a:gd name="T118" fmla="*/ 452 w 2028"/>
                <a:gd name="T119" fmla="*/ 164 h 2091"/>
                <a:gd name="T120" fmla="*/ 522 w 2028"/>
                <a:gd name="T121" fmla="*/ 87 h 2091"/>
                <a:gd name="T122" fmla="*/ 607 w 2028"/>
                <a:gd name="T123" fmla="*/ 33 h 2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28" h="2091">
                  <a:moveTo>
                    <a:pt x="2004" y="1128"/>
                  </a:moveTo>
                  <a:lnTo>
                    <a:pt x="2004" y="1129"/>
                  </a:lnTo>
                  <a:lnTo>
                    <a:pt x="2000" y="1126"/>
                  </a:lnTo>
                  <a:lnTo>
                    <a:pt x="2001" y="1127"/>
                  </a:lnTo>
                  <a:lnTo>
                    <a:pt x="2002" y="1127"/>
                  </a:lnTo>
                  <a:lnTo>
                    <a:pt x="2004" y="1128"/>
                  </a:lnTo>
                  <a:close/>
                  <a:moveTo>
                    <a:pt x="1999" y="1124"/>
                  </a:moveTo>
                  <a:lnTo>
                    <a:pt x="1997" y="1122"/>
                  </a:lnTo>
                  <a:lnTo>
                    <a:pt x="1998" y="1122"/>
                  </a:lnTo>
                  <a:lnTo>
                    <a:pt x="1999" y="1122"/>
                  </a:lnTo>
                  <a:lnTo>
                    <a:pt x="1999" y="1124"/>
                  </a:lnTo>
                  <a:close/>
                  <a:moveTo>
                    <a:pt x="686" y="1"/>
                  </a:moveTo>
                  <a:lnTo>
                    <a:pt x="687" y="1"/>
                  </a:lnTo>
                  <a:lnTo>
                    <a:pt x="688" y="1"/>
                  </a:lnTo>
                  <a:lnTo>
                    <a:pt x="688" y="0"/>
                  </a:lnTo>
                  <a:lnTo>
                    <a:pt x="688" y="1"/>
                  </a:lnTo>
                  <a:lnTo>
                    <a:pt x="689" y="1"/>
                  </a:lnTo>
                  <a:lnTo>
                    <a:pt x="689" y="3"/>
                  </a:lnTo>
                  <a:lnTo>
                    <a:pt x="691" y="3"/>
                  </a:lnTo>
                  <a:lnTo>
                    <a:pt x="692" y="3"/>
                  </a:lnTo>
                  <a:lnTo>
                    <a:pt x="692" y="4"/>
                  </a:lnTo>
                  <a:lnTo>
                    <a:pt x="693" y="4"/>
                  </a:lnTo>
                  <a:lnTo>
                    <a:pt x="694" y="4"/>
                  </a:lnTo>
                  <a:lnTo>
                    <a:pt x="695" y="4"/>
                  </a:lnTo>
                  <a:lnTo>
                    <a:pt x="696" y="4"/>
                  </a:lnTo>
                  <a:lnTo>
                    <a:pt x="697" y="4"/>
                  </a:lnTo>
                  <a:lnTo>
                    <a:pt x="699" y="4"/>
                  </a:lnTo>
                  <a:lnTo>
                    <a:pt x="699" y="5"/>
                  </a:lnTo>
                  <a:lnTo>
                    <a:pt x="700" y="6"/>
                  </a:lnTo>
                  <a:lnTo>
                    <a:pt x="699" y="6"/>
                  </a:lnTo>
                  <a:lnTo>
                    <a:pt x="699" y="7"/>
                  </a:lnTo>
                  <a:lnTo>
                    <a:pt x="700" y="7"/>
                  </a:lnTo>
                  <a:lnTo>
                    <a:pt x="700" y="8"/>
                  </a:lnTo>
                  <a:lnTo>
                    <a:pt x="700" y="10"/>
                  </a:lnTo>
                  <a:lnTo>
                    <a:pt x="700" y="11"/>
                  </a:lnTo>
                  <a:lnTo>
                    <a:pt x="700" y="12"/>
                  </a:lnTo>
                  <a:lnTo>
                    <a:pt x="701" y="13"/>
                  </a:lnTo>
                  <a:lnTo>
                    <a:pt x="702" y="13"/>
                  </a:lnTo>
                  <a:lnTo>
                    <a:pt x="703" y="13"/>
                  </a:lnTo>
                  <a:lnTo>
                    <a:pt x="703" y="14"/>
                  </a:lnTo>
                  <a:lnTo>
                    <a:pt x="704" y="14"/>
                  </a:lnTo>
                  <a:lnTo>
                    <a:pt x="701" y="55"/>
                  </a:lnTo>
                  <a:lnTo>
                    <a:pt x="713" y="74"/>
                  </a:lnTo>
                  <a:lnTo>
                    <a:pt x="707" y="83"/>
                  </a:lnTo>
                  <a:lnTo>
                    <a:pt x="709" y="91"/>
                  </a:lnTo>
                  <a:lnTo>
                    <a:pt x="730" y="96"/>
                  </a:lnTo>
                  <a:lnTo>
                    <a:pt x="730" y="98"/>
                  </a:lnTo>
                  <a:lnTo>
                    <a:pt x="730" y="101"/>
                  </a:lnTo>
                  <a:lnTo>
                    <a:pt x="730" y="103"/>
                  </a:lnTo>
                  <a:lnTo>
                    <a:pt x="729" y="105"/>
                  </a:lnTo>
                  <a:lnTo>
                    <a:pt x="729" y="106"/>
                  </a:lnTo>
                  <a:lnTo>
                    <a:pt x="729" y="108"/>
                  </a:lnTo>
                  <a:lnTo>
                    <a:pt x="726" y="111"/>
                  </a:lnTo>
                  <a:lnTo>
                    <a:pt x="723" y="113"/>
                  </a:lnTo>
                  <a:lnTo>
                    <a:pt x="721" y="116"/>
                  </a:lnTo>
                  <a:lnTo>
                    <a:pt x="719" y="116"/>
                  </a:lnTo>
                  <a:lnTo>
                    <a:pt x="718" y="117"/>
                  </a:lnTo>
                  <a:lnTo>
                    <a:pt x="716" y="118"/>
                  </a:lnTo>
                  <a:lnTo>
                    <a:pt x="715" y="118"/>
                  </a:lnTo>
                  <a:lnTo>
                    <a:pt x="714" y="119"/>
                  </a:lnTo>
                  <a:lnTo>
                    <a:pt x="713" y="119"/>
                  </a:lnTo>
                  <a:lnTo>
                    <a:pt x="713" y="120"/>
                  </a:lnTo>
                  <a:lnTo>
                    <a:pt x="711" y="121"/>
                  </a:lnTo>
                  <a:lnTo>
                    <a:pt x="710" y="123"/>
                  </a:lnTo>
                  <a:lnTo>
                    <a:pt x="710" y="124"/>
                  </a:lnTo>
                  <a:lnTo>
                    <a:pt x="709" y="124"/>
                  </a:lnTo>
                  <a:lnTo>
                    <a:pt x="708" y="124"/>
                  </a:lnTo>
                  <a:lnTo>
                    <a:pt x="708" y="125"/>
                  </a:lnTo>
                  <a:lnTo>
                    <a:pt x="707" y="126"/>
                  </a:lnTo>
                  <a:lnTo>
                    <a:pt x="706" y="127"/>
                  </a:lnTo>
                  <a:lnTo>
                    <a:pt x="706" y="128"/>
                  </a:lnTo>
                  <a:lnTo>
                    <a:pt x="706" y="130"/>
                  </a:lnTo>
                  <a:lnTo>
                    <a:pt x="704" y="130"/>
                  </a:lnTo>
                  <a:lnTo>
                    <a:pt x="704" y="131"/>
                  </a:lnTo>
                  <a:lnTo>
                    <a:pt x="704" y="133"/>
                  </a:lnTo>
                  <a:lnTo>
                    <a:pt x="703" y="135"/>
                  </a:lnTo>
                  <a:lnTo>
                    <a:pt x="702" y="138"/>
                  </a:lnTo>
                  <a:lnTo>
                    <a:pt x="702" y="140"/>
                  </a:lnTo>
                  <a:lnTo>
                    <a:pt x="702" y="141"/>
                  </a:lnTo>
                  <a:lnTo>
                    <a:pt x="702" y="143"/>
                  </a:lnTo>
                  <a:lnTo>
                    <a:pt x="701" y="143"/>
                  </a:lnTo>
                  <a:lnTo>
                    <a:pt x="701" y="145"/>
                  </a:lnTo>
                  <a:lnTo>
                    <a:pt x="701" y="146"/>
                  </a:lnTo>
                  <a:lnTo>
                    <a:pt x="701" y="147"/>
                  </a:lnTo>
                  <a:lnTo>
                    <a:pt x="700" y="147"/>
                  </a:lnTo>
                  <a:lnTo>
                    <a:pt x="700" y="148"/>
                  </a:lnTo>
                  <a:lnTo>
                    <a:pt x="700" y="150"/>
                  </a:lnTo>
                  <a:lnTo>
                    <a:pt x="700" y="152"/>
                  </a:lnTo>
                  <a:lnTo>
                    <a:pt x="699" y="153"/>
                  </a:lnTo>
                  <a:lnTo>
                    <a:pt x="699" y="154"/>
                  </a:lnTo>
                  <a:lnTo>
                    <a:pt x="697" y="155"/>
                  </a:lnTo>
                  <a:lnTo>
                    <a:pt x="696" y="156"/>
                  </a:lnTo>
                  <a:lnTo>
                    <a:pt x="696" y="157"/>
                  </a:lnTo>
                  <a:lnTo>
                    <a:pt x="696" y="158"/>
                  </a:lnTo>
                  <a:lnTo>
                    <a:pt x="695" y="160"/>
                  </a:lnTo>
                  <a:lnTo>
                    <a:pt x="695" y="161"/>
                  </a:lnTo>
                  <a:lnTo>
                    <a:pt x="695" y="162"/>
                  </a:lnTo>
                  <a:lnTo>
                    <a:pt x="695" y="163"/>
                  </a:lnTo>
                  <a:lnTo>
                    <a:pt x="694" y="163"/>
                  </a:lnTo>
                  <a:lnTo>
                    <a:pt x="694" y="164"/>
                  </a:lnTo>
                  <a:lnTo>
                    <a:pt x="693" y="167"/>
                  </a:lnTo>
                  <a:lnTo>
                    <a:pt x="693" y="168"/>
                  </a:lnTo>
                  <a:lnTo>
                    <a:pt x="692" y="169"/>
                  </a:lnTo>
                  <a:lnTo>
                    <a:pt x="691" y="170"/>
                  </a:lnTo>
                  <a:lnTo>
                    <a:pt x="691" y="171"/>
                  </a:lnTo>
                  <a:lnTo>
                    <a:pt x="689" y="172"/>
                  </a:lnTo>
                  <a:lnTo>
                    <a:pt x="687" y="177"/>
                  </a:lnTo>
                  <a:lnTo>
                    <a:pt x="686" y="178"/>
                  </a:lnTo>
                  <a:lnTo>
                    <a:pt x="686" y="179"/>
                  </a:lnTo>
                  <a:lnTo>
                    <a:pt x="686" y="182"/>
                  </a:lnTo>
                  <a:lnTo>
                    <a:pt x="685" y="183"/>
                  </a:lnTo>
                  <a:lnTo>
                    <a:pt x="687" y="191"/>
                  </a:lnTo>
                  <a:lnTo>
                    <a:pt x="688" y="195"/>
                  </a:lnTo>
                  <a:lnTo>
                    <a:pt x="689" y="197"/>
                  </a:lnTo>
                  <a:lnTo>
                    <a:pt x="691" y="198"/>
                  </a:lnTo>
                  <a:lnTo>
                    <a:pt x="692" y="198"/>
                  </a:lnTo>
                  <a:lnTo>
                    <a:pt x="692" y="199"/>
                  </a:lnTo>
                  <a:lnTo>
                    <a:pt x="692" y="200"/>
                  </a:lnTo>
                  <a:lnTo>
                    <a:pt x="693" y="201"/>
                  </a:lnTo>
                  <a:lnTo>
                    <a:pt x="693" y="202"/>
                  </a:lnTo>
                  <a:lnTo>
                    <a:pt x="693" y="203"/>
                  </a:lnTo>
                  <a:lnTo>
                    <a:pt x="693" y="202"/>
                  </a:lnTo>
                  <a:lnTo>
                    <a:pt x="695" y="207"/>
                  </a:lnTo>
                  <a:lnTo>
                    <a:pt x="699" y="214"/>
                  </a:lnTo>
                  <a:lnTo>
                    <a:pt x="699" y="215"/>
                  </a:lnTo>
                  <a:lnTo>
                    <a:pt x="700" y="216"/>
                  </a:lnTo>
                  <a:lnTo>
                    <a:pt x="700" y="217"/>
                  </a:lnTo>
                  <a:lnTo>
                    <a:pt x="699" y="222"/>
                  </a:lnTo>
                  <a:lnTo>
                    <a:pt x="697" y="223"/>
                  </a:lnTo>
                  <a:lnTo>
                    <a:pt x="695" y="227"/>
                  </a:lnTo>
                  <a:lnTo>
                    <a:pt x="692" y="231"/>
                  </a:lnTo>
                  <a:lnTo>
                    <a:pt x="689" y="233"/>
                  </a:lnTo>
                  <a:lnTo>
                    <a:pt x="688" y="235"/>
                  </a:lnTo>
                  <a:lnTo>
                    <a:pt x="686" y="237"/>
                  </a:lnTo>
                  <a:lnTo>
                    <a:pt x="684" y="240"/>
                  </a:lnTo>
                  <a:lnTo>
                    <a:pt x="680" y="244"/>
                  </a:lnTo>
                  <a:lnTo>
                    <a:pt x="681" y="245"/>
                  </a:lnTo>
                  <a:lnTo>
                    <a:pt x="681" y="246"/>
                  </a:lnTo>
                  <a:lnTo>
                    <a:pt x="681" y="247"/>
                  </a:lnTo>
                  <a:lnTo>
                    <a:pt x="682" y="248"/>
                  </a:lnTo>
                  <a:lnTo>
                    <a:pt x="682" y="250"/>
                  </a:lnTo>
                  <a:lnTo>
                    <a:pt x="684" y="251"/>
                  </a:lnTo>
                  <a:lnTo>
                    <a:pt x="684" y="252"/>
                  </a:lnTo>
                  <a:lnTo>
                    <a:pt x="685" y="252"/>
                  </a:lnTo>
                  <a:lnTo>
                    <a:pt x="685" y="253"/>
                  </a:lnTo>
                  <a:lnTo>
                    <a:pt x="685" y="254"/>
                  </a:lnTo>
                  <a:lnTo>
                    <a:pt x="686" y="254"/>
                  </a:lnTo>
                  <a:lnTo>
                    <a:pt x="686" y="255"/>
                  </a:lnTo>
                  <a:lnTo>
                    <a:pt x="686" y="257"/>
                  </a:lnTo>
                  <a:lnTo>
                    <a:pt x="685" y="258"/>
                  </a:lnTo>
                  <a:lnTo>
                    <a:pt x="685" y="259"/>
                  </a:lnTo>
                  <a:lnTo>
                    <a:pt x="685" y="260"/>
                  </a:lnTo>
                  <a:lnTo>
                    <a:pt x="685" y="261"/>
                  </a:lnTo>
                  <a:lnTo>
                    <a:pt x="686" y="262"/>
                  </a:lnTo>
                  <a:lnTo>
                    <a:pt x="687" y="262"/>
                  </a:lnTo>
                  <a:lnTo>
                    <a:pt x="688" y="262"/>
                  </a:lnTo>
                  <a:lnTo>
                    <a:pt x="689" y="262"/>
                  </a:lnTo>
                  <a:lnTo>
                    <a:pt x="689" y="263"/>
                  </a:lnTo>
                  <a:lnTo>
                    <a:pt x="691" y="265"/>
                  </a:lnTo>
                  <a:lnTo>
                    <a:pt x="692" y="265"/>
                  </a:lnTo>
                  <a:lnTo>
                    <a:pt x="693" y="265"/>
                  </a:lnTo>
                  <a:lnTo>
                    <a:pt x="693" y="266"/>
                  </a:lnTo>
                  <a:lnTo>
                    <a:pt x="694" y="266"/>
                  </a:lnTo>
                  <a:lnTo>
                    <a:pt x="695" y="267"/>
                  </a:lnTo>
                  <a:lnTo>
                    <a:pt x="695" y="268"/>
                  </a:lnTo>
                  <a:lnTo>
                    <a:pt x="696" y="268"/>
                  </a:lnTo>
                  <a:lnTo>
                    <a:pt x="696" y="269"/>
                  </a:lnTo>
                  <a:lnTo>
                    <a:pt x="697" y="269"/>
                  </a:lnTo>
                  <a:lnTo>
                    <a:pt x="699" y="270"/>
                  </a:lnTo>
                  <a:lnTo>
                    <a:pt x="699" y="272"/>
                  </a:lnTo>
                  <a:lnTo>
                    <a:pt x="700" y="273"/>
                  </a:lnTo>
                  <a:lnTo>
                    <a:pt x="700" y="274"/>
                  </a:lnTo>
                  <a:lnTo>
                    <a:pt x="701" y="274"/>
                  </a:lnTo>
                  <a:lnTo>
                    <a:pt x="702" y="275"/>
                  </a:lnTo>
                  <a:lnTo>
                    <a:pt x="702" y="276"/>
                  </a:lnTo>
                  <a:lnTo>
                    <a:pt x="702" y="277"/>
                  </a:lnTo>
                  <a:lnTo>
                    <a:pt x="701" y="277"/>
                  </a:lnTo>
                  <a:lnTo>
                    <a:pt x="702" y="277"/>
                  </a:lnTo>
                  <a:lnTo>
                    <a:pt x="702" y="279"/>
                  </a:lnTo>
                  <a:lnTo>
                    <a:pt x="703" y="279"/>
                  </a:lnTo>
                  <a:lnTo>
                    <a:pt x="706" y="280"/>
                  </a:lnTo>
                  <a:lnTo>
                    <a:pt x="706" y="281"/>
                  </a:lnTo>
                  <a:lnTo>
                    <a:pt x="707" y="281"/>
                  </a:lnTo>
                  <a:lnTo>
                    <a:pt x="707" y="282"/>
                  </a:lnTo>
                  <a:lnTo>
                    <a:pt x="707" y="284"/>
                  </a:lnTo>
                  <a:lnTo>
                    <a:pt x="708" y="285"/>
                  </a:lnTo>
                  <a:lnTo>
                    <a:pt x="708" y="287"/>
                  </a:lnTo>
                  <a:lnTo>
                    <a:pt x="709" y="288"/>
                  </a:lnTo>
                  <a:lnTo>
                    <a:pt x="710" y="289"/>
                  </a:lnTo>
                  <a:lnTo>
                    <a:pt x="711" y="295"/>
                  </a:lnTo>
                  <a:lnTo>
                    <a:pt x="713" y="302"/>
                  </a:lnTo>
                  <a:lnTo>
                    <a:pt x="717" y="302"/>
                  </a:lnTo>
                  <a:lnTo>
                    <a:pt x="718" y="303"/>
                  </a:lnTo>
                  <a:lnTo>
                    <a:pt x="719" y="303"/>
                  </a:lnTo>
                  <a:lnTo>
                    <a:pt x="725" y="306"/>
                  </a:lnTo>
                  <a:lnTo>
                    <a:pt x="729" y="309"/>
                  </a:lnTo>
                  <a:lnTo>
                    <a:pt x="730" y="309"/>
                  </a:lnTo>
                  <a:lnTo>
                    <a:pt x="732" y="310"/>
                  </a:lnTo>
                  <a:lnTo>
                    <a:pt x="732" y="311"/>
                  </a:lnTo>
                  <a:lnTo>
                    <a:pt x="733" y="311"/>
                  </a:lnTo>
                  <a:lnTo>
                    <a:pt x="738" y="313"/>
                  </a:lnTo>
                  <a:lnTo>
                    <a:pt x="739" y="313"/>
                  </a:lnTo>
                  <a:lnTo>
                    <a:pt x="739" y="314"/>
                  </a:lnTo>
                  <a:lnTo>
                    <a:pt x="740" y="314"/>
                  </a:lnTo>
                  <a:lnTo>
                    <a:pt x="746" y="317"/>
                  </a:lnTo>
                  <a:lnTo>
                    <a:pt x="749" y="319"/>
                  </a:lnTo>
                  <a:lnTo>
                    <a:pt x="758" y="321"/>
                  </a:lnTo>
                  <a:lnTo>
                    <a:pt x="760" y="322"/>
                  </a:lnTo>
                  <a:lnTo>
                    <a:pt x="761" y="324"/>
                  </a:lnTo>
                  <a:lnTo>
                    <a:pt x="764" y="325"/>
                  </a:lnTo>
                  <a:lnTo>
                    <a:pt x="766" y="325"/>
                  </a:lnTo>
                  <a:lnTo>
                    <a:pt x="766" y="326"/>
                  </a:lnTo>
                  <a:lnTo>
                    <a:pt x="767" y="326"/>
                  </a:lnTo>
                  <a:lnTo>
                    <a:pt x="768" y="326"/>
                  </a:lnTo>
                  <a:lnTo>
                    <a:pt x="771" y="328"/>
                  </a:lnTo>
                  <a:lnTo>
                    <a:pt x="778" y="333"/>
                  </a:lnTo>
                  <a:lnTo>
                    <a:pt x="781" y="335"/>
                  </a:lnTo>
                  <a:lnTo>
                    <a:pt x="783" y="336"/>
                  </a:lnTo>
                  <a:lnTo>
                    <a:pt x="790" y="340"/>
                  </a:lnTo>
                  <a:lnTo>
                    <a:pt x="791" y="341"/>
                  </a:lnTo>
                  <a:lnTo>
                    <a:pt x="792" y="342"/>
                  </a:lnTo>
                  <a:lnTo>
                    <a:pt x="794" y="343"/>
                  </a:lnTo>
                  <a:lnTo>
                    <a:pt x="794" y="344"/>
                  </a:lnTo>
                  <a:lnTo>
                    <a:pt x="796" y="344"/>
                  </a:lnTo>
                  <a:lnTo>
                    <a:pt x="796" y="345"/>
                  </a:lnTo>
                  <a:lnTo>
                    <a:pt x="797" y="345"/>
                  </a:lnTo>
                  <a:lnTo>
                    <a:pt x="797" y="344"/>
                  </a:lnTo>
                  <a:lnTo>
                    <a:pt x="798" y="343"/>
                  </a:lnTo>
                  <a:lnTo>
                    <a:pt x="798" y="344"/>
                  </a:lnTo>
                  <a:lnTo>
                    <a:pt x="798" y="345"/>
                  </a:lnTo>
                  <a:lnTo>
                    <a:pt x="798" y="347"/>
                  </a:lnTo>
                  <a:lnTo>
                    <a:pt x="799" y="347"/>
                  </a:lnTo>
                  <a:lnTo>
                    <a:pt x="800" y="348"/>
                  </a:lnTo>
                  <a:lnTo>
                    <a:pt x="800" y="349"/>
                  </a:lnTo>
                  <a:lnTo>
                    <a:pt x="800" y="350"/>
                  </a:lnTo>
                  <a:lnTo>
                    <a:pt x="801" y="350"/>
                  </a:lnTo>
                  <a:lnTo>
                    <a:pt x="801" y="351"/>
                  </a:lnTo>
                  <a:lnTo>
                    <a:pt x="803" y="351"/>
                  </a:lnTo>
                  <a:lnTo>
                    <a:pt x="805" y="351"/>
                  </a:lnTo>
                  <a:lnTo>
                    <a:pt x="806" y="351"/>
                  </a:lnTo>
                  <a:lnTo>
                    <a:pt x="807" y="351"/>
                  </a:lnTo>
                  <a:lnTo>
                    <a:pt x="807" y="352"/>
                  </a:lnTo>
                  <a:lnTo>
                    <a:pt x="808" y="352"/>
                  </a:lnTo>
                  <a:lnTo>
                    <a:pt x="810" y="354"/>
                  </a:lnTo>
                  <a:lnTo>
                    <a:pt x="811" y="354"/>
                  </a:lnTo>
                  <a:lnTo>
                    <a:pt x="811" y="355"/>
                  </a:lnTo>
                  <a:lnTo>
                    <a:pt x="812" y="356"/>
                  </a:lnTo>
                  <a:lnTo>
                    <a:pt x="813" y="356"/>
                  </a:lnTo>
                  <a:lnTo>
                    <a:pt x="813" y="357"/>
                  </a:lnTo>
                  <a:lnTo>
                    <a:pt x="813" y="358"/>
                  </a:lnTo>
                  <a:lnTo>
                    <a:pt x="812" y="360"/>
                  </a:lnTo>
                  <a:lnTo>
                    <a:pt x="812" y="362"/>
                  </a:lnTo>
                  <a:lnTo>
                    <a:pt x="812" y="363"/>
                  </a:lnTo>
                  <a:lnTo>
                    <a:pt x="812" y="364"/>
                  </a:lnTo>
                  <a:lnTo>
                    <a:pt x="813" y="365"/>
                  </a:lnTo>
                  <a:lnTo>
                    <a:pt x="814" y="365"/>
                  </a:lnTo>
                  <a:lnTo>
                    <a:pt x="814" y="366"/>
                  </a:lnTo>
                  <a:lnTo>
                    <a:pt x="815" y="367"/>
                  </a:lnTo>
                  <a:lnTo>
                    <a:pt x="816" y="367"/>
                  </a:lnTo>
                  <a:lnTo>
                    <a:pt x="818" y="369"/>
                  </a:lnTo>
                  <a:lnTo>
                    <a:pt x="819" y="370"/>
                  </a:lnTo>
                  <a:lnTo>
                    <a:pt x="820" y="371"/>
                  </a:lnTo>
                  <a:lnTo>
                    <a:pt x="821" y="372"/>
                  </a:lnTo>
                  <a:lnTo>
                    <a:pt x="822" y="372"/>
                  </a:lnTo>
                  <a:lnTo>
                    <a:pt x="822" y="373"/>
                  </a:lnTo>
                  <a:lnTo>
                    <a:pt x="823" y="373"/>
                  </a:lnTo>
                  <a:lnTo>
                    <a:pt x="825" y="373"/>
                  </a:lnTo>
                  <a:lnTo>
                    <a:pt x="826" y="374"/>
                  </a:lnTo>
                  <a:lnTo>
                    <a:pt x="827" y="374"/>
                  </a:lnTo>
                  <a:lnTo>
                    <a:pt x="828" y="374"/>
                  </a:lnTo>
                  <a:lnTo>
                    <a:pt x="829" y="375"/>
                  </a:lnTo>
                  <a:lnTo>
                    <a:pt x="830" y="377"/>
                  </a:lnTo>
                  <a:lnTo>
                    <a:pt x="831" y="377"/>
                  </a:lnTo>
                  <a:lnTo>
                    <a:pt x="833" y="378"/>
                  </a:lnTo>
                  <a:lnTo>
                    <a:pt x="834" y="379"/>
                  </a:lnTo>
                  <a:lnTo>
                    <a:pt x="835" y="379"/>
                  </a:lnTo>
                  <a:lnTo>
                    <a:pt x="836" y="379"/>
                  </a:lnTo>
                  <a:lnTo>
                    <a:pt x="837" y="380"/>
                  </a:lnTo>
                  <a:lnTo>
                    <a:pt x="838" y="380"/>
                  </a:lnTo>
                  <a:lnTo>
                    <a:pt x="838" y="381"/>
                  </a:lnTo>
                  <a:lnTo>
                    <a:pt x="840" y="381"/>
                  </a:lnTo>
                  <a:lnTo>
                    <a:pt x="840" y="382"/>
                  </a:lnTo>
                  <a:lnTo>
                    <a:pt x="837" y="388"/>
                  </a:lnTo>
                  <a:lnTo>
                    <a:pt x="834" y="394"/>
                  </a:lnTo>
                  <a:lnTo>
                    <a:pt x="838" y="396"/>
                  </a:lnTo>
                  <a:lnTo>
                    <a:pt x="842" y="405"/>
                  </a:lnTo>
                  <a:lnTo>
                    <a:pt x="861" y="415"/>
                  </a:lnTo>
                  <a:lnTo>
                    <a:pt x="881" y="412"/>
                  </a:lnTo>
                  <a:lnTo>
                    <a:pt x="886" y="409"/>
                  </a:lnTo>
                  <a:lnTo>
                    <a:pt x="901" y="417"/>
                  </a:lnTo>
                  <a:lnTo>
                    <a:pt x="904" y="433"/>
                  </a:lnTo>
                  <a:lnTo>
                    <a:pt x="916" y="445"/>
                  </a:lnTo>
                  <a:lnTo>
                    <a:pt x="918" y="449"/>
                  </a:lnTo>
                  <a:lnTo>
                    <a:pt x="924" y="448"/>
                  </a:lnTo>
                  <a:lnTo>
                    <a:pt x="928" y="447"/>
                  </a:lnTo>
                  <a:lnTo>
                    <a:pt x="916" y="493"/>
                  </a:lnTo>
                  <a:lnTo>
                    <a:pt x="916" y="516"/>
                  </a:lnTo>
                  <a:lnTo>
                    <a:pt x="930" y="548"/>
                  </a:lnTo>
                  <a:lnTo>
                    <a:pt x="926" y="552"/>
                  </a:lnTo>
                  <a:lnTo>
                    <a:pt x="933" y="560"/>
                  </a:lnTo>
                  <a:lnTo>
                    <a:pt x="937" y="565"/>
                  </a:lnTo>
                  <a:lnTo>
                    <a:pt x="933" y="569"/>
                  </a:lnTo>
                  <a:lnTo>
                    <a:pt x="945" y="595"/>
                  </a:lnTo>
                  <a:lnTo>
                    <a:pt x="949" y="596"/>
                  </a:lnTo>
                  <a:lnTo>
                    <a:pt x="978" y="594"/>
                  </a:lnTo>
                  <a:lnTo>
                    <a:pt x="983" y="604"/>
                  </a:lnTo>
                  <a:lnTo>
                    <a:pt x="984" y="610"/>
                  </a:lnTo>
                  <a:lnTo>
                    <a:pt x="993" y="629"/>
                  </a:lnTo>
                  <a:lnTo>
                    <a:pt x="1005" y="629"/>
                  </a:lnTo>
                  <a:lnTo>
                    <a:pt x="1008" y="633"/>
                  </a:lnTo>
                  <a:lnTo>
                    <a:pt x="1023" y="640"/>
                  </a:lnTo>
                  <a:lnTo>
                    <a:pt x="1029" y="640"/>
                  </a:lnTo>
                  <a:lnTo>
                    <a:pt x="1035" y="641"/>
                  </a:lnTo>
                  <a:lnTo>
                    <a:pt x="1057" y="641"/>
                  </a:lnTo>
                  <a:lnTo>
                    <a:pt x="1064" y="631"/>
                  </a:lnTo>
                  <a:lnTo>
                    <a:pt x="1075" y="628"/>
                  </a:lnTo>
                  <a:lnTo>
                    <a:pt x="1077" y="612"/>
                  </a:lnTo>
                  <a:lnTo>
                    <a:pt x="1084" y="614"/>
                  </a:lnTo>
                  <a:lnTo>
                    <a:pt x="1087" y="618"/>
                  </a:lnTo>
                  <a:lnTo>
                    <a:pt x="1089" y="632"/>
                  </a:lnTo>
                  <a:lnTo>
                    <a:pt x="1095" y="639"/>
                  </a:lnTo>
                  <a:lnTo>
                    <a:pt x="1101" y="640"/>
                  </a:lnTo>
                  <a:lnTo>
                    <a:pt x="1094" y="649"/>
                  </a:lnTo>
                  <a:lnTo>
                    <a:pt x="1096" y="671"/>
                  </a:lnTo>
                  <a:lnTo>
                    <a:pt x="1081" y="687"/>
                  </a:lnTo>
                  <a:lnTo>
                    <a:pt x="1084" y="690"/>
                  </a:lnTo>
                  <a:lnTo>
                    <a:pt x="1086" y="702"/>
                  </a:lnTo>
                  <a:lnTo>
                    <a:pt x="1116" y="701"/>
                  </a:lnTo>
                  <a:lnTo>
                    <a:pt x="1121" y="702"/>
                  </a:lnTo>
                  <a:lnTo>
                    <a:pt x="1135" y="707"/>
                  </a:lnTo>
                  <a:lnTo>
                    <a:pt x="1137" y="710"/>
                  </a:lnTo>
                  <a:lnTo>
                    <a:pt x="1127" y="737"/>
                  </a:lnTo>
                  <a:lnTo>
                    <a:pt x="1126" y="743"/>
                  </a:lnTo>
                  <a:lnTo>
                    <a:pt x="1137" y="745"/>
                  </a:lnTo>
                  <a:lnTo>
                    <a:pt x="1144" y="766"/>
                  </a:lnTo>
                  <a:lnTo>
                    <a:pt x="1148" y="770"/>
                  </a:lnTo>
                  <a:lnTo>
                    <a:pt x="1135" y="782"/>
                  </a:lnTo>
                  <a:lnTo>
                    <a:pt x="1129" y="811"/>
                  </a:lnTo>
                  <a:lnTo>
                    <a:pt x="1142" y="830"/>
                  </a:lnTo>
                  <a:lnTo>
                    <a:pt x="1134" y="838"/>
                  </a:lnTo>
                  <a:lnTo>
                    <a:pt x="1136" y="855"/>
                  </a:lnTo>
                  <a:lnTo>
                    <a:pt x="1116" y="863"/>
                  </a:lnTo>
                  <a:lnTo>
                    <a:pt x="1120" y="879"/>
                  </a:lnTo>
                  <a:lnTo>
                    <a:pt x="1121" y="885"/>
                  </a:lnTo>
                  <a:lnTo>
                    <a:pt x="1132" y="886"/>
                  </a:lnTo>
                  <a:lnTo>
                    <a:pt x="1139" y="898"/>
                  </a:lnTo>
                  <a:lnTo>
                    <a:pt x="1149" y="900"/>
                  </a:lnTo>
                  <a:lnTo>
                    <a:pt x="1155" y="901"/>
                  </a:lnTo>
                  <a:lnTo>
                    <a:pt x="1171" y="903"/>
                  </a:lnTo>
                  <a:lnTo>
                    <a:pt x="1194" y="897"/>
                  </a:lnTo>
                  <a:lnTo>
                    <a:pt x="1209" y="902"/>
                  </a:lnTo>
                  <a:lnTo>
                    <a:pt x="1218" y="895"/>
                  </a:lnTo>
                  <a:lnTo>
                    <a:pt x="1221" y="887"/>
                  </a:lnTo>
                  <a:lnTo>
                    <a:pt x="1260" y="888"/>
                  </a:lnTo>
                  <a:lnTo>
                    <a:pt x="1274" y="872"/>
                  </a:lnTo>
                  <a:lnTo>
                    <a:pt x="1283" y="867"/>
                  </a:lnTo>
                  <a:lnTo>
                    <a:pt x="1289" y="867"/>
                  </a:lnTo>
                  <a:lnTo>
                    <a:pt x="1286" y="879"/>
                  </a:lnTo>
                  <a:lnTo>
                    <a:pt x="1285" y="885"/>
                  </a:lnTo>
                  <a:lnTo>
                    <a:pt x="1320" y="881"/>
                  </a:lnTo>
                  <a:lnTo>
                    <a:pt x="1343" y="882"/>
                  </a:lnTo>
                  <a:lnTo>
                    <a:pt x="1344" y="878"/>
                  </a:lnTo>
                  <a:lnTo>
                    <a:pt x="1336" y="871"/>
                  </a:lnTo>
                  <a:lnTo>
                    <a:pt x="1334" y="866"/>
                  </a:lnTo>
                  <a:lnTo>
                    <a:pt x="1333" y="855"/>
                  </a:lnTo>
                  <a:lnTo>
                    <a:pt x="1349" y="858"/>
                  </a:lnTo>
                  <a:lnTo>
                    <a:pt x="1353" y="855"/>
                  </a:lnTo>
                  <a:lnTo>
                    <a:pt x="1362" y="858"/>
                  </a:lnTo>
                  <a:lnTo>
                    <a:pt x="1365" y="857"/>
                  </a:lnTo>
                  <a:lnTo>
                    <a:pt x="1367" y="841"/>
                  </a:lnTo>
                  <a:lnTo>
                    <a:pt x="1395" y="805"/>
                  </a:lnTo>
                  <a:lnTo>
                    <a:pt x="1403" y="819"/>
                  </a:lnTo>
                  <a:lnTo>
                    <a:pt x="1422" y="830"/>
                  </a:lnTo>
                  <a:lnTo>
                    <a:pt x="1439" y="830"/>
                  </a:lnTo>
                  <a:lnTo>
                    <a:pt x="1428" y="853"/>
                  </a:lnTo>
                  <a:lnTo>
                    <a:pt x="1440" y="856"/>
                  </a:lnTo>
                  <a:lnTo>
                    <a:pt x="1437" y="878"/>
                  </a:lnTo>
                  <a:lnTo>
                    <a:pt x="1437" y="883"/>
                  </a:lnTo>
                  <a:lnTo>
                    <a:pt x="1447" y="879"/>
                  </a:lnTo>
                  <a:lnTo>
                    <a:pt x="1460" y="860"/>
                  </a:lnTo>
                  <a:lnTo>
                    <a:pt x="1464" y="856"/>
                  </a:lnTo>
                  <a:lnTo>
                    <a:pt x="1494" y="867"/>
                  </a:lnTo>
                  <a:lnTo>
                    <a:pt x="1499" y="863"/>
                  </a:lnTo>
                  <a:lnTo>
                    <a:pt x="1513" y="832"/>
                  </a:lnTo>
                  <a:lnTo>
                    <a:pt x="1517" y="829"/>
                  </a:lnTo>
                  <a:lnTo>
                    <a:pt x="1528" y="830"/>
                  </a:lnTo>
                  <a:lnTo>
                    <a:pt x="1531" y="827"/>
                  </a:lnTo>
                  <a:lnTo>
                    <a:pt x="1544" y="850"/>
                  </a:lnTo>
                  <a:lnTo>
                    <a:pt x="1561" y="865"/>
                  </a:lnTo>
                  <a:lnTo>
                    <a:pt x="1577" y="867"/>
                  </a:lnTo>
                  <a:lnTo>
                    <a:pt x="1604" y="859"/>
                  </a:lnTo>
                  <a:lnTo>
                    <a:pt x="1609" y="851"/>
                  </a:lnTo>
                  <a:lnTo>
                    <a:pt x="1613" y="848"/>
                  </a:lnTo>
                  <a:lnTo>
                    <a:pt x="1631" y="879"/>
                  </a:lnTo>
                  <a:lnTo>
                    <a:pt x="1634" y="885"/>
                  </a:lnTo>
                  <a:lnTo>
                    <a:pt x="1632" y="933"/>
                  </a:lnTo>
                  <a:lnTo>
                    <a:pt x="1633" y="939"/>
                  </a:lnTo>
                  <a:lnTo>
                    <a:pt x="1634" y="943"/>
                  </a:lnTo>
                  <a:lnTo>
                    <a:pt x="1650" y="958"/>
                  </a:lnTo>
                  <a:lnTo>
                    <a:pt x="1655" y="962"/>
                  </a:lnTo>
                  <a:lnTo>
                    <a:pt x="1659" y="960"/>
                  </a:lnTo>
                  <a:lnTo>
                    <a:pt x="1669" y="967"/>
                  </a:lnTo>
                  <a:lnTo>
                    <a:pt x="1684" y="962"/>
                  </a:lnTo>
                  <a:lnTo>
                    <a:pt x="1687" y="958"/>
                  </a:lnTo>
                  <a:lnTo>
                    <a:pt x="1696" y="967"/>
                  </a:lnTo>
                  <a:lnTo>
                    <a:pt x="1701" y="982"/>
                  </a:lnTo>
                  <a:lnTo>
                    <a:pt x="1704" y="986"/>
                  </a:lnTo>
                  <a:lnTo>
                    <a:pt x="1724" y="986"/>
                  </a:lnTo>
                  <a:lnTo>
                    <a:pt x="1729" y="987"/>
                  </a:lnTo>
                  <a:lnTo>
                    <a:pt x="1730" y="1004"/>
                  </a:lnTo>
                  <a:lnTo>
                    <a:pt x="1739" y="1007"/>
                  </a:lnTo>
                  <a:lnTo>
                    <a:pt x="1738" y="1028"/>
                  </a:lnTo>
                  <a:lnTo>
                    <a:pt x="1741" y="1028"/>
                  </a:lnTo>
                  <a:lnTo>
                    <a:pt x="1744" y="1050"/>
                  </a:lnTo>
                  <a:lnTo>
                    <a:pt x="1747" y="1054"/>
                  </a:lnTo>
                  <a:lnTo>
                    <a:pt x="1745" y="1062"/>
                  </a:lnTo>
                  <a:lnTo>
                    <a:pt x="1739" y="1064"/>
                  </a:lnTo>
                  <a:lnTo>
                    <a:pt x="1731" y="1084"/>
                  </a:lnTo>
                  <a:lnTo>
                    <a:pt x="1738" y="1111"/>
                  </a:lnTo>
                  <a:lnTo>
                    <a:pt x="1729" y="1125"/>
                  </a:lnTo>
                  <a:lnTo>
                    <a:pt x="1724" y="1121"/>
                  </a:lnTo>
                  <a:lnTo>
                    <a:pt x="1702" y="1111"/>
                  </a:lnTo>
                  <a:lnTo>
                    <a:pt x="1699" y="1121"/>
                  </a:lnTo>
                  <a:lnTo>
                    <a:pt x="1689" y="1128"/>
                  </a:lnTo>
                  <a:lnTo>
                    <a:pt x="1692" y="1133"/>
                  </a:lnTo>
                  <a:lnTo>
                    <a:pt x="1677" y="1156"/>
                  </a:lnTo>
                  <a:lnTo>
                    <a:pt x="1658" y="1166"/>
                  </a:lnTo>
                  <a:lnTo>
                    <a:pt x="1656" y="1177"/>
                  </a:lnTo>
                  <a:lnTo>
                    <a:pt x="1671" y="1180"/>
                  </a:lnTo>
                  <a:lnTo>
                    <a:pt x="1674" y="1177"/>
                  </a:lnTo>
                  <a:lnTo>
                    <a:pt x="1695" y="1171"/>
                  </a:lnTo>
                  <a:lnTo>
                    <a:pt x="1740" y="1177"/>
                  </a:lnTo>
                  <a:lnTo>
                    <a:pt x="1746" y="1178"/>
                  </a:lnTo>
                  <a:lnTo>
                    <a:pt x="1746" y="1172"/>
                  </a:lnTo>
                  <a:lnTo>
                    <a:pt x="1760" y="1156"/>
                  </a:lnTo>
                  <a:lnTo>
                    <a:pt x="1763" y="1152"/>
                  </a:lnTo>
                  <a:lnTo>
                    <a:pt x="1800" y="1151"/>
                  </a:lnTo>
                  <a:lnTo>
                    <a:pt x="1808" y="1167"/>
                  </a:lnTo>
                  <a:lnTo>
                    <a:pt x="1833" y="1167"/>
                  </a:lnTo>
                  <a:lnTo>
                    <a:pt x="1873" y="1156"/>
                  </a:lnTo>
                  <a:lnTo>
                    <a:pt x="1879" y="1156"/>
                  </a:lnTo>
                  <a:lnTo>
                    <a:pt x="1903" y="1181"/>
                  </a:lnTo>
                  <a:lnTo>
                    <a:pt x="1907" y="1186"/>
                  </a:lnTo>
                  <a:lnTo>
                    <a:pt x="1910" y="1186"/>
                  </a:lnTo>
                  <a:lnTo>
                    <a:pt x="1919" y="1179"/>
                  </a:lnTo>
                  <a:lnTo>
                    <a:pt x="1954" y="1179"/>
                  </a:lnTo>
                  <a:lnTo>
                    <a:pt x="1972" y="1158"/>
                  </a:lnTo>
                  <a:lnTo>
                    <a:pt x="2004" y="1146"/>
                  </a:lnTo>
                  <a:lnTo>
                    <a:pt x="2009" y="1144"/>
                  </a:lnTo>
                  <a:lnTo>
                    <a:pt x="2008" y="1134"/>
                  </a:lnTo>
                  <a:lnTo>
                    <a:pt x="2004" y="1129"/>
                  </a:lnTo>
                  <a:lnTo>
                    <a:pt x="2005" y="1131"/>
                  </a:lnTo>
                  <a:lnTo>
                    <a:pt x="2006" y="1131"/>
                  </a:lnTo>
                  <a:lnTo>
                    <a:pt x="2006" y="1132"/>
                  </a:lnTo>
                  <a:lnTo>
                    <a:pt x="2007" y="1132"/>
                  </a:lnTo>
                  <a:lnTo>
                    <a:pt x="2008" y="1134"/>
                  </a:lnTo>
                  <a:lnTo>
                    <a:pt x="2008" y="1136"/>
                  </a:lnTo>
                  <a:lnTo>
                    <a:pt x="2008" y="1137"/>
                  </a:lnTo>
                  <a:lnTo>
                    <a:pt x="2009" y="1137"/>
                  </a:lnTo>
                  <a:lnTo>
                    <a:pt x="2009" y="1139"/>
                  </a:lnTo>
                  <a:lnTo>
                    <a:pt x="2009" y="1140"/>
                  </a:lnTo>
                  <a:lnTo>
                    <a:pt x="2009" y="1142"/>
                  </a:lnTo>
                  <a:lnTo>
                    <a:pt x="2009" y="1144"/>
                  </a:lnTo>
                  <a:lnTo>
                    <a:pt x="2008" y="1146"/>
                  </a:lnTo>
                  <a:lnTo>
                    <a:pt x="2007" y="1148"/>
                  </a:lnTo>
                  <a:lnTo>
                    <a:pt x="2006" y="1154"/>
                  </a:lnTo>
                  <a:lnTo>
                    <a:pt x="2004" y="1159"/>
                  </a:lnTo>
                  <a:lnTo>
                    <a:pt x="2004" y="1162"/>
                  </a:lnTo>
                  <a:lnTo>
                    <a:pt x="2004" y="1163"/>
                  </a:lnTo>
                  <a:lnTo>
                    <a:pt x="2004" y="1164"/>
                  </a:lnTo>
                  <a:lnTo>
                    <a:pt x="2004" y="1165"/>
                  </a:lnTo>
                  <a:lnTo>
                    <a:pt x="2005" y="1166"/>
                  </a:lnTo>
                  <a:lnTo>
                    <a:pt x="2005" y="1169"/>
                  </a:lnTo>
                  <a:lnTo>
                    <a:pt x="2006" y="1170"/>
                  </a:lnTo>
                  <a:lnTo>
                    <a:pt x="2006" y="1171"/>
                  </a:lnTo>
                  <a:lnTo>
                    <a:pt x="2006" y="1173"/>
                  </a:lnTo>
                  <a:lnTo>
                    <a:pt x="2005" y="1174"/>
                  </a:lnTo>
                  <a:lnTo>
                    <a:pt x="2006" y="1176"/>
                  </a:lnTo>
                  <a:lnTo>
                    <a:pt x="2006" y="1184"/>
                  </a:lnTo>
                  <a:lnTo>
                    <a:pt x="2006" y="1188"/>
                  </a:lnTo>
                  <a:lnTo>
                    <a:pt x="2006" y="1189"/>
                  </a:lnTo>
                  <a:lnTo>
                    <a:pt x="2006" y="1191"/>
                  </a:lnTo>
                  <a:lnTo>
                    <a:pt x="2007" y="1191"/>
                  </a:lnTo>
                  <a:lnTo>
                    <a:pt x="2008" y="1189"/>
                  </a:lnTo>
                  <a:lnTo>
                    <a:pt x="2009" y="1189"/>
                  </a:lnTo>
                  <a:lnTo>
                    <a:pt x="2011" y="1189"/>
                  </a:lnTo>
                  <a:lnTo>
                    <a:pt x="2012" y="1191"/>
                  </a:lnTo>
                  <a:lnTo>
                    <a:pt x="2013" y="1191"/>
                  </a:lnTo>
                  <a:lnTo>
                    <a:pt x="2015" y="1189"/>
                  </a:lnTo>
                  <a:lnTo>
                    <a:pt x="2016" y="1189"/>
                  </a:lnTo>
                  <a:lnTo>
                    <a:pt x="2017" y="1191"/>
                  </a:lnTo>
                  <a:lnTo>
                    <a:pt x="2019" y="1191"/>
                  </a:lnTo>
                  <a:lnTo>
                    <a:pt x="2021" y="1192"/>
                  </a:lnTo>
                  <a:lnTo>
                    <a:pt x="2022" y="1193"/>
                  </a:lnTo>
                  <a:lnTo>
                    <a:pt x="2023" y="1194"/>
                  </a:lnTo>
                  <a:lnTo>
                    <a:pt x="2023" y="1195"/>
                  </a:lnTo>
                  <a:lnTo>
                    <a:pt x="2023" y="1196"/>
                  </a:lnTo>
                  <a:lnTo>
                    <a:pt x="2023" y="1197"/>
                  </a:lnTo>
                  <a:lnTo>
                    <a:pt x="2023" y="1199"/>
                  </a:lnTo>
                  <a:lnTo>
                    <a:pt x="2023" y="1200"/>
                  </a:lnTo>
                  <a:lnTo>
                    <a:pt x="2026" y="1202"/>
                  </a:lnTo>
                  <a:lnTo>
                    <a:pt x="2027" y="1203"/>
                  </a:lnTo>
                  <a:lnTo>
                    <a:pt x="2028" y="1204"/>
                  </a:lnTo>
                  <a:lnTo>
                    <a:pt x="2028" y="1207"/>
                  </a:lnTo>
                  <a:lnTo>
                    <a:pt x="2028" y="1211"/>
                  </a:lnTo>
                  <a:lnTo>
                    <a:pt x="2027" y="1212"/>
                  </a:lnTo>
                  <a:lnTo>
                    <a:pt x="2026" y="1212"/>
                  </a:lnTo>
                  <a:lnTo>
                    <a:pt x="2024" y="1211"/>
                  </a:lnTo>
                  <a:lnTo>
                    <a:pt x="2023" y="1210"/>
                  </a:lnTo>
                  <a:lnTo>
                    <a:pt x="2022" y="1210"/>
                  </a:lnTo>
                  <a:lnTo>
                    <a:pt x="2021" y="1210"/>
                  </a:lnTo>
                  <a:lnTo>
                    <a:pt x="2021" y="1211"/>
                  </a:lnTo>
                  <a:lnTo>
                    <a:pt x="2021" y="1212"/>
                  </a:lnTo>
                  <a:lnTo>
                    <a:pt x="2020" y="1214"/>
                  </a:lnTo>
                  <a:lnTo>
                    <a:pt x="2020" y="1216"/>
                  </a:lnTo>
                  <a:lnTo>
                    <a:pt x="2020" y="1218"/>
                  </a:lnTo>
                  <a:lnTo>
                    <a:pt x="2020" y="1219"/>
                  </a:lnTo>
                  <a:lnTo>
                    <a:pt x="2020" y="1221"/>
                  </a:lnTo>
                  <a:lnTo>
                    <a:pt x="2021" y="1221"/>
                  </a:lnTo>
                  <a:lnTo>
                    <a:pt x="2022" y="1222"/>
                  </a:lnTo>
                  <a:lnTo>
                    <a:pt x="2021" y="1222"/>
                  </a:lnTo>
                  <a:lnTo>
                    <a:pt x="2021" y="1224"/>
                  </a:lnTo>
                  <a:lnTo>
                    <a:pt x="2021" y="1225"/>
                  </a:lnTo>
                  <a:lnTo>
                    <a:pt x="2020" y="1225"/>
                  </a:lnTo>
                  <a:lnTo>
                    <a:pt x="2019" y="1225"/>
                  </a:lnTo>
                  <a:lnTo>
                    <a:pt x="2016" y="1229"/>
                  </a:lnTo>
                  <a:lnTo>
                    <a:pt x="2015" y="1231"/>
                  </a:lnTo>
                  <a:lnTo>
                    <a:pt x="2015" y="1233"/>
                  </a:lnTo>
                  <a:lnTo>
                    <a:pt x="2016" y="1234"/>
                  </a:lnTo>
                  <a:lnTo>
                    <a:pt x="2017" y="1236"/>
                  </a:lnTo>
                  <a:lnTo>
                    <a:pt x="2017" y="1237"/>
                  </a:lnTo>
                  <a:lnTo>
                    <a:pt x="2017" y="1238"/>
                  </a:lnTo>
                  <a:lnTo>
                    <a:pt x="2017" y="1239"/>
                  </a:lnTo>
                  <a:lnTo>
                    <a:pt x="2016" y="1241"/>
                  </a:lnTo>
                  <a:lnTo>
                    <a:pt x="2014" y="1241"/>
                  </a:lnTo>
                  <a:lnTo>
                    <a:pt x="2013" y="1241"/>
                  </a:lnTo>
                  <a:lnTo>
                    <a:pt x="2012" y="1241"/>
                  </a:lnTo>
                  <a:lnTo>
                    <a:pt x="2012" y="1242"/>
                  </a:lnTo>
                  <a:lnTo>
                    <a:pt x="2011" y="1244"/>
                  </a:lnTo>
                  <a:lnTo>
                    <a:pt x="2011" y="1245"/>
                  </a:lnTo>
                  <a:lnTo>
                    <a:pt x="2009" y="1246"/>
                  </a:lnTo>
                  <a:lnTo>
                    <a:pt x="2009" y="1247"/>
                  </a:lnTo>
                  <a:lnTo>
                    <a:pt x="2009" y="1249"/>
                  </a:lnTo>
                  <a:lnTo>
                    <a:pt x="2007" y="1255"/>
                  </a:lnTo>
                  <a:lnTo>
                    <a:pt x="2007" y="1256"/>
                  </a:lnTo>
                  <a:lnTo>
                    <a:pt x="2006" y="1260"/>
                  </a:lnTo>
                  <a:lnTo>
                    <a:pt x="2006" y="1261"/>
                  </a:lnTo>
                  <a:lnTo>
                    <a:pt x="2006" y="1262"/>
                  </a:lnTo>
                  <a:lnTo>
                    <a:pt x="2008" y="1262"/>
                  </a:lnTo>
                  <a:lnTo>
                    <a:pt x="2008" y="1263"/>
                  </a:lnTo>
                  <a:lnTo>
                    <a:pt x="2009" y="1264"/>
                  </a:lnTo>
                  <a:lnTo>
                    <a:pt x="2009" y="1266"/>
                  </a:lnTo>
                  <a:lnTo>
                    <a:pt x="2009" y="1268"/>
                  </a:lnTo>
                  <a:lnTo>
                    <a:pt x="2011" y="1269"/>
                  </a:lnTo>
                  <a:lnTo>
                    <a:pt x="2009" y="1270"/>
                  </a:lnTo>
                  <a:lnTo>
                    <a:pt x="2008" y="1273"/>
                  </a:lnTo>
                  <a:lnTo>
                    <a:pt x="2007" y="1274"/>
                  </a:lnTo>
                  <a:lnTo>
                    <a:pt x="2006" y="1274"/>
                  </a:lnTo>
                  <a:lnTo>
                    <a:pt x="2005" y="1274"/>
                  </a:lnTo>
                  <a:lnTo>
                    <a:pt x="2004" y="1277"/>
                  </a:lnTo>
                  <a:lnTo>
                    <a:pt x="2004" y="1281"/>
                  </a:lnTo>
                  <a:lnTo>
                    <a:pt x="2004" y="1282"/>
                  </a:lnTo>
                  <a:lnTo>
                    <a:pt x="2004" y="1283"/>
                  </a:lnTo>
                  <a:lnTo>
                    <a:pt x="2005" y="1283"/>
                  </a:lnTo>
                  <a:lnTo>
                    <a:pt x="2006" y="1284"/>
                  </a:lnTo>
                  <a:lnTo>
                    <a:pt x="2006" y="1285"/>
                  </a:lnTo>
                  <a:lnTo>
                    <a:pt x="2007" y="1286"/>
                  </a:lnTo>
                  <a:lnTo>
                    <a:pt x="2006" y="1289"/>
                  </a:lnTo>
                  <a:lnTo>
                    <a:pt x="2007" y="1290"/>
                  </a:lnTo>
                  <a:lnTo>
                    <a:pt x="2007" y="1291"/>
                  </a:lnTo>
                  <a:lnTo>
                    <a:pt x="2007" y="1292"/>
                  </a:lnTo>
                  <a:lnTo>
                    <a:pt x="2007" y="1293"/>
                  </a:lnTo>
                  <a:lnTo>
                    <a:pt x="2007" y="1297"/>
                  </a:lnTo>
                  <a:lnTo>
                    <a:pt x="2007" y="1299"/>
                  </a:lnTo>
                  <a:lnTo>
                    <a:pt x="2006" y="1301"/>
                  </a:lnTo>
                  <a:lnTo>
                    <a:pt x="2006" y="1303"/>
                  </a:lnTo>
                  <a:lnTo>
                    <a:pt x="2005" y="1304"/>
                  </a:lnTo>
                  <a:lnTo>
                    <a:pt x="2002" y="1305"/>
                  </a:lnTo>
                  <a:lnTo>
                    <a:pt x="2001" y="1306"/>
                  </a:lnTo>
                  <a:lnTo>
                    <a:pt x="1999" y="1307"/>
                  </a:lnTo>
                  <a:lnTo>
                    <a:pt x="1998" y="1309"/>
                  </a:lnTo>
                  <a:lnTo>
                    <a:pt x="1996" y="1314"/>
                  </a:lnTo>
                  <a:lnTo>
                    <a:pt x="1994" y="1315"/>
                  </a:lnTo>
                  <a:lnTo>
                    <a:pt x="1993" y="1316"/>
                  </a:lnTo>
                  <a:lnTo>
                    <a:pt x="1992" y="1318"/>
                  </a:lnTo>
                  <a:lnTo>
                    <a:pt x="1990" y="1320"/>
                  </a:lnTo>
                  <a:lnTo>
                    <a:pt x="1989" y="1321"/>
                  </a:lnTo>
                  <a:lnTo>
                    <a:pt x="1987" y="1321"/>
                  </a:lnTo>
                  <a:lnTo>
                    <a:pt x="1986" y="1321"/>
                  </a:lnTo>
                  <a:lnTo>
                    <a:pt x="1985" y="1322"/>
                  </a:lnTo>
                  <a:lnTo>
                    <a:pt x="1984" y="1323"/>
                  </a:lnTo>
                  <a:lnTo>
                    <a:pt x="1983" y="1324"/>
                  </a:lnTo>
                  <a:lnTo>
                    <a:pt x="1982" y="1324"/>
                  </a:lnTo>
                  <a:lnTo>
                    <a:pt x="1980" y="1326"/>
                  </a:lnTo>
                  <a:lnTo>
                    <a:pt x="1979" y="1327"/>
                  </a:lnTo>
                  <a:lnTo>
                    <a:pt x="1978" y="1327"/>
                  </a:lnTo>
                  <a:lnTo>
                    <a:pt x="1978" y="1328"/>
                  </a:lnTo>
                  <a:lnTo>
                    <a:pt x="1977" y="1328"/>
                  </a:lnTo>
                  <a:lnTo>
                    <a:pt x="1976" y="1333"/>
                  </a:lnTo>
                  <a:lnTo>
                    <a:pt x="1975" y="1333"/>
                  </a:lnTo>
                  <a:lnTo>
                    <a:pt x="1974" y="1336"/>
                  </a:lnTo>
                  <a:lnTo>
                    <a:pt x="1974" y="1337"/>
                  </a:lnTo>
                  <a:lnTo>
                    <a:pt x="1971" y="1341"/>
                  </a:lnTo>
                  <a:lnTo>
                    <a:pt x="1971" y="1342"/>
                  </a:lnTo>
                  <a:lnTo>
                    <a:pt x="1969" y="1344"/>
                  </a:lnTo>
                  <a:lnTo>
                    <a:pt x="1969" y="1345"/>
                  </a:lnTo>
                  <a:lnTo>
                    <a:pt x="1964" y="1350"/>
                  </a:lnTo>
                  <a:lnTo>
                    <a:pt x="1963" y="1350"/>
                  </a:lnTo>
                  <a:lnTo>
                    <a:pt x="1962" y="1351"/>
                  </a:lnTo>
                  <a:lnTo>
                    <a:pt x="1961" y="1352"/>
                  </a:lnTo>
                  <a:lnTo>
                    <a:pt x="1957" y="1353"/>
                  </a:lnTo>
                  <a:lnTo>
                    <a:pt x="1957" y="1354"/>
                  </a:lnTo>
                  <a:lnTo>
                    <a:pt x="1955" y="1354"/>
                  </a:lnTo>
                  <a:lnTo>
                    <a:pt x="1954" y="1356"/>
                  </a:lnTo>
                  <a:lnTo>
                    <a:pt x="1953" y="1354"/>
                  </a:lnTo>
                  <a:lnTo>
                    <a:pt x="1950" y="1354"/>
                  </a:lnTo>
                  <a:lnTo>
                    <a:pt x="1949" y="1356"/>
                  </a:lnTo>
                  <a:lnTo>
                    <a:pt x="1948" y="1357"/>
                  </a:lnTo>
                  <a:lnTo>
                    <a:pt x="1947" y="1357"/>
                  </a:lnTo>
                  <a:lnTo>
                    <a:pt x="1946" y="1358"/>
                  </a:lnTo>
                  <a:lnTo>
                    <a:pt x="1945" y="1359"/>
                  </a:lnTo>
                  <a:lnTo>
                    <a:pt x="1945" y="1360"/>
                  </a:lnTo>
                  <a:lnTo>
                    <a:pt x="1944" y="1360"/>
                  </a:lnTo>
                  <a:lnTo>
                    <a:pt x="1942" y="1361"/>
                  </a:lnTo>
                  <a:lnTo>
                    <a:pt x="1942" y="1363"/>
                  </a:lnTo>
                  <a:lnTo>
                    <a:pt x="1941" y="1365"/>
                  </a:lnTo>
                  <a:lnTo>
                    <a:pt x="1940" y="1366"/>
                  </a:lnTo>
                  <a:lnTo>
                    <a:pt x="1940" y="1367"/>
                  </a:lnTo>
                  <a:lnTo>
                    <a:pt x="1940" y="1369"/>
                  </a:lnTo>
                  <a:lnTo>
                    <a:pt x="1939" y="1371"/>
                  </a:lnTo>
                  <a:lnTo>
                    <a:pt x="1938" y="1371"/>
                  </a:lnTo>
                  <a:lnTo>
                    <a:pt x="1937" y="1372"/>
                  </a:lnTo>
                  <a:lnTo>
                    <a:pt x="1935" y="1372"/>
                  </a:lnTo>
                  <a:lnTo>
                    <a:pt x="1933" y="1373"/>
                  </a:lnTo>
                  <a:lnTo>
                    <a:pt x="1932" y="1374"/>
                  </a:lnTo>
                  <a:lnTo>
                    <a:pt x="1930" y="1375"/>
                  </a:lnTo>
                  <a:lnTo>
                    <a:pt x="1929" y="1375"/>
                  </a:lnTo>
                  <a:lnTo>
                    <a:pt x="1927" y="1375"/>
                  </a:lnTo>
                  <a:lnTo>
                    <a:pt x="1925" y="1378"/>
                  </a:lnTo>
                  <a:lnTo>
                    <a:pt x="1925" y="1379"/>
                  </a:lnTo>
                  <a:lnTo>
                    <a:pt x="1925" y="1380"/>
                  </a:lnTo>
                  <a:lnTo>
                    <a:pt x="1924" y="1381"/>
                  </a:lnTo>
                  <a:lnTo>
                    <a:pt x="1923" y="1382"/>
                  </a:lnTo>
                  <a:lnTo>
                    <a:pt x="1923" y="1383"/>
                  </a:lnTo>
                  <a:lnTo>
                    <a:pt x="1923" y="1384"/>
                  </a:lnTo>
                  <a:lnTo>
                    <a:pt x="1922" y="1384"/>
                  </a:lnTo>
                  <a:lnTo>
                    <a:pt x="1920" y="1384"/>
                  </a:lnTo>
                  <a:lnTo>
                    <a:pt x="1919" y="1384"/>
                  </a:lnTo>
                  <a:lnTo>
                    <a:pt x="1918" y="1384"/>
                  </a:lnTo>
                  <a:lnTo>
                    <a:pt x="1916" y="1386"/>
                  </a:lnTo>
                  <a:lnTo>
                    <a:pt x="1915" y="1386"/>
                  </a:lnTo>
                  <a:lnTo>
                    <a:pt x="1914" y="1389"/>
                  </a:lnTo>
                  <a:lnTo>
                    <a:pt x="1914" y="1390"/>
                  </a:lnTo>
                  <a:lnTo>
                    <a:pt x="1912" y="1390"/>
                  </a:lnTo>
                  <a:lnTo>
                    <a:pt x="1912" y="1391"/>
                  </a:lnTo>
                  <a:lnTo>
                    <a:pt x="1911" y="1393"/>
                  </a:lnTo>
                  <a:lnTo>
                    <a:pt x="1909" y="1393"/>
                  </a:lnTo>
                  <a:lnTo>
                    <a:pt x="1908" y="1393"/>
                  </a:lnTo>
                  <a:lnTo>
                    <a:pt x="1907" y="1394"/>
                  </a:lnTo>
                  <a:lnTo>
                    <a:pt x="1907" y="1395"/>
                  </a:lnTo>
                  <a:lnTo>
                    <a:pt x="1905" y="1396"/>
                  </a:lnTo>
                  <a:lnTo>
                    <a:pt x="1904" y="1396"/>
                  </a:lnTo>
                  <a:lnTo>
                    <a:pt x="1903" y="1397"/>
                  </a:lnTo>
                  <a:lnTo>
                    <a:pt x="1902" y="1397"/>
                  </a:lnTo>
                  <a:lnTo>
                    <a:pt x="1901" y="1397"/>
                  </a:lnTo>
                  <a:lnTo>
                    <a:pt x="1900" y="1397"/>
                  </a:lnTo>
                  <a:lnTo>
                    <a:pt x="1899" y="1397"/>
                  </a:lnTo>
                  <a:lnTo>
                    <a:pt x="1896" y="1397"/>
                  </a:lnTo>
                  <a:lnTo>
                    <a:pt x="1895" y="1397"/>
                  </a:lnTo>
                  <a:lnTo>
                    <a:pt x="1892" y="1397"/>
                  </a:lnTo>
                  <a:lnTo>
                    <a:pt x="1889" y="1397"/>
                  </a:lnTo>
                  <a:lnTo>
                    <a:pt x="1887" y="1397"/>
                  </a:lnTo>
                  <a:lnTo>
                    <a:pt x="1887" y="1398"/>
                  </a:lnTo>
                  <a:lnTo>
                    <a:pt x="1887" y="1397"/>
                  </a:lnTo>
                  <a:lnTo>
                    <a:pt x="1886" y="1397"/>
                  </a:lnTo>
                  <a:lnTo>
                    <a:pt x="1883" y="1398"/>
                  </a:lnTo>
                  <a:lnTo>
                    <a:pt x="1882" y="1398"/>
                  </a:lnTo>
                  <a:lnTo>
                    <a:pt x="1880" y="1400"/>
                  </a:lnTo>
                  <a:lnTo>
                    <a:pt x="1880" y="1401"/>
                  </a:lnTo>
                  <a:lnTo>
                    <a:pt x="1879" y="1401"/>
                  </a:lnTo>
                  <a:lnTo>
                    <a:pt x="1878" y="1401"/>
                  </a:lnTo>
                  <a:lnTo>
                    <a:pt x="1878" y="1402"/>
                  </a:lnTo>
                  <a:lnTo>
                    <a:pt x="1878" y="1403"/>
                  </a:lnTo>
                  <a:lnTo>
                    <a:pt x="1877" y="1403"/>
                  </a:lnTo>
                  <a:lnTo>
                    <a:pt x="1877" y="1402"/>
                  </a:lnTo>
                  <a:lnTo>
                    <a:pt x="1875" y="1402"/>
                  </a:lnTo>
                  <a:lnTo>
                    <a:pt x="1874" y="1402"/>
                  </a:lnTo>
                  <a:lnTo>
                    <a:pt x="1873" y="1402"/>
                  </a:lnTo>
                  <a:lnTo>
                    <a:pt x="1872" y="1403"/>
                  </a:lnTo>
                  <a:lnTo>
                    <a:pt x="1871" y="1403"/>
                  </a:lnTo>
                  <a:lnTo>
                    <a:pt x="1871" y="1402"/>
                  </a:lnTo>
                  <a:lnTo>
                    <a:pt x="1870" y="1403"/>
                  </a:lnTo>
                  <a:lnTo>
                    <a:pt x="1868" y="1403"/>
                  </a:lnTo>
                  <a:lnTo>
                    <a:pt x="1867" y="1403"/>
                  </a:lnTo>
                  <a:lnTo>
                    <a:pt x="1866" y="1403"/>
                  </a:lnTo>
                  <a:lnTo>
                    <a:pt x="1866" y="1402"/>
                  </a:lnTo>
                  <a:lnTo>
                    <a:pt x="1865" y="1403"/>
                  </a:lnTo>
                  <a:lnTo>
                    <a:pt x="1864" y="1403"/>
                  </a:lnTo>
                  <a:lnTo>
                    <a:pt x="1863" y="1404"/>
                  </a:lnTo>
                  <a:lnTo>
                    <a:pt x="1862" y="1405"/>
                  </a:lnTo>
                  <a:lnTo>
                    <a:pt x="1860" y="1406"/>
                  </a:lnTo>
                  <a:lnTo>
                    <a:pt x="1859" y="1406"/>
                  </a:lnTo>
                  <a:lnTo>
                    <a:pt x="1857" y="1408"/>
                  </a:lnTo>
                  <a:lnTo>
                    <a:pt x="1855" y="1408"/>
                  </a:lnTo>
                  <a:lnTo>
                    <a:pt x="1853" y="1408"/>
                  </a:lnTo>
                  <a:lnTo>
                    <a:pt x="1853" y="1406"/>
                  </a:lnTo>
                  <a:lnTo>
                    <a:pt x="1852" y="1406"/>
                  </a:lnTo>
                  <a:lnTo>
                    <a:pt x="1851" y="1406"/>
                  </a:lnTo>
                  <a:lnTo>
                    <a:pt x="1850" y="1408"/>
                  </a:lnTo>
                  <a:lnTo>
                    <a:pt x="1848" y="1409"/>
                  </a:lnTo>
                  <a:lnTo>
                    <a:pt x="1845" y="1410"/>
                  </a:lnTo>
                  <a:lnTo>
                    <a:pt x="1843" y="1411"/>
                  </a:lnTo>
                  <a:lnTo>
                    <a:pt x="1842" y="1412"/>
                  </a:lnTo>
                  <a:lnTo>
                    <a:pt x="1841" y="1412"/>
                  </a:lnTo>
                  <a:lnTo>
                    <a:pt x="1838" y="1412"/>
                  </a:lnTo>
                  <a:lnTo>
                    <a:pt x="1837" y="1412"/>
                  </a:lnTo>
                  <a:lnTo>
                    <a:pt x="1836" y="1411"/>
                  </a:lnTo>
                  <a:lnTo>
                    <a:pt x="1834" y="1411"/>
                  </a:lnTo>
                  <a:lnTo>
                    <a:pt x="1833" y="1411"/>
                  </a:lnTo>
                  <a:lnTo>
                    <a:pt x="1830" y="1409"/>
                  </a:lnTo>
                  <a:lnTo>
                    <a:pt x="1829" y="1409"/>
                  </a:lnTo>
                  <a:lnTo>
                    <a:pt x="1827" y="1408"/>
                  </a:lnTo>
                  <a:lnTo>
                    <a:pt x="1826" y="1408"/>
                  </a:lnTo>
                  <a:lnTo>
                    <a:pt x="1820" y="1409"/>
                  </a:lnTo>
                  <a:lnTo>
                    <a:pt x="1819" y="1409"/>
                  </a:lnTo>
                  <a:lnTo>
                    <a:pt x="1813" y="1410"/>
                  </a:lnTo>
                  <a:lnTo>
                    <a:pt x="1811" y="1419"/>
                  </a:lnTo>
                  <a:lnTo>
                    <a:pt x="1806" y="1425"/>
                  </a:lnTo>
                  <a:lnTo>
                    <a:pt x="1803" y="1430"/>
                  </a:lnTo>
                  <a:lnTo>
                    <a:pt x="1798" y="1432"/>
                  </a:lnTo>
                  <a:lnTo>
                    <a:pt x="1796" y="1432"/>
                  </a:lnTo>
                  <a:lnTo>
                    <a:pt x="1795" y="1435"/>
                  </a:lnTo>
                  <a:lnTo>
                    <a:pt x="1796" y="1440"/>
                  </a:lnTo>
                  <a:lnTo>
                    <a:pt x="1798" y="1442"/>
                  </a:lnTo>
                  <a:lnTo>
                    <a:pt x="1799" y="1447"/>
                  </a:lnTo>
                  <a:lnTo>
                    <a:pt x="1796" y="1449"/>
                  </a:lnTo>
                  <a:lnTo>
                    <a:pt x="1792" y="1449"/>
                  </a:lnTo>
                  <a:lnTo>
                    <a:pt x="1789" y="1449"/>
                  </a:lnTo>
                  <a:lnTo>
                    <a:pt x="1785" y="1453"/>
                  </a:lnTo>
                  <a:lnTo>
                    <a:pt x="1782" y="1454"/>
                  </a:lnTo>
                  <a:lnTo>
                    <a:pt x="1778" y="1454"/>
                  </a:lnTo>
                  <a:lnTo>
                    <a:pt x="1777" y="1458"/>
                  </a:lnTo>
                  <a:lnTo>
                    <a:pt x="1773" y="1462"/>
                  </a:lnTo>
                  <a:lnTo>
                    <a:pt x="1768" y="1461"/>
                  </a:lnTo>
                  <a:lnTo>
                    <a:pt x="1768" y="1466"/>
                  </a:lnTo>
                  <a:lnTo>
                    <a:pt x="1769" y="1469"/>
                  </a:lnTo>
                  <a:lnTo>
                    <a:pt x="1777" y="1473"/>
                  </a:lnTo>
                  <a:lnTo>
                    <a:pt x="1777" y="1476"/>
                  </a:lnTo>
                  <a:lnTo>
                    <a:pt x="1774" y="1479"/>
                  </a:lnTo>
                  <a:lnTo>
                    <a:pt x="1769" y="1484"/>
                  </a:lnTo>
                  <a:lnTo>
                    <a:pt x="1767" y="1486"/>
                  </a:lnTo>
                  <a:lnTo>
                    <a:pt x="1768" y="1492"/>
                  </a:lnTo>
                  <a:lnTo>
                    <a:pt x="1769" y="1494"/>
                  </a:lnTo>
                  <a:lnTo>
                    <a:pt x="1771" y="1498"/>
                  </a:lnTo>
                  <a:lnTo>
                    <a:pt x="1770" y="1500"/>
                  </a:lnTo>
                  <a:lnTo>
                    <a:pt x="1767" y="1503"/>
                  </a:lnTo>
                  <a:lnTo>
                    <a:pt x="1763" y="1503"/>
                  </a:lnTo>
                  <a:lnTo>
                    <a:pt x="1761" y="1505"/>
                  </a:lnTo>
                  <a:lnTo>
                    <a:pt x="1762" y="1508"/>
                  </a:lnTo>
                  <a:lnTo>
                    <a:pt x="1763" y="1513"/>
                  </a:lnTo>
                  <a:lnTo>
                    <a:pt x="1766" y="1516"/>
                  </a:lnTo>
                  <a:lnTo>
                    <a:pt x="1767" y="1521"/>
                  </a:lnTo>
                  <a:lnTo>
                    <a:pt x="1765" y="1525"/>
                  </a:lnTo>
                  <a:lnTo>
                    <a:pt x="1760" y="1529"/>
                  </a:lnTo>
                  <a:lnTo>
                    <a:pt x="1756" y="1530"/>
                  </a:lnTo>
                  <a:lnTo>
                    <a:pt x="1752" y="1531"/>
                  </a:lnTo>
                  <a:lnTo>
                    <a:pt x="1751" y="1535"/>
                  </a:lnTo>
                  <a:lnTo>
                    <a:pt x="1746" y="1539"/>
                  </a:lnTo>
                  <a:lnTo>
                    <a:pt x="1744" y="1542"/>
                  </a:lnTo>
                  <a:lnTo>
                    <a:pt x="1741" y="1551"/>
                  </a:lnTo>
                  <a:lnTo>
                    <a:pt x="1740" y="1555"/>
                  </a:lnTo>
                  <a:lnTo>
                    <a:pt x="1738" y="1563"/>
                  </a:lnTo>
                  <a:lnTo>
                    <a:pt x="1732" y="1570"/>
                  </a:lnTo>
                  <a:lnTo>
                    <a:pt x="1731" y="1570"/>
                  </a:lnTo>
                  <a:lnTo>
                    <a:pt x="1730" y="1569"/>
                  </a:lnTo>
                  <a:lnTo>
                    <a:pt x="1729" y="1568"/>
                  </a:lnTo>
                  <a:lnTo>
                    <a:pt x="1728" y="1567"/>
                  </a:lnTo>
                  <a:lnTo>
                    <a:pt x="1722" y="1565"/>
                  </a:lnTo>
                  <a:lnTo>
                    <a:pt x="1720" y="1563"/>
                  </a:lnTo>
                  <a:lnTo>
                    <a:pt x="1718" y="1562"/>
                  </a:lnTo>
                  <a:lnTo>
                    <a:pt x="1717" y="1561"/>
                  </a:lnTo>
                  <a:lnTo>
                    <a:pt x="1710" y="1560"/>
                  </a:lnTo>
                  <a:lnTo>
                    <a:pt x="1710" y="1559"/>
                  </a:lnTo>
                  <a:lnTo>
                    <a:pt x="1708" y="1558"/>
                  </a:lnTo>
                  <a:lnTo>
                    <a:pt x="1707" y="1557"/>
                  </a:lnTo>
                  <a:lnTo>
                    <a:pt x="1706" y="1555"/>
                  </a:lnTo>
                  <a:lnTo>
                    <a:pt x="1702" y="1550"/>
                  </a:lnTo>
                  <a:lnTo>
                    <a:pt x="1701" y="1550"/>
                  </a:lnTo>
                  <a:lnTo>
                    <a:pt x="1701" y="1548"/>
                  </a:lnTo>
                  <a:lnTo>
                    <a:pt x="1700" y="1547"/>
                  </a:lnTo>
                  <a:lnTo>
                    <a:pt x="1699" y="1546"/>
                  </a:lnTo>
                  <a:lnTo>
                    <a:pt x="1695" y="1540"/>
                  </a:lnTo>
                  <a:lnTo>
                    <a:pt x="1692" y="1537"/>
                  </a:lnTo>
                  <a:lnTo>
                    <a:pt x="1691" y="1535"/>
                  </a:lnTo>
                  <a:lnTo>
                    <a:pt x="1685" y="1531"/>
                  </a:lnTo>
                  <a:lnTo>
                    <a:pt x="1680" y="1523"/>
                  </a:lnTo>
                  <a:lnTo>
                    <a:pt x="1679" y="1522"/>
                  </a:lnTo>
                  <a:lnTo>
                    <a:pt x="1678" y="1520"/>
                  </a:lnTo>
                  <a:lnTo>
                    <a:pt x="1677" y="1515"/>
                  </a:lnTo>
                  <a:lnTo>
                    <a:pt x="1677" y="1511"/>
                  </a:lnTo>
                  <a:lnTo>
                    <a:pt x="1676" y="1509"/>
                  </a:lnTo>
                  <a:lnTo>
                    <a:pt x="1676" y="1508"/>
                  </a:lnTo>
                  <a:lnTo>
                    <a:pt x="1676" y="1507"/>
                  </a:lnTo>
                  <a:lnTo>
                    <a:pt x="1676" y="1506"/>
                  </a:lnTo>
                  <a:lnTo>
                    <a:pt x="1676" y="1505"/>
                  </a:lnTo>
                  <a:lnTo>
                    <a:pt x="1676" y="1503"/>
                  </a:lnTo>
                  <a:lnTo>
                    <a:pt x="1674" y="1503"/>
                  </a:lnTo>
                  <a:lnTo>
                    <a:pt x="1673" y="1501"/>
                  </a:lnTo>
                  <a:lnTo>
                    <a:pt x="1670" y="1498"/>
                  </a:lnTo>
                  <a:lnTo>
                    <a:pt x="1668" y="1495"/>
                  </a:lnTo>
                  <a:lnTo>
                    <a:pt x="1665" y="1491"/>
                  </a:lnTo>
                  <a:lnTo>
                    <a:pt x="1664" y="1490"/>
                  </a:lnTo>
                  <a:lnTo>
                    <a:pt x="1663" y="1485"/>
                  </a:lnTo>
                  <a:lnTo>
                    <a:pt x="1664" y="1478"/>
                  </a:lnTo>
                  <a:lnTo>
                    <a:pt x="1664" y="1476"/>
                  </a:lnTo>
                  <a:lnTo>
                    <a:pt x="1664" y="1475"/>
                  </a:lnTo>
                  <a:lnTo>
                    <a:pt x="1663" y="1470"/>
                  </a:lnTo>
                  <a:lnTo>
                    <a:pt x="1662" y="1468"/>
                  </a:lnTo>
                  <a:lnTo>
                    <a:pt x="1659" y="1462"/>
                  </a:lnTo>
                  <a:lnTo>
                    <a:pt x="1659" y="1460"/>
                  </a:lnTo>
                  <a:lnTo>
                    <a:pt x="1657" y="1454"/>
                  </a:lnTo>
                  <a:lnTo>
                    <a:pt x="1656" y="1453"/>
                  </a:lnTo>
                  <a:lnTo>
                    <a:pt x="1653" y="1448"/>
                  </a:lnTo>
                  <a:lnTo>
                    <a:pt x="1647" y="1446"/>
                  </a:lnTo>
                  <a:lnTo>
                    <a:pt x="1643" y="1446"/>
                  </a:lnTo>
                  <a:lnTo>
                    <a:pt x="1641" y="1446"/>
                  </a:lnTo>
                  <a:lnTo>
                    <a:pt x="1640" y="1441"/>
                  </a:lnTo>
                  <a:lnTo>
                    <a:pt x="1642" y="1431"/>
                  </a:lnTo>
                  <a:lnTo>
                    <a:pt x="1643" y="1426"/>
                  </a:lnTo>
                  <a:lnTo>
                    <a:pt x="1644" y="1424"/>
                  </a:lnTo>
                  <a:lnTo>
                    <a:pt x="1646" y="1421"/>
                  </a:lnTo>
                  <a:lnTo>
                    <a:pt x="1646" y="1420"/>
                  </a:lnTo>
                  <a:lnTo>
                    <a:pt x="1647" y="1418"/>
                  </a:lnTo>
                  <a:lnTo>
                    <a:pt x="1649" y="1412"/>
                  </a:lnTo>
                  <a:lnTo>
                    <a:pt x="1650" y="1412"/>
                  </a:lnTo>
                  <a:lnTo>
                    <a:pt x="1651" y="1411"/>
                  </a:lnTo>
                  <a:lnTo>
                    <a:pt x="1653" y="1411"/>
                  </a:lnTo>
                  <a:lnTo>
                    <a:pt x="1653" y="1410"/>
                  </a:lnTo>
                  <a:lnTo>
                    <a:pt x="1653" y="1409"/>
                  </a:lnTo>
                  <a:lnTo>
                    <a:pt x="1654" y="1409"/>
                  </a:lnTo>
                  <a:lnTo>
                    <a:pt x="1654" y="1408"/>
                  </a:lnTo>
                  <a:lnTo>
                    <a:pt x="1655" y="1408"/>
                  </a:lnTo>
                  <a:lnTo>
                    <a:pt x="1654" y="1408"/>
                  </a:lnTo>
                  <a:lnTo>
                    <a:pt x="1654" y="1406"/>
                  </a:lnTo>
                  <a:lnTo>
                    <a:pt x="1653" y="1404"/>
                  </a:lnTo>
                  <a:lnTo>
                    <a:pt x="1651" y="1403"/>
                  </a:lnTo>
                  <a:lnTo>
                    <a:pt x="1650" y="1403"/>
                  </a:lnTo>
                  <a:lnTo>
                    <a:pt x="1646" y="1401"/>
                  </a:lnTo>
                  <a:lnTo>
                    <a:pt x="1640" y="1398"/>
                  </a:lnTo>
                  <a:lnTo>
                    <a:pt x="1634" y="1396"/>
                  </a:lnTo>
                  <a:lnTo>
                    <a:pt x="1633" y="1395"/>
                  </a:lnTo>
                  <a:lnTo>
                    <a:pt x="1631" y="1391"/>
                  </a:lnTo>
                  <a:lnTo>
                    <a:pt x="1627" y="1388"/>
                  </a:lnTo>
                  <a:lnTo>
                    <a:pt x="1625" y="1383"/>
                  </a:lnTo>
                  <a:lnTo>
                    <a:pt x="1622" y="1380"/>
                  </a:lnTo>
                  <a:lnTo>
                    <a:pt x="1621" y="1379"/>
                  </a:lnTo>
                  <a:lnTo>
                    <a:pt x="1620" y="1376"/>
                  </a:lnTo>
                  <a:lnTo>
                    <a:pt x="1619" y="1375"/>
                  </a:lnTo>
                  <a:lnTo>
                    <a:pt x="1617" y="1372"/>
                  </a:lnTo>
                  <a:lnTo>
                    <a:pt x="1613" y="1367"/>
                  </a:lnTo>
                  <a:lnTo>
                    <a:pt x="1613" y="1366"/>
                  </a:lnTo>
                  <a:lnTo>
                    <a:pt x="1610" y="1364"/>
                  </a:lnTo>
                  <a:lnTo>
                    <a:pt x="1606" y="1361"/>
                  </a:lnTo>
                  <a:lnTo>
                    <a:pt x="1605" y="1360"/>
                  </a:lnTo>
                  <a:lnTo>
                    <a:pt x="1604" y="1357"/>
                  </a:lnTo>
                  <a:lnTo>
                    <a:pt x="1604" y="1354"/>
                  </a:lnTo>
                  <a:lnTo>
                    <a:pt x="1603" y="1353"/>
                  </a:lnTo>
                  <a:lnTo>
                    <a:pt x="1603" y="1352"/>
                  </a:lnTo>
                  <a:lnTo>
                    <a:pt x="1603" y="1350"/>
                  </a:lnTo>
                  <a:lnTo>
                    <a:pt x="1602" y="1349"/>
                  </a:lnTo>
                  <a:lnTo>
                    <a:pt x="1601" y="1346"/>
                  </a:lnTo>
                  <a:lnTo>
                    <a:pt x="1599" y="1345"/>
                  </a:lnTo>
                  <a:lnTo>
                    <a:pt x="1598" y="1344"/>
                  </a:lnTo>
                  <a:lnTo>
                    <a:pt x="1596" y="1343"/>
                  </a:lnTo>
                  <a:lnTo>
                    <a:pt x="1588" y="1331"/>
                  </a:lnTo>
                  <a:lnTo>
                    <a:pt x="1588" y="1324"/>
                  </a:lnTo>
                  <a:lnTo>
                    <a:pt x="1587" y="1326"/>
                  </a:lnTo>
                  <a:lnTo>
                    <a:pt x="1586" y="1326"/>
                  </a:lnTo>
                  <a:lnTo>
                    <a:pt x="1581" y="1324"/>
                  </a:lnTo>
                  <a:lnTo>
                    <a:pt x="1579" y="1324"/>
                  </a:lnTo>
                  <a:lnTo>
                    <a:pt x="1577" y="1322"/>
                  </a:lnTo>
                  <a:lnTo>
                    <a:pt x="1573" y="1316"/>
                  </a:lnTo>
                  <a:lnTo>
                    <a:pt x="1567" y="1309"/>
                  </a:lnTo>
                  <a:lnTo>
                    <a:pt x="1566" y="1308"/>
                  </a:lnTo>
                  <a:lnTo>
                    <a:pt x="1561" y="1303"/>
                  </a:lnTo>
                  <a:lnTo>
                    <a:pt x="1558" y="1299"/>
                  </a:lnTo>
                  <a:lnTo>
                    <a:pt x="1558" y="1298"/>
                  </a:lnTo>
                  <a:lnTo>
                    <a:pt x="1556" y="1296"/>
                  </a:lnTo>
                  <a:lnTo>
                    <a:pt x="1553" y="1292"/>
                  </a:lnTo>
                  <a:lnTo>
                    <a:pt x="1550" y="1286"/>
                  </a:lnTo>
                  <a:lnTo>
                    <a:pt x="1549" y="1284"/>
                  </a:lnTo>
                  <a:lnTo>
                    <a:pt x="1541" y="1270"/>
                  </a:lnTo>
                  <a:lnTo>
                    <a:pt x="1536" y="1271"/>
                  </a:lnTo>
                  <a:lnTo>
                    <a:pt x="1532" y="1271"/>
                  </a:lnTo>
                  <a:lnTo>
                    <a:pt x="1527" y="1277"/>
                  </a:lnTo>
                  <a:lnTo>
                    <a:pt x="1517" y="1285"/>
                  </a:lnTo>
                  <a:lnTo>
                    <a:pt x="1517" y="1286"/>
                  </a:lnTo>
                  <a:lnTo>
                    <a:pt x="1515" y="1289"/>
                  </a:lnTo>
                  <a:lnTo>
                    <a:pt x="1514" y="1288"/>
                  </a:lnTo>
                  <a:lnTo>
                    <a:pt x="1513" y="1288"/>
                  </a:lnTo>
                  <a:lnTo>
                    <a:pt x="1510" y="1286"/>
                  </a:lnTo>
                  <a:lnTo>
                    <a:pt x="1509" y="1286"/>
                  </a:lnTo>
                  <a:lnTo>
                    <a:pt x="1508" y="1286"/>
                  </a:lnTo>
                  <a:lnTo>
                    <a:pt x="1502" y="1289"/>
                  </a:lnTo>
                  <a:lnTo>
                    <a:pt x="1499" y="1289"/>
                  </a:lnTo>
                  <a:lnTo>
                    <a:pt x="1499" y="1288"/>
                  </a:lnTo>
                  <a:lnTo>
                    <a:pt x="1497" y="1286"/>
                  </a:lnTo>
                  <a:lnTo>
                    <a:pt x="1495" y="1286"/>
                  </a:lnTo>
                  <a:lnTo>
                    <a:pt x="1494" y="1288"/>
                  </a:lnTo>
                  <a:lnTo>
                    <a:pt x="1494" y="1289"/>
                  </a:lnTo>
                  <a:lnTo>
                    <a:pt x="1493" y="1289"/>
                  </a:lnTo>
                  <a:lnTo>
                    <a:pt x="1492" y="1289"/>
                  </a:lnTo>
                  <a:lnTo>
                    <a:pt x="1492" y="1290"/>
                  </a:lnTo>
                  <a:lnTo>
                    <a:pt x="1491" y="1290"/>
                  </a:lnTo>
                  <a:lnTo>
                    <a:pt x="1491" y="1291"/>
                  </a:lnTo>
                  <a:lnTo>
                    <a:pt x="1490" y="1292"/>
                  </a:lnTo>
                  <a:lnTo>
                    <a:pt x="1489" y="1292"/>
                  </a:lnTo>
                  <a:lnTo>
                    <a:pt x="1486" y="1291"/>
                  </a:lnTo>
                  <a:lnTo>
                    <a:pt x="1486" y="1290"/>
                  </a:lnTo>
                  <a:lnTo>
                    <a:pt x="1484" y="1289"/>
                  </a:lnTo>
                  <a:lnTo>
                    <a:pt x="1484" y="1288"/>
                  </a:lnTo>
                  <a:lnTo>
                    <a:pt x="1483" y="1285"/>
                  </a:lnTo>
                  <a:lnTo>
                    <a:pt x="1482" y="1283"/>
                  </a:lnTo>
                  <a:lnTo>
                    <a:pt x="1482" y="1282"/>
                  </a:lnTo>
                  <a:lnTo>
                    <a:pt x="1480" y="1281"/>
                  </a:lnTo>
                  <a:lnTo>
                    <a:pt x="1479" y="1279"/>
                  </a:lnTo>
                  <a:lnTo>
                    <a:pt x="1479" y="1278"/>
                  </a:lnTo>
                  <a:lnTo>
                    <a:pt x="1478" y="1278"/>
                  </a:lnTo>
                  <a:lnTo>
                    <a:pt x="1478" y="1277"/>
                  </a:lnTo>
                  <a:lnTo>
                    <a:pt x="1479" y="1277"/>
                  </a:lnTo>
                  <a:lnTo>
                    <a:pt x="1479" y="1276"/>
                  </a:lnTo>
                  <a:lnTo>
                    <a:pt x="1478" y="1271"/>
                  </a:lnTo>
                  <a:lnTo>
                    <a:pt x="1477" y="1270"/>
                  </a:lnTo>
                  <a:lnTo>
                    <a:pt x="1477" y="1269"/>
                  </a:lnTo>
                  <a:lnTo>
                    <a:pt x="1476" y="1269"/>
                  </a:lnTo>
                  <a:lnTo>
                    <a:pt x="1476" y="1268"/>
                  </a:lnTo>
                  <a:lnTo>
                    <a:pt x="1476" y="1267"/>
                  </a:lnTo>
                  <a:lnTo>
                    <a:pt x="1475" y="1266"/>
                  </a:lnTo>
                  <a:lnTo>
                    <a:pt x="1475" y="1264"/>
                  </a:lnTo>
                  <a:lnTo>
                    <a:pt x="1475" y="1263"/>
                  </a:lnTo>
                  <a:lnTo>
                    <a:pt x="1474" y="1261"/>
                  </a:lnTo>
                  <a:lnTo>
                    <a:pt x="1472" y="1260"/>
                  </a:lnTo>
                  <a:lnTo>
                    <a:pt x="1472" y="1259"/>
                  </a:lnTo>
                  <a:lnTo>
                    <a:pt x="1471" y="1258"/>
                  </a:lnTo>
                  <a:lnTo>
                    <a:pt x="1471" y="1256"/>
                  </a:lnTo>
                  <a:lnTo>
                    <a:pt x="1470" y="1253"/>
                  </a:lnTo>
                  <a:lnTo>
                    <a:pt x="1469" y="1253"/>
                  </a:lnTo>
                  <a:lnTo>
                    <a:pt x="1468" y="1251"/>
                  </a:lnTo>
                  <a:lnTo>
                    <a:pt x="1468" y="1249"/>
                  </a:lnTo>
                  <a:lnTo>
                    <a:pt x="1465" y="1244"/>
                  </a:lnTo>
                  <a:lnTo>
                    <a:pt x="1464" y="1241"/>
                  </a:lnTo>
                  <a:lnTo>
                    <a:pt x="1463" y="1241"/>
                  </a:lnTo>
                  <a:lnTo>
                    <a:pt x="1462" y="1238"/>
                  </a:lnTo>
                  <a:lnTo>
                    <a:pt x="1461" y="1239"/>
                  </a:lnTo>
                  <a:lnTo>
                    <a:pt x="1460" y="1240"/>
                  </a:lnTo>
                  <a:lnTo>
                    <a:pt x="1459" y="1240"/>
                  </a:lnTo>
                  <a:lnTo>
                    <a:pt x="1459" y="1241"/>
                  </a:lnTo>
                  <a:lnTo>
                    <a:pt x="1457" y="1241"/>
                  </a:lnTo>
                  <a:lnTo>
                    <a:pt x="1449" y="1247"/>
                  </a:lnTo>
                  <a:lnTo>
                    <a:pt x="1448" y="1247"/>
                  </a:lnTo>
                  <a:lnTo>
                    <a:pt x="1448" y="1248"/>
                  </a:lnTo>
                  <a:lnTo>
                    <a:pt x="1447" y="1248"/>
                  </a:lnTo>
                  <a:lnTo>
                    <a:pt x="1446" y="1248"/>
                  </a:lnTo>
                  <a:lnTo>
                    <a:pt x="1446" y="1249"/>
                  </a:lnTo>
                  <a:lnTo>
                    <a:pt x="1445" y="1249"/>
                  </a:lnTo>
                  <a:lnTo>
                    <a:pt x="1444" y="1249"/>
                  </a:lnTo>
                  <a:lnTo>
                    <a:pt x="1441" y="1249"/>
                  </a:lnTo>
                  <a:lnTo>
                    <a:pt x="1440" y="1249"/>
                  </a:lnTo>
                  <a:lnTo>
                    <a:pt x="1439" y="1249"/>
                  </a:lnTo>
                  <a:lnTo>
                    <a:pt x="1438" y="1249"/>
                  </a:lnTo>
                  <a:lnTo>
                    <a:pt x="1437" y="1248"/>
                  </a:lnTo>
                  <a:lnTo>
                    <a:pt x="1435" y="1248"/>
                  </a:lnTo>
                  <a:lnTo>
                    <a:pt x="1435" y="1247"/>
                  </a:lnTo>
                  <a:lnTo>
                    <a:pt x="1434" y="1247"/>
                  </a:lnTo>
                  <a:lnTo>
                    <a:pt x="1433" y="1247"/>
                  </a:lnTo>
                  <a:lnTo>
                    <a:pt x="1432" y="1247"/>
                  </a:lnTo>
                  <a:lnTo>
                    <a:pt x="1431" y="1247"/>
                  </a:lnTo>
                  <a:lnTo>
                    <a:pt x="1430" y="1247"/>
                  </a:lnTo>
                  <a:lnTo>
                    <a:pt x="1428" y="1247"/>
                  </a:lnTo>
                  <a:lnTo>
                    <a:pt x="1423" y="1248"/>
                  </a:lnTo>
                  <a:lnTo>
                    <a:pt x="1420" y="1247"/>
                  </a:lnTo>
                  <a:lnTo>
                    <a:pt x="1418" y="1247"/>
                  </a:lnTo>
                  <a:lnTo>
                    <a:pt x="1417" y="1247"/>
                  </a:lnTo>
                  <a:lnTo>
                    <a:pt x="1416" y="1242"/>
                  </a:lnTo>
                  <a:lnTo>
                    <a:pt x="1417" y="1241"/>
                  </a:lnTo>
                  <a:lnTo>
                    <a:pt x="1417" y="1240"/>
                  </a:lnTo>
                  <a:lnTo>
                    <a:pt x="1418" y="1240"/>
                  </a:lnTo>
                  <a:lnTo>
                    <a:pt x="1418" y="1239"/>
                  </a:lnTo>
                  <a:lnTo>
                    <a:pt x="1419" y="1239"/>
                  </a:lnTo>
                  <a:lnTo>
                    <a:pt x="1419" y="1238"/>
                  </a:lnTo>
                  <a:lnTo>
                    <a:pt x="1416" y="1236"/>
                  </a:lnTo>
                  <a:lnTo>
                    <a:pt x="1415" y="1236"/>
                  </a:lnTo>
                  <a:lnTo>
                    <a:pt x="1413" y="1236"/>
                  </a:lnTo>
                  <a:lnTo>
                    <a:pt x="1412" y="1233"/>
                  </a:lnTo>
                  <a:lnTo>
                    <a:pt x="1411" y="1233"/>
                  </a:lnTo>
                  <a:lnTo>
                    <a:pt x="1410" y="1232"/>
                  </a:lnTo>
                  <a:lnTo>
                    <a:pt x="1409" y="1231"/>
                  </a:lnTo>
                  <a:lnTo>
                    <a:pt x="1409" y="1230"/>
                  </a:lnTo>
                  <a:lnTo>
                    <a:pt x="1408" y="1230"/>
                  </a:lnTo>
                  <a:lnTo>
                    <a:pt x="1408" y="1229"/>
                  </a:lnTo>
                  <a:lnTo>
                    <a:pt x="1407" y="1229"/>
                  </a:lnTo>
                  <a:lnTo>
                    <a:pt x="1403" y="1229"/>
                  </a:lnTo>
                  <a:lnTo>
                    <a:pt x="1402" y="1229"/>
                  </a:lnTo>
                  <a:lnTo>
                    <a:pt x="1401" y="1227"/>
                  </a:lnTo>
                  <a:lnTo>
                    <a:pt x="1400" y="1227"/>
                  </a:lnTo>
                  <a:lnTo>
                    <a:pt x="1396" y="1224"/>
                  </a:lnTo>
                  <a:lnTo>
                    <a:pt x="1395" y="1224"/>
                  </a:lnTo>
                  <a:lnTo>
                    <a:pt x="1395" y="1223"/>
                  </a:lnTo>
                  <a:lnTo>
                    <a:pt x="1394" y="1223"/>
                  </a:lnTo>
                  <a:lnTo>
                    <a:pt x="1393" y="1223"/>
                  </a:lnTo>
                  <a:lnTo>
                    <a:pt x="1392" y="1223"/>
                  </a:lnTo>
                  <a:lnTo>
                    <a:pt x="1390" y="1223"/>
                  </a:lnTo>
                  <a:lnTo>
                    <a:pt x="1388" y="1222"/>
                  </a:lnTo>
                  <a:lnTo>
                    <a:pt x="1386" y="1221"/>
                  </a:lnTo>
                  <a:lnTo>
                    <a:pt x="1385" y="1221"/>
                  </a:lnTo>
                  <a:lnTo>
                    <a:pt x="1383" y="1221"/>
                  </a:lnTo>
                  <a:lnTo>
                    <a:pt x="1382" y="1219"/>
                  </a:lnTo>
                  <a:lnTo>
                    <a:pt x="1381" y="1219"/>
                  </a:lnTo>
                  <a:lnTo>
                    <a:pt x="1380" y="1219"/>
                  </a:lnTo>
                  <a:lnTo>
                    <a:pt x="1379" y="1219"/>
                  </a:lnTo>
                  <a:lnTo>
                    <a:pt x="1378" y="1219"/>
                  </a:lnTo>
                  <a:lnTo>
                    <a:pt x="1377" y="1219"/>
                  </a:lnTo>
                  <a:lnTo>
                    <a:pt x="1377" y="1218"/>
                  </a:lnTo>
                  <a:lnTo>
                    <a:pt x="1375" y="1217"/>
                  </a:lnTo>
                  <a:lnTo>
                    <a:pt x="1374" y="1217"/>
                  </a:lnTo>
                  <a:lnTo>
                    <a:pt x="1373" y="1217"/>
                  </a:lnTo>
                  <a:lnTo>
                    <a:pt x="1372" y="1217"/>
                  </a:lnTo>
                  <a:lnTo>
                    <a:pt x="1372" y="1216"/>
                  </a:lnTo>
                  <a:lnTo>
                    <a:pt x="1372" y="1215"/>
                  </a:lnTo>
                  <a:lnTo>
                    <a:pt x="1371" y="1215"/>
                  </a:lnTo>
                  <a:lnTo>
                    <a:pt x="1370" y="1214"/>
                  </a:lnTo>
                  <a:lnTo>
                    <a:pt x="1368" y="1214"/>
                  </a:lnTo>
                  <a:lnTo>
                    <a:pt x="1367" y="1214"/>
                  </a:lnTo>
                  <a:lnTo>
                    <a:pt x="1366" y="1212"/>
                  </a:lnTo>
                  <a:lnTo>
                    <a:pt x="1365" y="1212"/>
                  </a:lnTo>
                  <a:lnTo>
                    <a:pt x="1364" y="1212"/>
                  </a:lnTo>
                  <a:lnTo>
                    <a:pt x="1363" y="1214"/>
                  </a:lnTo>
                  <a:lnTo>
                    <a:pt x="1362" y="1214"/>
                  </a:lnTo>
                  <a:lnTo>
                    <a:pt x="1362" y="1215"/>
                  </a:lnTo>
                  <a:lnTo>
                    <a:pt x="1362" y="1216"/>
                  </a:lnTo>
                  <a:lnTo>
                    <a:pt x="1362" y="1217"/>
                  </a:lnTo>
                  <a:lnTo>
                    <a:pt x="1360" y="1218"/>
                  </a:lnTo>
                  <a:lnTo>
                    <a:pt x="1357" y="1221"/>
                  </a:lnTo>
                  <a:lnTo>
                    <a:pt x="1356" y="1222"/>
                  </a:lnTo>
                  <a:lnTo>
                    <a:pt x="1356" y="1223"/>
                  </a:lnTo>
                  <a:lnTo>
                    <a:pt x="1355" y="1223"/>
                  </a:lnTo>
                  <a:lnTo>
                    <a:pt x="1351" y="1227"/>
                  </a:lnTo>
                  <a:lnTo>
                    <a:pt x="1349" y="1229"/>
                  </a:lnTo>
                  <a:lnTo>
                    <a:pt x="1348" y="1230"/>
                  </a:lnTo>
                  <a:lnTo>
                    <a:pt x="1346" y="1230"/>
                  </a:lnTo>
                  <a:lnTo>
                    <a:pt x="1345" y="1230"/>
                  </a:lnTo>
                  <a:lnTo>
                    <a:pt x="1345" y="1231"/>
                  </a:lnTo>
                  <a:lnTo>
                    <a:pt x="1344" y="1231"/>
                  </a:lnTo>
                  <a:lnTo>
                    <a:pt x="1343" y="1230"/>
                  </a:lnTo>
                  <a:lnTo>
                    <a:pt x="1342" y="1231"/>
                  </a:lnTo>
                  <a:lnTo>
                    <a:pt x="1341" y="1232"/>
                  </a:lnTo>
                  <a:lnTo>
                    <a:pt x="1340" y="1232"/>
                  </a:lnTo>
                  <a:lnTo>
                    <a:pt x="1338" y="1233"/>
                  </a:lnTo>
                  <a:lnTo>
                    <a:pt x="1337" y="1233"/>
                  </a:lnTo>
                  <a:lnTo>
                    <a:pt x="1336" y="1233"/>
                  </a:lnTo>
                  <a:lnTo>
                    <a:pt x="1335" y="1234"/>
                  </a:lnTo>
                  <a:lnTo>
                    <a:pt x="1334" y="1234"/>
                  </a:lnTo>
                  <a:lnTo>
                    <a:pt x="1334" y="1233"/>
                  </a:lnTo>
                  <a:lnTo>
                    <a:pt x="1331" y="1233"/>
                  </a:lnTo>
                  <a:lnTo>
                    <a:pt x="1316" y="1252"/>
                  </a:lnTo>
                  <a:lnTo>
                    <a:pt x="1311" y="1260"/>
                  </a:lnTo>
                  <a:lnTo>
                    <a:pt x="1311" y="1261"/>
                  </a:lnTo>
                  <a:lnTo>
                    <a:pt x="1308" y="1264"/>
                  </a:lnTo>
                  <a:lnTo>
                    <a:pt x="1306" y="1266"/>
                  </a:lnTo>
                  <a:lnTo>
                    <a:pt x="1305" y="1266"/>
                  </a:lnTo>
                  <a:lnTo>
                    <a:pt x="1297" y="1266"/>
                  </a:lnTo>
                  <a:lnTo>
                    <a:pt x="1280" y="1266"/>
                  </a:lnTo>
                  <a:lnTo>
                    <a:pt x="1261" y="1267"/>
                  </a:lnTo>
                  <a:lnTo>
                    <a:pt x="1255" y="1264"/>
                  </a:lnTo>
                  <a:lnTo>
                    <a:pt x="1252" y="1264"/>
                  </a:lnTo>
                  <a:lnTo>
                    <a:pt x="1244" y="1266"/>
                  </a:lnTo>
                  <a:lnTo>
                    <a:pt x="1236" y="1267"/>
                  </a:lnTo>
                  <a:lnTo>
                    <a:pt x="1234" y="1267"/>
                  </a:lnTo>
                  <a:lnTo>
                    <a:pt x="1228" y="1266"/>
                  </a:lnTo>
                  <a:lnTo>
                    <a:pt x="1219" y="1263"/>
                  </a:lnTo>
                  <a:lnTo>
                    <a:pt x="1218" y="1263"/>
                  </a:lnTo>
                  <a:lnTo>
                    <a:pt x="1217" y="1266"/>
                  </a:lnTo>
                  <a:lnTo>
                    <a:pt x="1216" y="1267"/>
                  </a:lnTo>
                  <a:lnTo>
                    <a:pt x="1215" y="1267"/>
                  </a:lnTo>
                  <a:lnTo>
                    <a:pt x="1211" y="1266"/>
                  </a:lnTo>
                  <a:lnTo>
                    <a:pt x="1206" y="1267"/>
                  </a:lnTo>
                  <a:lnTo>
                    <a:pt x="1193" y="1270"/>
                  </a:lnTo>
                  <a:lnTo>
                    <a:pt x="1174" y="1276"/>
                  </a:lnTo>
                  <a:lnTo>
                    <a:pt x="1154" y="1282"/>
                  </a:lnTo>
                  <a:lnTo>
                    <a:pt x="1151" y="1286"/>
                  </a:lnTo>
                  <a:lnTo>
                    <a:pt x="1149" y="1290"/>
                  </a:lnTo>
                  <a:lnTo>
                    <a:pt x="1149" y="1291"/>
                  </a:lnTo>
                  <a:lnTo>
                    <a:pt x="1148" y="1293"/>
                  </a:lnTo>
                  <a:lnTo>
                    <a:pt x="1147" y="1294"/>
                  </a:lnTo>
                  <a:lnTo>
                    <a:pt x="1146" y="1296"/>
                  </a:lnTo>
                  <a:lnTo>
                    <a:pt x="1146" y="1298"/>
                  </a:lnTo>
                  <a:lnTo>
                    <a:pt x="1141" y="1305"/>
                  </a:lnTo>
                  <a:lnTo>
                    <a:pt x="1140" y="1308"/>
                  </a:lnTo>
                  <a:lnTo>
                    <a:pt x="1137" y="1312"/>
                  </a:lnTo>
                  <a:lnTo>
                    <a:pt x="1128" y="1307"/>
                  </a:lnTo>
                  <a:lnTo>
                    <a:pt x="1122" y="1307"/>
                  </a:lnTo>
                  <a:lnTo>
                    <a:pt x="1122" y="1308"/>
                  </a:lnTo>
                  <a:lnTo>
                    <a:pt x="1121" y="1309"/>
                  </a:lnTo>
                  <a:lnTo>
                    <a:pt x="1118" y="1311"/>
                  </a:lnTo>
                  <a:lnTo>
                    <a:pt x="1114" y="1311"/>
                  </a:lnTo>
                  <a:lnTo>
                    <a:pt x="1110" y="1311"/>
                  </a:lnTo>
                  <a:lnTo>
                    <a:pt x="1105" y="1311"/>
                  </a:lnTo>
                  <a:lnTo>
                    <a:pt x="1103" y="1311"/>
                  </a:lnTo>
                  <a:lnTo>
                    <a:pt x="1098" y="1311"/>
                  </a:lnTo>
                  <a:lnTo>
                    <a:pt x="1097" y="1311"/>
                  </a:lnTo>
                  <a:lnTo>
                    <a:pt x="1096" y="1312"/>
                  </a:lnTo>
                  <a:lnTo>
                    <a:pt x="1094" y="1313"/>
                  </a:lnTo>
                  <a:lnTo>
                    <a:pt x="1087" y="1313"/>
                  </a:lnTo>
                  <a:lnTo>
                    <a:pt x="1083" y="1313"/>
                  </a:lnTo>
                  <a:lnTo>
                    <a:pt x="1083" y="1315"/>
                  </a:lnTo>
                  <a:lnTo>
                    <a:pt x="1083" y="1318"/>
                  </a:lnTo>
                  <a:lnTo>
                    <a:pt x="1081" y="1318"/>
                  </a:lnTo>
                  <a:lnTo>
                    <a:pt x="1080" y="1318"/>
                  </a:lnTo>
                  <a:lnTo>
                    <a:pt x="1072" y="1318"/>
                  </a:lnTo>
                  <a:lnTo>
                    <a:pt x="1069" y="1316"/>
                  </a:lnTo>
                  <a:lnTo>
                    <a:pt x="1067" y="1315"/>
                  </a:lnTo>
                  <a:lnTo>
                    <a:pt x="1065" y="1315"/>
                  </a:lnTo>
                  <a:lnTo>
                    <a:pt x="1059" y="1314"/>
                  </a:lnTo>
                  <a:lnTo>
                    <a:pt x="1058" y="1314"/>
                  </a:lnTo>
                  <a:lnTo>
                    <a:pt x="1057" y="1315"/>
                  </a:lnTo>
                  <a:lnTo>
                    <a:pt x="1055" y="1318"/>
                  </a:lnTo>
                  <a:lnTo>
                    <a:pt x="1054" y="1319"/>
                  </a:lnTo>
                  <a:lnTo>
                    <a:pt x="1052" y="1319"/>
                  </a:lnTo>
                  <a:lnTo>
                    <a:pt x="1051" y="1320"/>
                  </a:lnTo>
                  <a:lnTo>
                    <a:pt x="1051" y="1322"/>
                  </a:lnTo>
                  <a:lnTo>
                    <a:pt x="1050" y="1324"/>
                  </a:lnTo>
                  <a:lnTo>
                    <a:pt x="1049" y="1324"/>
                  </a:lnTo>
                  <a:lnTo>
                    <a:pt x="1046" y="1323"/>
                  </a:lnTo>
                  <a:lnTo>
                    <a:pt x="1046" y="1324"/>
                  </a:lnTo>
                  <a:lnTo>
                    <a:pt x="1045" y="1324"/>
                  </a:lnTo>
                  <a:lnTo>
                    <a:pt x="1042" y="1323"/>
                  </a:lnTo>
                  <a:lnTo>
                    <a:pt x="1042" y="1324"/>
                  </a:lnTo>
                  <a:lnTo>
                    <a:pt x="1040" y="1326"/>
                  </a:lnTo>
                  <a:lnTo>
                    <a:pt x="1037" y="1329"/>
                  </a:lnTo>
                  <a:lnTo>
                    <a:pt x="1037" y="1330"/>
                  </a:lnTo>
                  <a:lnTo>
                    <a:pt x="1034" y="1333"/>
                  </a:lnTo>
                  <a:lnTo>
                    <a:pt x="1031" y="1334"/>
                  </a:lnTo>
                  <a:lnTo>
                    <a:pt x="1030" y="1334"/>
                  </a:lnTo>
                  <a:lnTo>
                    <a:pt x="1029" y="1334"/>
                  </a:lnTo>
                  <a:lnTo>
                    <a:pt x="1023" y="1335"/>
                  </a:lnTo>
                  <a:lnTo>
                    <a:pt x="1019" y="1335"/>
                  </a:lnTo>
                  <a:lnTo>
                    <a:pt x="1017" y="1337"/>
                  </a:lnTo>
                  <a:lnTo>
                    <a:pt x="1014" y="1337"/>
                  </a:lnTo>
                  <a:lnTo>
                    <a:pt x="1013" y="1337"/>
                  </a:lnTo>
                  <a:lnTo>
                    <a:pt x="995" y="1342"/>
                  </a:lnTo>
                  <a:lnTo>
                    <a:pt x="995" y="1343"/>
                  </a:lnTo>
                  <a:lnTo>
                    <a:pt x="983" y="1359"/>
                  </a:lnTo>
                  <a:lnTo>
                    <a:pt x="982" y="1361"/>
                  </a:lnTo>
                  <a:lnTo>
                    <a:pt x="979" y="1365"/>
                  </a:lnTo>
                  <a:lnTo>
                    <a:pt x="979" y="1366"/>
                  </a:lnTo>
                  <a:lnTo>
                    <a:pt x="977" y="1379"/>
                  </a:lnTo>
                  <a:lnTo>
                    <a:pt x="976" y="1381"/>
                  </a:lnTo>
                  <a:lnTo>
                    <a:pt x="975" y="1382"/>
                  </a:lnTo>
                  <a:lnTo>
                    <a:pt x="975" y="1383"/>
                  </a:lnTo>
                  <a:lnTo>
                    <a:pt x="973" y="1386"/>
                  </a:lnTo>
                  <a:lnTo>
                    <a:pt x="973" y="1387"/>
                  </a:lnTo>
                  <a:lnTo>
                    <a:pt x="972" y="1389"/>
                  </a:lnTo>
                  <a:lnTo>
                    <a:pt x="971" y="1391"/>
                  </a:lnTo>
                  <a:lnTo>
                    <a:pt x="971" y="1393"/>
                  </a:lnTo>
                  <a:lnTo>
                    <a:pt x="970" y="1397"/>
                  </a:lnTo>
                  <a:lnTo>
                    <a:pt x="969" y="1397"/>
                  </a:lnTo>
                  <a:lnTo>
                    <a:pt x="968" y="1397"/>
                  </a:lnTo>
                  <a:lnTo>
                    <a:pt x="967" y="1397"/>
                  </a:lnTo>
                  <a:lnTo>
                    <a:pt x="964" y="1397"/>
                  </a:lnTo>
                  <a:lnTo>
                    <a:pt x="962" y="1397"/>
                  </a:lnTo>
                  <a:lnTo>
                    <a:pt x="961" y="1397"/>
                  </a:lnTo>
                  <a:lnTo>
                    <a:pt x="955" y="1398"/>
                  </a:lnTo>
                  <a:lnTo>
                    <a:pt x="949" y="1400"/>
                  </a:lnTo>
                  <a:lnTo>
                    <a:pt x="945" y="1400"/>
                  </a:lnTo>
                  <a:lnTo>
                    <a:pt x="939" y="1400"/>
                  </a:lnTo>
                  <a:lnTo>
                    <a:pt x="938" y="1400"/>
                  </a:lnTo>
                  <a:lnTo>
                    <a:pt x="937" y="1400"/>
                  </a:lnTo>
                  <a:lnTo>
                    <a:pt x="935" y="1398"/>
                  </a:lnTo>
                  <a:lnTo>
                    <a:pt x="934" y="1397"/>
                  </a:lnTo>
                  <a:lnTo>
                    <a:pt x="933" y="1397"/>
                  </a:lnTo>
                  <a:lnTo>
                    <a:pt x="932" y="1397"/>
                  </a:lnTo>
                  <a:lnTo>
                    <a:pt x="927" y="1398"/>
                  </a:lnTo>
                  <a:lnTo>
                    <a:pt x="926" y="1398"/>
                  </a:lnTo>
                  <a:lnTo>
                    <a:pt x="925" y="1400"/>
                  </a:lnTo>
                  <a:lnTo>
                    <a:pt x="925" y="1401"/>
                  </a:lnTo>
                  <a:lnTo>
                    <a:pt x="922" y="1403"/>
                  </a:lnTo>
                  <a:lnTo>
                    <a:pt x="918" y="1406"/>
                  </a:lnTo>
                  <a:lnTo>
                    <a:pt x="915" y="1408"/>
                  </a:lnTo>
                  <a:lnTo>
                    <a:pt x="912" y="1409"/>
                  </a:lnTo>
                  <a:lnTo>
                    <a:pt x="911" y="1410"/>
                  </a:lnTo>
                  <a:lnTo>
                    <a:pt x="910" y="1411"/>
                  </a:lnTo>
                  <a:lnTo>
                    <a:pt x="910" y="1412"/>
                  </a:lnTo>
                  <a:lnTo>
                    <a:pt x="909" y="1412"/>
                  </a:lnTo>
                  <a:lnTo>
                    <a:pt x="909" y="1413"/>
                  </a:lnTo>
                  <a:lnTo>
                    <a:pt x="909" y="1416"/>
                  </a:lnTo>
                  <a:lnTo>
                    <a:pt x="908" y="1423"/>
                  </a:lnTo>
                  <a:lnTo>
                    <a:pt x="907" y="1424"/>
                  </a:lnTo>
                  <a:lnTo>
                    <a:pt x="907" y="1425"/>
                  </a:lnTo>
                  <a:lnTo>
                    <a:pt x="905" y="1426"/>
                  </a:lnTo>
                  <a:lnTo>
                    <a:pt x="902" y="1431"/>
                  </a:lnTo>
                  <a:lnTo>
                    <a:pt x="890" y="1420"/>
                  </a:lnTo>
                  <a:lnTo>
                    <a:pt x="888" y="1418"/>
                  </a:lnTo>
                  <a:lnTo>
                    <a:pt x="886" y="1418"/>
                  </a:lnTo>
                  <a:lnTo>
                    <a:pt x="883" y="1417"/>
                  </a:lnTo>
                  <a:lnTo>
                    <a:pt x="882" y="1417"/>
                  </a:lnTo>
                  <a:lnTo>
                    <a:pt x="881" y="1417"/>
                  </a:lnTo>
                  <a:lnTo>
                    <a:pt x="872" y="1419"/>
                  </a:lnTo>
                  <a:lnTo>
                    <a:pt x="870" y="1419"/>
                  </a:lnTo>
                  <a:lnTo>
                    <a:pt x="867" y="1419"/>
                  </a:lnTo>
                  <a:lnTo>
                    <a:pt x="865" y="1419"/>
                  </a:lnTo>
                  <a:lnTo>
                    <a:pt x="864" y="1418"/>
                  </a:lnTo>
                  <a:lnTo>
                    <a:pt x="861" y="1417"/>
                  </a:lnTo>
                  <a:lnTo>
                    <a:pt x="860" y="1416"/>
                  </a:lnTo>
                  <a:lnTo>
                    <a:pt x="859" y="1415"/>
                  </a:lnTo>
                  <a:lnTo>
                    <a:pt x="857" y="1413"/>
                  </a:lnTo>
                  <a:lnTo>
                    <a:pt x="856" y="1410"/>
                  </a:lnTo>
                  <a:lnTo>
                    <a:pt x="853" y="1403"/>
                  </a:lnTo>
                  <a:lnTo>
                    <a:pt x="852" y="1400"/>
                  </a:lnTo>
                  <a:lnTo>
                    <a:pt x="850" y="1397"/>
                  </a:lnTo>
                  <a:lnTo>
                    <a:pt x="849" y="1396"/>
                  </a:lnTo>
                  <a:lnTo>
                    <a:pt x="846" y="1395"/>
                  </a:lnTo>
                  <a:lnTo>
                    <a:pt x="841" y="1393"/>
                  </a:lnTo>
                  <a:lnTo>
                    <a:pt x="841" y="1394"/>
                  </a:lnTo>
                  <a:lnTo>
                    <a:pt x="841" y="1395"/>
                  </a:lnTo>
                  <a:lnTo>
                    <a:pt x="841" y="1397"/>
                  </a:lnTo>
                  <a:lnTo>
                    <a:pt x="841" y="1402"/>
                  </a:lnTo>
                  <a:lnTo>
                    <a:pt x="841" y="1403"/>
                  </a:lnTo>
                  <a:lnTo>
                    <a:pt x="838" y="1406"/>
                  </a:lnTo>
                  <a:lnTo>
                    <a:pt x="834" y="1409"/>
                  </a:lnTo>
                  <a:lnTo>
                    <a:pt x="833" y="1410"/>
                  </a:lnTo>
                  <a:lnTo>
                    <a:pt x="830" y="1412"/>
                  </a:lnTo>
                  <a:lnTo>
                    <a:pt x="831" y="1413"/>
                  </a:lnTo>
                  <a:lnTo>
                    <a:pt x="831" y="1415"/>
                  </a:lnTo>
                  <a:lnTo>
                    <a:pt x="831" y="1416"/>
                  </a:lnTo>
                  <a:lnTo>
                    <a:pt x="834" y="1419"/>
                  </a:lnTo>
                  <a:lnTo>
                    <a:pt x="834" y="1427"/>
                  </a:lnTo>
                  <a:lnTo>
                    <a:pt x="833" y="1427"/>
                  </a:lnTo>
                  <a:lnTo>
                    <a:pt x="831" y="1428"/>
                  </a:lnTo>
                  <a:lnTo>
                    <a:pt x="830" y="1428"/>
                  </a:lnTo>
                  <a:lnTo>
                    <a:pt x="829" y="1428"/>
                  </a:lnTo>
                  <a:lnTo>
                    <a:pt x="829" y="1430"/>
                  </a:lnTo>
                  <a:lnTo>
                    <a:pt x="828" y="1430"/>
                  </a:lnTo>
                  <a:lnTo>
                    <a:pt x="827" y="1430"/>
                  </a:lnTo>
                  <a:lnTo>
                    <a:pt x="826" y="1430"/>
                  </a:lnTo>
                  <a:lnTo>
                    <a:pt x="825" y="1430"/>
                  </a:lnTo>
                  <a:lnTo>
                    <a:pt x="825" y="1431"/>
                  </a:lnTo>
                  <a:lnTo>
                    <a:pt x="822" y="1432"/>
                  </a:lnTo>
                  <a:lnTo>
                    <a:pt x="821" y="1432"/>
                  </a:lnTo>
                  <a:lnTo>
                    <a:pt x="819" y="1432"/>
                  </a:lnTo>
                  <a:lnTo>
                    <a:pt x="814" y="1435"/>
                  </a:lnTo>
                  <a:lnTo>
                    <a:pt x="811" y="1438"/>
                  </a:lnTo>
                  <a:lnTo>
                    <a:pt x="810" y="1439"/>
                  </a:lnTo>
                  <a:lnTo>
                    <a:pt x="810" y="1441"/>
                  </a:lnTo>
                  <a:lnTo>
                    <a:pt x="811" y="1443"/>
                  </a:lnTo>
                  <a:lnTo>
                    <a:pt x="812" y="1443"/>
                  </a:lnTo>
                  <a:lnTo>
                    <a:pt x="812" y="1445"/>
                  </a:lnTo>
                  <a:lnTo>
                    <a:pt x="812" y="1450"/>
                  </a:lnTo>
                  <a:lnTo>
                    <a:pt x="812" y="1453"/>
                  </a:lnTo>
                  <a:lnTo>
                    <a:pt x="812" y="1455"/>
                  </a:lnTo>
                  <a:lnTo>
                    <a:pt x="812" y="1458"/>
                  </a:lnTo>
                  <a:lnTo>
                    <a:pt x="811" y="1463"/>
                  </a:lnTo>
                  <a:lnTo>
                    <a:pt x="811" y="1465"/>
                  </a:lnTo>
                  <a:lnTo>
                    <a:pt x="811" y="1468"/>
                  </a:lnTo>
                  <a:lnTo>
                    <a:pt x="814" y="1475"/>
                  </a:lnTo>
                  <a:lnTo>
                    <a:pt x="815" y="1476"/>
                  </a:lnTo>
                  <a:lnTo>
                    <a:pt x="815" y="1491"/>
                  </a:lnTo>
                  <a:lnTo>
                    <a:pt x="815" y="1492"/>
                  </a:lnTo>
                  <a:lnTo>
                    <a:pt x="815" y="1498"/>
                  </a:lnTo>
                  <a:lnTo>
                    <a:pt x="820" y="1499"/>
                  </a:lnTo>
                  <a:lnTo>
                    <a:pt x="812" y="1514"/>
                  </a:lnTo>
                  <a:lnTo>
                    <a:pt x="812" y="1515"/>
                  </a:lnTo>
                  <a:lnTo>
                    <a:pt x="812" y="1516"/>
                  </a:lnTo>
                  <a:lnTo>
                    <a:pt x="814" y="1527"/>
                  </a:lnTo>
                  <a:lnTo>
                    <a:pt x="818" y="1530"/>
                  </a:lnTo>
                  <a:lnTo>
                    <a:pt x="819" y="1537"/>
                  </a:lnTo>
                  <a:lnTo>
                    <a:pt x="818" y="1539"/>
                  </a:lnTo>
                  <a:lnTo>
                    <a:pt x="818" y="1540"/>
                  </a:lnTo>
                  <a:lnTo>
                    <a:pt x="818" y="1542"/>
                  </a:lnTo>
                  <a:lnTo>
                    <a:pt x="818" y="1543"/>
                  </a:lnTo>
                  <a:lnTo>
                    <a:pt x="818" y="1544"/>
                  </a:lnTo>
                  <a:lnTo>
                    <a:pt x="818" y="1545"/>
                  </a:lnTo>
                  <a:lnTo>
                    <a:pt x="818" y="1546"/>
                  </a:lnTo>
                  <a:lnTo>
                    <a:pt x="818" y="1547"/>
                  </a:lnTo>
                  <a:lnTo>
                    <a:pt x="818" y="1554"/>
                  </a:lnTo>
                  <a:lnTo>
                    <a:pt x="818" y="1555"/>
                  </a:lnTo>
                  <a:lnTo>
                    <a:pt x="818" y="1557"/>
                  </a:lnTo>
                  <a:lnTo>
                    <a:pt x="818" y="1558"/>
                  </a:lnTo>
                  <a:lnTo>
                    <a:pt x="818" y="1559"/>
                  </a:lnTo>
                  <a:lnTo>
                    <a:pt x="819" y="1560"/>
                  </a:lnTo>
                  <a:lnTo>
                    <a:pt x="821" y="1561"/>
                  </a:lnTo>
                  <a:lnTo>
                    <a:pt x="822" y="1561"/>
                  </a:lnTo>
                  <a:lnTo>
                    <a:pt x="827" y="1563"/>
                  </a:lnTo>
                  <a:lnTo>
                    <a:pt x="827" y="1565"/>
                  </a:lnTo>
                  <a:lnTo>
                    <a:pt x="827" y="1566"/>
                  </a:lnTo>
                  <a:lnTo>
                    <a:pt x="827" y="1567"/>
                  </a:lnTo>
                  <a:lnTo>
                    <a:pt x="828" y="1567"/>
                  </a:lnTo>
                  <a:lnTo>
                    <a:pt x="829" y="1568"/>
                  </a:lnTo>
                  <a:lnTo>
                    <a:pt x="830" y="1569"/>
                  </a:lnTo>
                  <a:lnTo>
                    <a:pt x="831" y="1569"/>
                  </a:lnTo>
                  <a:lnTo>
                    <a:pt x="834" y="1570"/>
                  </a:lnTo>
                  <a:lnTo>
                    <a:pt x="835" y="1570"/>
                  </a:lnTo>
                  <a:lnTo>
                    <a:pt x="836" y="1570"/>
                  </a:lnTo>
                  <a:lnTo>
                    <a:pt x="837" y="1570"/>
                  </a:lnTo>
                  <a:lnTo>
                    <a:pt x="837" y="1572"/>
                  </a:lnTo>
                  <a:lnTo>
                    <a:pt x="838" y="1572"/>
                  </a:lnTo>
                  <a:lnTo>
                    <a:pt x="840" y="1574"/>
                  </a:lnTo>
                  <a:lnTo>
                    <a:pt x="842" y="1576"/>
                  </a:lnTo>
                  <a:lnTo>
                    <a:pt x="843" y="1577"/>
                  </a:lnTo>
                  <a:lnTo>
                    <a:pt x="844" y="1578"/>
                  </a:lnTo>
                  <a:lnTo>
                    <a:pt x="845" y="1580"/>
                  </a:lnTo>
                  <a:lnTo>
                    <a:pt x="846" y="1580"/>
                  </a:lnTo>
                  <a:lnTo>
                    <a:pt x="846" y="1581"/>
                  </a:lnTo>
                  <a:lnTo>
                    <a:pt x="849" y="1581"/>
                  </a:lnTo>
                  <a:lnTo>
                    <a:pt x="849" y="1582"/>
                  </a:lnTo>
                  <a:lnTo>
                    <a:pt x="850" y="1583"/>
                  </a:lnTo>
                  <a:lnTo>
                    <a:pt x="852" y="1585"/>
                  </a:lnTo>
                  <a:lnTo>
                    <a:pt x="855" y="1589"/>
                  </a:lnTo>
                  <a:lnTo>
                    <a:pt x="857" y="1591"/>
                  </a:lnTo>
                  <a:lnTo>
                    <a:pt x="859" y="1593"/>
                  </a:lnTo>
                  <a:lnTo>
                    <a:pt x="859" y="1595"/>
                  </a:lnTo>
                  <a:lnTo>
                    <a:pt x="860" y="1595"/>
                  </a:lnTo>
                  <a:lnTo>
                    <a:pt x="859" y="1596"/>
                  </a:lnTo>
                  <a:lnTo>
                    <a:pt x="859" y="1598"/>
                  </a:lnTo>
                  <a:lnTo>
                    <a:pt x="860" y="1600"/>
                  </a:lnTo>
                  <a:lnTo>
                    <a:pt x="861" y="1600"/>
                  </a:lnTo>
                  <a:lnTo>
                    <a:pt x="863" y="1600"/>
                  </a:lnTo>
                  <a:lnTo>
                    <a:pt x="863" y="1602"/>
                  </a:lnTo>
                  <a:lnTo>
                    <a:pt x="864" y="1603"/>
                  </a:lnTo>
                  <a:lnTo>
                    <a:pt x="865" y="1605"/>
                  </a:lnTo>
                  <a:lnTo>
                    <a:pt x="866" y="1607"/>
                  </a:lnTo>
                  <a:lnTo>
                    <a:pt x="867" y="1608"/>
                  </a:lnTo>
                  <a:lnTo>
                    <a:pt x="867" y="1610"/>
                  </a:lnTo>
                  <a:lnTo>
                    <a:pt x="868" y="1611"/>
                  </a:lnTo>
                  <a:lnTo>
                    <a:pt x="870" y="1613"/>
                  </a:lnTo>
                  <a:lnTo>
                    <a:pt x="871" y="1615"/>
                  </a:lnTo>
                  <a:lnTo>
                    <a:pt x="872" y="1617"/>
                  </a:lnTo>
                  <a:lnTo>
                    <a:pt x="872" y="1619"/>
                  </a:lnTo>
                  <a:lnTo>
                    <a:pt x="873" y="1620"/>
                  </a:lnTo>
                  <a:lnTo>
                    <a:pt x="874" y="1622"/>
                  </a:lnTo>
                  <a:lnTo>
                    <a:pt x="874" y="1623"/>
                  </a:lnTo>
                  <a:lnTo>
                    <a:pt x="874" y="1625"/>
                  </a:lnTo>
                  <a:lnTo>
                    <a:pt x="870" y="1628"/>
                  </a:lnTo>
                  <a:lnTo>
                    <a:pt x="867" y="1629"/>
                  </a:lnTo>
                  <a:lnTo>
                    <a:pt x="864" y="1632"/>
                  </a:lnTo>
                  <a:lnTo>
                    <a:pt x="861" y="1633"/>
                  </a:lnTo>
                  <a:lnTo>
                    <a:pt x="857" y="1634"/>
                  </a:lnTo>
                  <a:lnTo>
                    <a:pt x="852" y="1636"/>
                  </a:lnTo>
                  <a:lnTo>
                    <a:pt x="849" y="1637"/>
                  </a:lnTo>
                  <a:lnTo>
                    <a:pt x="848" y="1638"/>
                  </a:lnTo>
                  <a:lnTo>
                    <a:pt x="845" y="1641"/>
                  </a:lnTo>
                  <a:lnTo>
                    <a:pt x="842" y="1643"/>
                  </a:lnTo>
                  <a:lnTo>
                    <a:pt x="840" y="1645"/>
                  </a:lnTo>
                  <a:lnTo>
                    <a:pt x="837" y="1648"/>
                  </a:lnTo>
                  <a:lnTo>
                    <a:pt x="836" y="1650"/>
                  </a:lnTo>
                  <a:lnTo>
                    <a:pt x="834" y="1653"/>
                  </a:lnTo>
                  <a:lnTo>
                    <a:pt x="831" y="1656"/>
                  </a:lnTo>
                  <a:lnTo>
                    <a:pt x="828" y="1658"/>
                  </a:lnTo>
                  <a:lnTo>
                    <a:pt x="826" y="1660"/>
                  </a:lnTo>
                  <a:lnTo>
                    <a:pt x="823" y="1663"/>
                  </a:lnTo>
                  <a:lnTo>
                    <a:pt x="821" y="1665"/>
                  </a:lnTo>
                  <a:lnTo>
                    <a:pt x="819" y="1667"/>
                  </a:lnTo>
                  <a:lnTo>
                    <a:pt x="816" y="1670"/>
                  </a:lnTo>
                  <a:lnTo>
                    <a:pt x="815" y="1673"/>
                  </a:lnTo>
                  <a:lnTo>
                    <a:pt x="813" y="1675"/>
                  </a:lnTo>
                  <a:lnTo>
                    <a:pt x="812" y="1679"/>
                  </a:lnTo>
                  <a:lnTo>
                    <a:pt x="811" y="1681"/>
                  </a:lnTo>
                  <a:lnTo>
                    <a:pt x="808" y="1685"/>
                  </a:lnTo>
                  <a:lnTo>
                    <a:pt x="807" y="1687"/>
                  </a:lnTo>
                  <a:lnTo>
                    <a:pt x="806" y="1692"/>
                  </a:lnTo>
                  <a:lnTo>
                    <a:pt x="805" y="1695"/>
                  </a:lnTo>
                  <a:lnTo>
                    <a:pt x="803" y="1699"/>
                  </a:lnTo>
                  <a:lnTo>
                    <a:pt x="801" y="1702"/>
                  </a:lnTo>
                  <a:lnTo>
                    <a:pt x="799" y="1705"/>
                  </a:lnTo>
                  <a:lnTo>
                    <a:pt x="798" y="1709"/>
                  </a:lnTo>
                  <a:lnTo>
                    <a:pt x="796" y="1714"/>
                  </a:lnTo>
                  <a:lnTo>
                    <a:pt x="794" y="1717"/>
                  </a:lnTo>
                  <a:lnTo>
                    <a:pt x="793" y="1722"/>
                  </a:lnTo>
                  <a:lnTo>
                    <a:pt x="791" y="1724"/>
                  </a:lnTo>
                  <a:lnTo>
                    <a:pt x="790" y="1726"/>
                  </a:lnTo>
                  <a:lnTo>
                    <a:pt x="788" y="1727"/>
                  </a:lnTo>
                  <a:lnTo>
                    <a:pt x="785" y="1730"/>
                  </a:lnTo>
                  <a:lnTo>
                    <a:pt x="783" y="1731"/>
                  </a:lnTo>
                  <a:lnTo>
                    <a:pt x="779" y="1732"/>
                  </a:lnTo>
                  <a:lnTo>
                    <a:pt x="776" y="1733"/>
                  </a:lnTo>
                  <a:lnTo>
                    <a:pt x="773" y="1733"/>
                  </a:lnTo>
                  <a:lnTo>
                    <a:pt x="770" y="1734"/>
                  </a:lnTo>
                  <a:lnTo>
                    <a:pt x="769" y="1734"/>
                  </a:lnTo>
                  <a:lnTo>
                    <a:pt x="767" y="1735"/>
                  </a:lnTo>
                  <a:lnTo>
                    <a:pt x="766" y="1735"/>
                  </a:lnTo>
                  <a:lnTo>
                    <a:pt x="762" y="1737"/>
                  </a:lnTo>
                  <a:lnTo>
                    <a:pt x="759" y="1738"/>
                  </a:lnTo>
                  <a:lnTo>
                    <a:pt x="758" y="1739"/>
                  </a:lnTo>
                  <a:lnTo>
                    <a:pt x="756" y="1739"/>
                  </a:lnTo>
                  <a:lnTo>
                    <a:pt x="753" y="1740"/>
                  </a:lnTo>
                  <a:lnTo>
                    <a:pt x="752" y="1741"/>
                  </a:lnTo>
                  <a:lnTo>
                    <a:pt x="749" y="1742"/>
                  </a:lnTo>
                  <a:lnTo>
                    <a:pt x="747" y="1745"/>
                  </a:lnTo>
                  <a:lnTo>
                    <a:pt x="745" y="1746"/>
                  </a:lnTo>
                  <a:lnTo>
                    <a:pt x="743" y="1748"/>
                  </a:lnTo>
                  <a:lnTo>
                    <a:pt x="740" y="1752"/>
                  </a:lnTo>
                  <a:lnTo>
                    <a:pt x="739" y="1754"/>
                  </a:lnTo>
                  <a:lnTo>
                    <a:pt x="737" y="1756"/>
                  </a:lnTo>
                  <a:lnTo>
                    <a:pt x="736" y="1759"/>
                  </a:lnTo>
                  <a:lnTo>
                    <a:pt x="734" y="1761"/>
                  </a:lnTo>
                  <a:lnTo>
                    <a:pt x="733" y="1764"/>
                  </a:lnTo>
                  <a:lnTo>
                    <a:pt x="732" y="1767"/>
                  </a:lnTo>
                  <a:lnTo>
                    <a:pt x="731" y="1770"/>
                  </a:lnTo>
                  <a:lnTo>
                    <a:pt x="731" y="1772"/>
                  </a:lnTo>
                  <a:lnTo>
                    <a:pt x="730" y="1776"/>
                  </a:lnTo>
                  <a:lnTo>
                    <a:pt x="730" y="1778"/>
                  </a:lnTo>
                  <a:lnTo>
                    <a:pt x="729" y="1780"/>
                  </a:lnTo>
                  <a:lnTo>
                    <a:pt x="729" y="1782"/>
                  </a:lnTo>
                  <a:lnTo>
                    <a:pt x="729" y="1783"/>
                  </a:lnTo>
                  <a:lnTo>
                    <a:pt x="728" y="1785"/>
                  </a:lnTo>
                  <a:lnTo>
                    <a:pt x="726" y="1787"/>
                  </a:lnTo>
                  <a:lnTo>
                    <a:pt x="726" y="1789"/>
                  </a:lnTo>
                  <a:lnTo>
                    <a:pt x="725" y="1790"/>
                  </a:lnTo>
                  <a:lnTo>
                    <a:pt x="724" y="1792"/>
                  </a:lnTo>
                  <a:lnTo>
                    <a:pt x="724" y="1793"/>
                  </a:lnTo>
                  <a:lnTo>
                    <a:pt x="722" y="1797"/>
                  </a:lnTo>
                  <a:lnTo>
                    <a:pt x="721" y="1806"/>
                  </a:lnTo>
                  <a:lnTo>
                    <a:pt x="719" y="1812"/>
                  </a:lnTo>
                  <a:lnTo>
                    <a:pt x="718" y="1813"/>
                  </a:lnTo>
                  <a:lnTo>
                    <a:pt x="717" y="1815"/>
                  </a:lnTo>
                  <a:lnTo>
                    <a:pt x="711" y="1820"/>
                  </a:lnTo>
                  <a:lnTo>
                    <a:pt x="709" y="1822"/>
                  </a:lnTo>
                  <a:lnTo>
                    <a:pt x="708" y="1822"/>
                  </a:lnTo>
                  <a:lnTo>
                    <a:pt x="708" y="1823"/>
                  </a:lnTo>
                  <a:lnTo>
                    <a:pt x="706" y="1823"/>
                  </a:lnTo>
                  <a:lnTo>
                    <a:pt x="700" y="1826"/>
                  </a:lnTo>
                  <a:lnTo>
                    <a:pt x="699" y="1827"/>
                  </a:lnTo>
                  <a:lnTo>
                    <a:pt x="695" y="1828"/>
                  </a:lnTo>
                  <a:lnTo>
                    <a:pt x="694" y="1829"/>
                  </a:lnTo>
                  <a:lnTo>
                    <a:pt x="693" y="1830"/>
                  </a:lnTo>
                  <a:lnTo>
                    <a:pt x="686" y="1832"/>
                  </a:lnTo>
                  <a:lnTo>
                    <a:pt x="680" y="1835"/>
                  </a:lnTo>
                  <a:lnTo>
                    <a:pt x="678" y="1836"/>
                  </a:lnTo>
                  <a:lnTo>
                    <a:pt x="676" y="1836"/>
                  </a:lnTo>
                  <a:lnTo>
                    <a:pt x="672" y="1837"/>
                  </a:lnTo>
                  <a:lnTo>
                    <a:pt x="670" y="1837"/>
                  </a:lnTo>
                  <a:lnTo>
                    <a:pt x="669" y="1838"/>
                  </a:lnTo>
                  <a:lnTo>
                    <a:pt x="667" y="1839"/>
                  </a:lnTo>
                  <a:lnTo>
                    <a:pt x="666" y="1841"/>
                  </a:lnTo>
                  <a:lnTo>
                    <a:pt x="664" y="1843"/>
                  </a:lnTo>
                  <a:lnTo>
                    <a:pt x="664" y="1844"/>
                  </a:lnTo>
                  <a:lnTo>
                    <a:pt x="663" y="1846"/>
                  </a:lnTo>
                  <a:lnTo>
                    <a:pt x="663" y="1849"/>
                  </a:lnTo>
                  <a:lnTo>
                    <a:pt x="664" y="1851"/>
                  </a:lnTo>
                  <a:lnTo>
                    <a:pt x="665" y="1854"/>
                  </a:lnTo>
                  <a:lnTo>
                    <a:pt x="666" y="1857"/>
                  </a:lnTo>
                  <a:lnTo>
                    <a:pt x="669" y="1860"/>
                  </a:lnTo>
                  <a:lnTo>
                    <a:pt x="670" y="1862"/>
                  </a:lnTo>
                  <a:lnTo>
                    <a:pt x="671" y="1865"/>
                  </a:lnTo>
                  <a:lnTo>
                    <a:pt x="671" y="1866"/>
                  </a:lnTo>
                  <a:lnTo>
                    <a:pt x="671" y="1868"/>
                  </a:lnTo>
                  <a:lnTo>
                    <a:pt x="672" y="1869"/>
                  </a:lnTo>
                  <a:lnTo>
                    <a:pt x="672" y="1872"/>
                  </a:lnTo>
                  <a:lnTo>
                    <a:pt x="672" y="1874"/>
                  </a:lnTo>
                  <a:lnTo>
                    <a:pt x="672" y="1875"/>
                  </a:lnTo>
                  <a:lnTo>
                    <a:pt x="671" y="1876"/>
                  </a:lnTo>
                  <a:lnTo>
                    <a:pt x="670" y="1879"/>
                  </a:lnTo>
                  <a:lnTo>
                    <a:pt x="669" y="1880"/>
                  </a:lnTo>
                  <a:lnTo>
                    <a:pt x="667" y="1880"/>
                  </a:lnTo>
                  <a:lnTo>
                    <a:pt x="664" y="1883"/>
                  </a:lnTo>
                  <a:lnTo>
                    <a:pt x="661" y="1886"/>
                  </a:lnTo>
                  <a:lnTo>
                    <a:pt x="658" y="1887"/>
                  </a:lnTo>
                  <a:lnTo>
                    <a:pt x="657" y="1888"/>
                  </a:lnTo>
                  <a:lnTo>
                    <a:pt x="655" y="1889"/>
                  </a:lnTo>
                  <a:lnTo>
                    <a:pt x="654" y="1890"/>
                  </a:lnTo>
                  <a:lnTo>
                    <a:pt x="650" y="1892"/>
                  </a:lnTo>
                  <a:lnTo>
                    <a:pt x="649" y="1894"/>
                  </a:lnTo>
                  <a:lnTo>
                    <a:pt x="646" y="1897"/>
                  </a:lnTo>
                  <a:lnTo>
                    <a:pt x="640" y="1902"/>
                  </a:lnTo>
                  <a:lnTo>
                    <a:pt x="637" y="1904"/>
                  </a:lnTo>
                  <a:lnTo>
                    <a:pt x="633" y="1906"/>
                  </a:lnTo>
                  <a:lnTo>
                    <a:pt x="631" y="1909"/>
                  </a:lnTo>
                  <a:lnTo>
                    <a:pt x="626" y="1912"/>
                  </a:lnTo>
                  <a:lnTo>
                    <a:pt x="625" y="1913"/>
                  </a:lnTo>
                  <a:lnTo>
                    <a:pt x="619" y="1917"/>
                  </a:lnTo>
                  <a:lnTo>
                    <a:pt x="614" y="1920"/>
                  </a:lnTo>
                  <a:lnTo>
                    <a:pt x="612" y="1920"/>
                  </a:lnTo>
                  <a:lnTo>
                    <a:pt x="611" y="1920"/>
                  </a:lnTo>
                  <a:lnTo>
                    <a:pt x="610" y="1921"/>
                  </a:lnTo>
                  <a:lnTo>
                    <a:pt x="607" y="1922"/>
                  </a:lnTo>
                  <a:lnTo>
                    <a:pt x="604" y="1925"/>
                  </a:lnTo>
                  <a:lnTo>
                    <a:pt x="596" y="1931"/>
                  </a:lnTo>
                  <a:lnTo>
                    <a:pt x="591" y="1935"/>
                  </a:lnTo>
                  <a:lnTo>
                    <a:pt x="588" y="1937"/>
                  </a:lnTo>
                  <a:lnTo>
                    <a:pt x="584" y="1941"/>
                  </a:lnTo>
                  <a:lnTo>
                    <a:pt x="583" y="1941"/>
                  </a:lnTo>
                  <a:lnTo>
                    <a:pt x="582" y="1942"/>
                  </a:lnTo>
                  <a:lnTo>
                    <a:pt x="581" y="1942"/>
                  </a:lnTo>
                  <a:lnTo>
                    <a:pt x="577" y="1943"/>
                  </a:lnTo>
                  <a:lnTo>
                    <a:pt x="576" y="1944"/>
                  </a:lnTo>
                  <a:lnTo>
                    <a:pt x="573" y="1944"/>
                  </a:lnTo>
                  <a:lnTo>
                    <a:pt x="573" y="1946"/>
                  </a:lnTo>
                  <a:lnTo>
                    <a:pt x="570" y="1946"/>
                  </a:lnTo>
                  <a:lnTo>
                    <a:pt x="569" y="1946"/>
                  </a:lnTo>
                  <a:lnTo>
                    <a:pt x="566" y="1947"/>
                  </a:lnTo>
                  <a:lnTo>
                    <a:pt x="565" y="1948"/>
                  </a:lnTo>
                  <a:lnTo>
                    <a:pt x="564" y="1948"/>
                  </a:lnTo>
                  <a:lnTo>
                    <a:pt x="557" y="1950"/>
                  </a:lnTo>
                  <a:lnTo>
                    <a:pt x="555" y="1951"/>
                  </a:lnTo>
                  <a:lnTo>
                    <a:pt x="554" y="1951"/>
                  </a:lnTo>
                  <a:lnTo>
                    <a:pt x="553" y="1953"/>
                  </a:lnTo>
                  <a:lnTo>
                    <a:pt x="551" y="1953"/>
                  </a:lnTo>
                  <a:lnTo>
                    <a:pt x="550" y="1953"/>
                  </a:lnTo>
                  <a:lnTo>
                    <a:pt x="549" y="1954"/>
                  </a:lnTo>
                  <a:lnTo>
                    <a:pt x="546" y="1955"/>
                  </a:lnTo>
                  <a:lnTo>
                    <a:pt x="542" y="1956"/>
                  </a:lnTo>
                  <a:lnTo>
                    <a:pt x="538" y="1957"/>
                  </a:lnTo>
                  <a:lnTo>
                    <a:pt x="535" y="1957"/>
                  </a:lnTo>
                  <a:lnTo>
                    <a:pt x="531" y="1957"/>
                  </a:lnTo>
                  <a:lnTo>
                    <a:pt x="529" y="1957"/>
                  </a:lnTo>
                  <a:lnTo>
                    <a:pt x="528" y="1957"/>
                  </a:lnTo>
                  <a:lnTo>
                    <a:pt x="527" y="1956"/>
                  </a:lnTo>
                  <a:lnTo>
                    <a:pt x="525" y="1956"/>
                  </a:lnTo>
                  <a:lnTo>
                    <a:pt x="522" y="1955"/>
                  </a:lnTo>
                  <a:lnTo>
                    <a:pt x="520" y="1955"/>
                  </a:lnTo>
                  <a:lnTo>
                    <a:pt x="518" y="1955"/>
                  </a:lnTo>
                  <a:lnTo>
                    <a:pt x="517" y="1956"/>
                  </a:lnTo>
                  <a:lnTo>
                    <a:pt x="515" y="1956"/>
                  </a:lnTo>
                  <a:lnTo>
                    <a:pt x="514" y="1956"/>
                  </a:lnTo>
                  <a:lnTo>
                    <a:pt x="512" y="1956"/>
                  </a:lnTo>
                  <a:lnTo>
                    <a:pt x="510" y="1957"/>
                  </a:lnTo>
                  <a:lnTo>
                    <a:pt x="508" y="1958"/>
                  </a:lnTo>
                  <a:lnTo>
                    <a:pt x="507" y="1958"/>
                  </a:lnTo>
                  <a:lnTo>
                    <a:pt x="505" y="1958"/>
                  </a:lnTo>
                  <a:lnTo>
                    <a:pt x="503" y="1959"/>
                  </a:lnTo>
                  <a:lnTo>
                    <a:pt x="502" y="1959"/>
                  </a:lnTo>
                  <a:lnTo>
                    <a:pt x="501" y="1961"/>
                  </a:lnTo>
                  <a:lnTo>
                    <a:pt x="500" y="1962"/>
                  </a:lnTo>
                  <a:lnTo>
                    <a:pt x="498" y="1963"/>
                  </a:lnTo>
                  <a:lnTo>
                    <a:pt x="497" y="1964"/>
                  </a:lnTo>
                  <a:lnTo>
                    <a:pt x="494" y="1966"/>
                  </a:lnTo>
                  <a:lnTo>
                    <a:pt x="493" y="1968"/>
                  </a:lnTo>
                  <a:lnTo>
                    <a:pt x="492" y="1969"/>
                  </a:lnTo>
                  <a:lnTo>
                    <a:pt x="491" y="1971"/>
                  </a:lnTo>
                  <a:lnTo>
                    <a:pt x="488" y="1973"/>
                  </a:lnTo>
                  <a:lnTo>
                    <a:pt x="485" y="1977"/>
                  </a:lnTo>
                  <a:lnTo>
                    <a:pt x="483" y="1980"/>
                  </a:lnTo>
                  <a:lnTo>
                    <a:pt x="482" y="1983"/>
                  </a:lnTo>
                  <a:lnTo>
                    <a:pt x="480" y="1985"/>
                  </a:lnTo>
                  <a:lnTo>
                    <a:pt x="478" y="1987"/>
                  </a:lnTo>
                  <a:lnTo>
                    <a:pt x="476" y="1991"/>
                  </a:lnTo>
                  <a:lnTo>
                    <a:pt x="468" y="1998"/>
                  </a:lnTo>
                  <a:lnTo>
                    <a:pt x="463" y="2002"/>
                  </a:lnTo>
                  <a:lnTo>
                    <a:pt x="461" y="2004"/>
                  </a:lnTo>
                  <a:lnTo>
                    <a:pt x="448" y="2016"/>
                  </a:lnTo>
                  <a:lnTo>
                    <a:pt x="441" y="2022"/>
                  </a:lnTo>
                  <a:lnTo>
                    <a:pt x="439" y="2023"/>
                  </a:lnTo>
                  <a:lnTo>
                    <a:pt x="437" y="2025"/>
                  </a:lnTo>
                  <a:lnTo>
                    <a:pt x="435" y="2028"/>
                  </a:lnTo>
                  <a:lnTo>
                    <a:pt x="433" y="2029"/>
                  </a:lnTo>
                  <a:lnTo>
                    <a:pt x="432" y="2031"/>
                  </a:lnTo>
                  <a:lnTo>
                    <a:pt x="431" y="2034"/>
                  </a:lnTo>
                  <a:lnTo>
                    <a:pt x="430" y="2037"/>
                  </a:lnTo>
                  <a:lnTo>
                    <a:pt x="428" y="2039"/>
                  </a:lnTo>
                  <a:lnTo>
                    <a:pt x="427" y="2041"/>
                  </a:lnTo>
                  <a:lnTo>
                    <a:pt x="425" y="2043"/>
                  </a:lnTo>
                  <a:lnTo>
                    <a:pt x="421" y="2047"/>
                  </a:lnTo>
                  <a:lnTo>
                    <a:pt x="419" y="2049"/>
                  </a:lnTo>
                  <a:lnTo>
                    <a:pt x="416" y="2052"/>
                  </a:lnTo>
                  <a:lnTo>
                    <a:pt x="411" y="2055"/>
                  </a:lnTo>
                  <a:lnTo>
                    <a:pt x="408" y="2058"/>
                  </a:lnTo>
                  <a:lnTo>
                    <a:pt x="405" y="2059"/>
                  </a:lnTo>
                  <a:lnTo>
                    <a:pt x="404" y="2060"/>
                  </a:lnTo>
                  <a:lnTo>
                    <a:pt x="403" y="2061"/>
                  </a:lnTo>
                  <a:lnTo>
                    <a:pt x="400" y="2062"/>
                  </a:lnTo>
                  <a:lnTo>
                    <a:pt x="398" y="2063"/>
                  </a:lnTo>
                  <a:lnTo>
                    <a:pt x="393" y="2068"/>
                  </a:lnTo>
                  <a:lnTo>
                    <a:pt x="391" y="2069"/>
                  </a:lnTo>
                  <a:lnTo>
                    <a:pt x="390" y="2070"/>
                  </a:lnTo>
                  <a:lnTo>
                    <a:pt x="389" y="2070"/>
                  </a:lnTo>
                  <a:lnTo>
                    <a:pt x="389" y="2071"/>
                  </a:lnTo>
                  <a:lnTo>
                    <a:pt x="387" y="2073"/>
                  </a:lnTo>
                  <a:lnTo>
                    <a:pt x="385" y="2075"/>
                  </a:lnTo>
                  <a:lnTo>
                    <a:pt x="382" y="2076"/>
                  </a:lnTo>
                  <a:lnTo>
                    <a:pt x="382" y="2077"/>
                  </a:lnTo>
                  <a:lnTo>
                    <a:pt x="381" y="2078"/>
                  </a:lnTo>
                  <a:lnTo>
                    <a:pt x="380" y="2078"/>
                  </a:lnTo>
                  <a:lnTo>
                    <a:pt x="378" y="2079"/>
                  </a:lnTo>
                  <a:lnTo>
                    <a:pt x="376" y="2081"/>
                  </a:lnTo>
                  <a:lnTo>
                    <a:pt x="374" y="2083"/>
                  </a:lnTo>
                  <a:lnTo>
                    <a:pt x="373" y="2084"/>
                  </a:lnTo>
                  <a:lnTo>
                    <a:pt x="371" y="2085"/>
                  </a:lnTo>
                  <a:lnTo>
                    <a:pt x="368" y="2086"/>
                  </a:lnTo>
                  <a:lnTo>
                    <a:pt x="366" y="2089"/>
                  </a:lnTo>
                  <a:lnTo>
                    <a:pt x="365" y="2089"/>
                  </a:lnTo>
                  <a:lnTo>
                    <a:pt x="364" y="2090"/>
                  </a:lnTo>
                  <a:lnTo>
                    <a:pt x="363" y="2090"/>
                  </a:lnTo>
                  <a:lnTo>
                    <a:pt x="361" y="2091"/>
                  </a:lnTo>
                  <a:lnTo>
                    <a:pt x="360" y="2090"/>
                  </a:lnTo>
                  <a:lnTo>
                    <a:pt x="358" y="2088"/>
                  </a:lnTo>
                  <a:lnTo>
                    <a:pt x="355" y="2084"/>
                  </a:lnTo>
                  <a:lnTo>
                    <a:pt x="352" y="2081"/>
                  </a:lnTo>
                  <a:lnTo>
                    <a:pt x="351" y="2079"/>
                  </a:lnTo>
                  <a:lnTo>
                    <a:pt x="349" y="2075"/>
                  </a:lnTo>
                  <a:lnTo>
                    <a:pt x="348" y="2073"/>
                  </a:lnTo>
                  <a:lnTo>
                    <a:pt x="346" y="2071"/>
                  </a:lnTo>
                  <a:lnTo>
                    <a:pt x="346" y="2070"/>
                  </a:lnTo>
                  <a:lnTo>
                    <a:pt x="346" y="2069"/>
                  </a:lnTo>
                  <a:lnTo>
                    <a:pt x="346" y="2067"/>
                  </a:lnTo>
                  <a:lnTo>
                    <a:pt x="345" y="2063"/>
                  </a:lnTo>
                  <a:lnTo>
                    <a:pt x="345" y="2061"/>
                  </a:lnTo>
                  <a:lnTo>
                    <a:pt x="344" y="2060"/>
                  </a:lnTo>
                  <a:lnTo>
                    <a:pt x="344" y="2059"/>
                  </a:lnTo>
                  <a:lnTo>
                    <a:pt x="343" y="2058"/>
                  </a:lnTo>
                  <a:lnTo>
                    <a:pt x="343" y="2056"/>
                  </a:lnTo>
                  <a:lnTo>
                    <a:pt x="343" y="2055"/>
                  </a:lnTo>
                  <a:lnTo>
                    <a:pt x="342" y="2055"/>
                  </a:lnTo>
                  <a:lnTo>
                    <a:pt x="341" y="2054"/>
                  </a:lnTo>
                  <a:lnTo>
                    <a:pt x="338" y="2053"/>
                  </a:lnTo>
                  <a:lnTo>
                    <a:pt x="337" y="2052"/>
                  </a:lnTo>
                  <a:lnTo>
                    <a:pt x="335" y="2051"/>
                  </a:lnTo>
                  <a:lnTo>
                    <a:pt x="334" y="2049"/>
                  </a:lnTo>
                  <a:lnTo>
                    <a:pt x="333" y="2047"/>
                  </a:lnTo>
                  <a:lnTo>
                    <a:pt x="331" y="2046"/>
                  </a:lnTo>
                  <a:lnTo>
                    <a:pt x="330" y="2045"/>
                  </a:lnTo>
                  <a:lnTo>
                    <a:pt x="329" y="2045"/>
                  </a:lnTo>
                  <a:lnTo>
                    <a:pt x="329" y="2044"/>
                  </a:lnTo>
                  <a:lnTo>
                    <a:pt x="328" y="2043"/>
                  </a:lnTo>
                  <a:lnTo>
                    <a:pt x="327" y="2043"/>
                  </a:lnTo>
                  <a:lnTo>
                    <a:pt x="326" y="2043"/>
                  </a:lnTo>
                  <a:lnTo>
                    <a:pt x="324" y="2041"/>
                  </a:lnTo>
                  <a:lnTo>
                    <a:pt x="323" y="2040"/>
                  </a:lnTo>
                  <a:lnTo>
                    <a:pt x="322" y="2040"/>
                  </a:lnTo>
                  <a:lnTo>
                    <a:pt x="321" y="2039"/>
                  </a:lnTo>
                  <a:lnTo>
                    <a:pt x="320" y="2039"/>
                  </a:lnTo>
                  <a:lnTo>
                    <a:pt x="319" y="2039"/>
                  </a:lnTo>
                  <a:lnTo>
                    <a:pt x="316" y="2040"/>
                  </a:lnTo>
                  <a:lnTo>
                    <a:pt x="314" y="2039"/>
                  </a:lnTo>
                  <a:lnTo>
                    <a:pt x="313" y="2038"/>
                  </a:lnTo>
                  <a:lnTo>
                    <a:pt x="313" y="2037"/>
                  </a:lnTo>
                  <a:lnTo>
                    <a:pt x="314" y="2037"/>
                  </a:lnTo>
                  <a:lnTo>
                    <a:pt x="314" y="2036"/>
                  </a:lnTo>
                  <a:lnTo>
                    <a:pt x="315" y="2034"/>
                  </a:lnTo>
                  <a:lnTo>
                    <a:pt x="316" y="2033"/>
                  </a:lnTo>
                  <a:lnTo>
                    <a:pt x="318" y="2031"/>
                  </a:lnTo>
                  <a:lnTo>
                    <a:pt x="319" y="2030"/>
                  </a:lnTo>
                  <a:lnTo>
                    <a:pt x="320" y="2029"/>
                  </a:lnTo>
                  <a:lnTo>
                    <a:pt x="321" y="2026"/>
                  </a:lnTo>
                  <a:lnTo>
                    <a:pt x="322" y="2025"/>
                  </a:lnTo>
                  <a:lnTo>
                    <a:pt x="323" y="2024"/>
                  </a:lnTo>
                  <a:lnTo>
                    <a:pt x="329" y="2017"/>
                  </a:lnTo>
                  <a:lnTo>
                    <a:pt x="330" y="2016"/>
                  </a:lnTo>
                  <a:lnTo>
                    <a:pt x="330" y="2015"/>
                  </a:lnTo>
                  <a:lnTo>
                    <a:pt x="330" y="2013"/>
                  </a:lnTo>
                  <a:lnTo>
                    <a:pt x="331" y="2009"/>
                  </a:lnTo>
                  <a:lnTo>
                    <a:pt x="331" y="2008"/>
                  </a:lnTo>
                  <a:lnTo>
                    <a:pt x="331" y="2007"/>
                  </a:lnTo>
                  <a:lnTo>
                    <a:pt x="330" y="2006"/>
                  </a:lnTo>
                  <a:lnTo>
                    <a:pt x="330" y="2004"/>
                  </a:lnTo>
                  <a:lnTo>
                    <a:pt x="330" y="2003"/>
                  </a:lnTo>
                  <a:lnTo>
                    <a:pt x="330" y="2001"/>
                  </a:lnTo>
                  <a:lnTo>
                    <a:pt x="330" y="1999"/>
                  </a:lnTo>
                  <a:lnTo>
                    <a:pt x="330" y="1998"/>
                  </a:lnTo>
                  <a:lnTo>
                    <a:pt x="330" y="1996"/>
                  </a:lnTo>
                  <a:lnTo>
                    <a:pt x="329" y="1995"/>
                  </a:lnTo>
                  <a:lnTo>
                    <a:pt x="329" y="1994"/>
                  </a:lnTo>
                  <a:lnTo>
                    <a:pt x="329" y="1993"/>
                  </a:lnTo>
                  <a:lnTo>
                    <a:pt x="334" y="1986"/>
                  </a:lnTo>
                  <a:lnTo>
                    <a:pt x="331" y="1983"/>
                  </a:lnTo>
                  <a:lnTo>
                    <a:pt x="326" y="1969"/>
                  </a:lnTo>
                  <a:lnTo>
                    <a:pt x="322" y="1959"/>
                  </a:lnTo>
                  <a:lnTo>
                    <a:pt x="320" y="1955"/>
                  </a:lnTo>
                  <a:lnTo>
                    <a:pt x="320" y="1953"/>
                  </a:lnTo>
                  <a:lnTo>
                    <a:pt x="319" y="1950"/>
                  </a:lnTo>
                  <a:lnTo>
                    <a:pt x="318" y="1949"/>
                  </a:lnTo>
                  <a:lnTo>
                    <a:pt x="316" y="1944"/>
                  </a:lnTo>
                  <a:lnTo>
                    <a:pt x="303" y="1935"/>
                  </a:lnTo>
                  <a:lnTo>
                    <a:pt x="301" y="1935"/>
                  </a:lnTo>
                  <a:lnTo>
                    <a:pt x="300" y="1934"/>
                  </a:lnTo>
                  <a:lnTo>
                    <a:pt x="294" y="1931"/>
                  </a:lnTo>
                  <a:lnTo>
                    <a:pt x="292" y="1929"/>
                  </a:lnTo>
                  <a:lnTo>
                    <a:pt x="291" y="1928"/>
                  </a:lnTo>
                  <a:lnTo>
                    <a:pt x="289" y="1927"/>
                  </a:lnTo>
                  <a:lnTo>
                    <a:pt x="286" y="1925"/>
                  </a:lnTo>
                  <a:lnTo>
                    <a:pt x="288" y="1924"/>
                  </a:lnTo>
                  <a:lnTo>
                    <a:pt x="284" y="1921"/>
                  </a:lnTo>
                  <a:lnTo>
                    <a:pt x="283" y="1921"/>
                  </a:lnTo>
                  <a:lnTo>
                    <a:pt x="283" y="1920"/>
                  </a:lnTo>
                  <a:lnTo>
                    <a:pt x="284" y="1920"/>
                  </a:lnTo>
                  <a:lnTo>
                    <a:pt x="285" y="1918"/>
                  </a:lnTo>
                  <a:lnTo>
                    <a:pt x="285" y="1917"/>
                  </a:lnTo>
                  <a:lnTo>
                    <a:pt x="286" y="1916"/>
                  </a:lnTo>
                  <a:lnTo>
                    <a:pt x="286" y="1913"/>
                  </a:lnTo>
                  <a:lnTo>
                    <a:pt x="286" y="1912"/>
                  </a:lnTo>
                  <a:lnTo>
                    <a:pt x="288" y="1911"/>
                  </a:lnTo>
                  <a:lnTo>
                    <a:pt x="288" y="1910"/>
                  </a:lnTo>
                  <a:lnTo>
                    <a:pt x="289" y="1910"/>
                  </a:lnTo>
                  <a:lnTo>
                    <a:pt x="289" y="1909"/>
                  </a:lnTo>
                  <a:lnTo>
                    <a:pt x="290" y="1907"/>
                  </a:lnTo>
                  <a:lnTo>
                    <a:pt x="291" y="1906"/>
                  </a:lnTo>
                  <a:lnTo>
                    <a:pt x="292" y="1905"/>
                  </a:lnTo>
                  <a:lnTo>
                    <a:pt x="293" y="1904"/>
                  </a:lnTo>
                  <a:lnTo>
                    <a:pt x="293" y="1903"/>
                  </a:lnTo>
                  <a:lnTo>
                    <a:pt x="297" y="1896"/>
                  </a:lnTo>
                  <a:lnTo>
                    <a:pt x="297" y="1895"/>
                  </a:lnTo>
                  <a:lnTo>
                    <a:pt x="297" y="1894"/>
                  </a:lnTo>
                  <a:lnTo>
                    <a:pt x="298" y="1894"/>
                  </a:lnTo>
                  <a:lnTo>
                    <a:pt x="298" y="1892"/>
                  </a:lnTo>
                  <a:lnTo>
                    <a:pt x="299" y="1888"/>
                  </a:lnTo>
                  <a:lnTo>
                    <a:pt x="300" y="1884"/>
                  </a:lnTo>
                  <a:lnTo>
                    <a:pt x="301" y="1884"/>
                  </a:lnTo>
                  <a:lnTo>
                    <a:pt x="301" y="1881"/>
                  </a:lnTo>
                  <a:lnTo>
                    <a:pt x="303" y="1879"/>
                  </a:lnTo>
                  <a:lnTo>
                    <a:pt x="303" y="1877"/>
                  </a:lnTo>
                  <a:lnTo>
                    <a:pt x="304" y="1877"/>
                  </a:lnTo>
                  <a:lnTo>
                    <a:pt x="305" y="1876"/>
                  </a:lnTo>
                  <a:lnTo>
                    <a:pt x="305" y="1875"/>
                  </a:lnTo>
                  <a:lnTo>
                    <a:pt x="306" y="1875"/>
                  </a:lnTo>
                  <a:lnTo>
                    <a:pt x="306" y="1874"/>
                  </a:lnTo>
                  <a:lnTo>
                    <a:pt x="307" y="1873"/>
                  </a:lnTo>
                  <a:lnTo>
                    <a:pt x="308" y="1873"/>
                  </a:lnTo>
                  <a:lnTo>
                    <a:pt x="308" y="1872"/>
                  </a:lnTo>
                  <a:lnTo>
                    <a:pt x="309" y="1872"/>
                  </a:lnTo>
                  <a:lnTo>
                    <a:pt x="309" y="1871"/>
                  </a:lnTo>
                  <a:lnTo>
                    <a:pt x="309" y="1869"/>
                  </a:lnTo>
                  <a:lnTo>
                    <a:pt x="309" y="1868"/>
                  </a:lnTo>
                  <a:lnTo>
                    <a:pt x="308" y="1867"/>
                  </a:lnTo>
                  <a:lnTo>
                    <a:pt x="307" y="1867"/>
                  </a:lnTo>
                  <a:lnTo>
                    <a:pt x="307" y="1866"/>
                  </a:lnTo>
                  <a:lnTo>
                    <a:pt x="306" y="1864"/>
                  </a:lnTo>
                  <a:lnTo>
                    <a:pt x="305" y="1862"/>
                  </a:lnTo>
                  <a:lnTo>
                    <a:pt x="304" y="1861"/>
                  </a:lnTo>
                  <a:lnTo>
                    <a:pt x="303" y="1860"/>
                  </a:lnTo>
                  <a:lnTo>
                    <a:pt x="301" y="1860"/>
                  </a:lnTo>
                  <a:lnTo>
                    <a:pt x="300" y="1860"/>
                  </a:lnTo>
                  <a:lnTo>
                    <a:pt x="299" y="1859"/>
                  </a:lnTo>
                  <a:lnTo>
                    <a:pt x="298" y="1858"/>
                  </a:lnTo>
                  <a:lnTo>
                    <a:pt x="297" y="1857"/>
                  </a:lnTo>
                  <a:lnTo>
                    <a:pt x="294" y="1854"/>
                  </a:lnTo>
                  <a:lnTo>
                    <a:pt x="293" y="1854"/>
                  </a:lnTo>
                  <a:lnTo>
                    <a:pt x="292" y="1853"/>
                  </a:lnTo>
                  <a:lnTo>
                    <a:pt x="291" y="1853"/>
                  </a:lnTo>
                  <a:lnTo>
                    <a:pt x="291" y="1852"/>
                  </a:lnTo>
                  <a:lnTo>
                    <a:pt x="290" y="1852"/>
                  </a:lnTo>
                  <a:lnTo>
                    <a:pt x="290" y="1851"/>
                  </a:lnTo>
                  <a:lnTo>
                    <a:pt x="289" y="1850"/>
                  </a:lnTo>
                  <a:lnTo>
                    <a:pt x="288" y="1850"/>
                  </a:lnTo>
                  <a:lnTo>
                    <a:pt x="288" y="1849"/>
                  </a:lnTo>
                  <a:lnTo>
                    <a:pt x="285" y="1849"/>
                  </a:lnTo>
                  <a:lnTo>
                    <a:pt x="282" y="1849"/>
                  </a:lnTo>
                  <a:lnTo>
                    <a:pt x="279" y="1849"/>
                  </a:lnTo>
                  <a:lnTo>
                    <a:pt x="278" y="1849"/>
                  </a:lnTo>
                  <a:lnTo>
                    <a:pt x="277" y="1849"/>
                  </a:lnTo>
                  <a:lnTo>
                    <a:pt x="275" y="1849"/>
                  </a:lnTo>
                  <a:lnTo>
                    <a:pt x="273" y="1850"/>
                  </a:lnTo>
                  <a:lnTo>
                    <a:pt x="271" y="1849"/>
                  </a:lnTo>
                  <a:lnTo>
                    <a:pt x="270" y="1849"/>
                  </a:lnTo>
                  <a:lnTo>
                    <a:pt x="269" y="1849"/>
                  </a:lnTo>
                  <a:lnTo>
                    <a:pt x="266" y="1847"/>
                  </a:lnTo>
                  <a:lnTo>
                    <a:pt x="264" y="1849"/>
                  </a:lnTo>
                  <a:lnTo>
                    <a:pt x="261" y="1852"/>
                  </a:lnTo>
                  <a:lnTo>
                    <a:pt x="260" y="1853"/>
                  </a:lnTo>
                  <a:lnTo>
                    <a:pt x="258" y="1856"/>
                  </a:lnTo>
                  <a:lnTo>
                    <a:pt x="255" y="1858"/>
                  </a:lnTo>
                  <a:lnTo>
                    <a:pt x="255" y="1859"/>
                  </a:lnTo>
                  <a:lnTo>
                    <a:pt x="254" y="1859"/>
                  </a:lnTo>
                  <a:lnTo>
                    <a:pt x="254" y="1860"/>
                  </a:lnTo>
                  <a:lnTo>
                    <a:pt x="254" y="1861"/>
                  </a:lnTo>
                  <a:lnTo>
                    <a:pt x="253" y="1861"/>
                  </a:lnTo>
                  <a:lnTo>
                    <a:pt x="253" y="1864"/>
                  </a:lnTo>
                  <a:lnTo>
                    <a:pt x="252" y="1865"/>
                  </a:lnTo>
                  <a:lnTo>
                    <a:pt x="251" y="1867"/>
                  </a:lnTo>
                  <a:lnTo>
                    <a:pt x="248" y="1871"/>
                  </a:lnTo>
                  <a:lnTo>
                    <a:pt x="247" y="1872"/>
                  </a:lnTo>
                  <a:lnTo>
                    <a:pt x="247" y="1873"/>
                  </a:lnTo>
                  <a:lnTo>
                    <a:pt x="246" y="1874"/>
                  </a:lnTo>
                  <a:lnTo>
                    <a:pt x="245" y="1875"/>
                  </a:lnTo>
                  <a:lnTo>
                    <a:pt x="244" y="1875"/>
                  </a:lnTo>
                  <a:lnTo>
                    <a:pt x="244" y="1876"/>
                  </a:lnTo>
                  <a:lnTo>
                    <a:pt x="242" y="1877"/>
                  </a:lnTo>
                  <a:lnTo>
                    <a:pt x="242" y="1879"/>
                  </a:lnTo>
                  <a:lnTo>
                    <a:pt x="241" y="1880"/>
                  </a:lnTo>
                  <a:lnTo>
                    <a:pt x="240" y="1881"/>
                  </a:lnTo>
                  <a:lnTo>
                    <a:pt x="239" y="1881"/>
                  </a:lnTo>
                  <a:lnTo>
                    <a:pt x="238" y="1882"/>
                  </a:lnTo>
                  <a:lnTo>
                    <a:pt x="236" y="1883"/>
                  </a:lnTo>
                  <a:lnTo>
                    <a:pt x="234" y="1883"/>
                  </a:lnTo>
                  <a:lnTo>
                    <a:pt x="233" y="1884"/>
                  </a:lnTo>
                  <a:lnTo>
                    <a:pt x="233" y="1886"/>
                  </a:lnTo>
                  <a:lnTo>
                    <a:pt x="233" y="1887"/>
                  </a:lnTo>
                  <a:lnTo>
                    <a:pt x="233" y="1888"/>
                  </a:lnTo>
                  <a:lnTo>
                    <a:pt x="233" y="1889"/>
                  </a:lnTo>
                  <a:lnTo>
                    <a:pt x="233" y="1890"/>
                  </a:lnTo>
                  <a:lnTo>
                    <a:pt x="234" y="1891"/>
                  </a:lnTo>
                  <a:lnTo>
                    <a:pt x="249" y="1901"/>
                  </a:lnTo>
                  <a:lnTo>
                    <a:pt x="255" y="1905"/>
                  </a:lnTo>
                  <a:lnTo>
                    <a:pt x="256" y="1905"/>
                  </a:lnTo>
                  <a:lnTo>
                    <a:pt x="259" y="1906"/>
                  </a:lnTo>
                  <a:lnTo>
                    <a:pt x="262" y="1909"/>
                  </a:lnTo>
                  <a:lnTo>
                    <a:pt x="274" y="1916"/>
                  </a:lnTo>
                  <a:lnTo>
                    <a:pt x="271" y="1919"/>
                  </a:lnTo>
                  <a:lnTo>
                    <a:pt x="270" y="1919"/>
                  </a:lnTo>
                  <a:lnTo>
                    <a:pt x="269" y="1919"/>
                  </a:lnTo>
                  <a:lnTo>
                    <a:pt x="268" y="1920"/>
                  </a:lnTo>
                  <a:lnTo>
                    <a:pt x="266" y="1920"/>
                  </a:lnTo>
                  <a:lnTo>
                    <a:pt x="264" y="1920"/>
                  </a:lnTo>
                  <a:lnTo>
                    <a:pt x="263" y="1921"/>
                  </a:lnTo>
                  <a:lnTo>
                    <a:pt x="262" y="1921"/>
                  </a:lnTo>
                  <a:lnTo>
                    <a:pt x="261" y="1922"/>
                  </a:lnTo>
                  <a:lnTo>
                    <a:pt x="260" y="1924"/>
                  </a:lnTo>
                  <a:lnTo>
                    <a:pt x="259" y="1925"/>
                  </a:lnTo>
                  <a:lnTo>
                    <a:pt x="258" y="1926"/>
                  </a:lnTo>
                  <a:lnTo>
                    <a:pt x="256" y="1926"/>
                  </a:lnTo>
                  <a:lnTo>
                    <a:pt x="255" y="1927"/>
                  </a:lnTo>
                  <a:lnTo>
                    <a:pt x="252" y="1929"/>
                  </a:lnTo>
                  <a:lnTo>
                    <a:pt x="251" y="1931"/>
                  </a:lnTo>
                  <a:lnTo>
                    <a:pt x="249" y="1931"/>
                  </a:lnTo>
                  <a:lnTo>
                    <a:pt x="248" y="1932"/>
                  </a:lnTo>
                  <a:lnTo>
                    <a:pt x="247" y="1932"/>
                  </a:lnTo>
                  <a:lnTo>
                    <a:pt x="246" y="1933"/>
                  </a:lnTo>
                  <a:lnTo>
                    <a:pt x="245" y="1934"/>
                  </a:lnTo>
                  <a:lnTo>
                    <a:pt x="242" y="1935"/>
                  </a:lnTo>
                  <a:lnTo>
                    <a:pt x="241" y="1936"/>
                  </a:lnTo>
                  <a:lnTo>
                    <a:pt x="240" y="1936"/>
                  </a:lnTo>
                  <a:lnTo>
                    <a:pt x="239" y="1936"/>
                  </a:lnTo>
                  <a:lnTo>
                    <a:pt x="238" y="1935"/>
                  </a:lnTo>
                  <a:lnTo>
                    <a:pt x="237" y="1936"/>
                  </a:lnTo>
                  <a:lnTo>
                    <a:pt x="236" y="1936"/>
                  </a:lnTo>
                  <a:lnTo>
                    <a:pt x="233" y="1937"/>
                  </a:lnTo>
                  <a:lnTo>
                    <a:pt x="232" y="1937"/>
                  </a:lnTo>
                  <a:lnTo>
                    <a:pt x="231" y="1937"/>
                  </a:lnTo>
                  <a:lnTo>
                    <a:pt x="230" y="1939"/>
                  </a:lnTo>
                  <a:lnTo>
                    <a:pt x="230" y="1940"/>
                  </a:lnTo>
                  <a:lnTo>
                    <a:pt x="229" y="1940"/>
                  </a:lnTo>
                  <a:lnTo>
                    <a:pt x="229" y="1941"/>
                  </a:lnTo>
                  <a:lnTo>
                    <a:pt x="227" y="1942"/>
                  </a:lnTo>
                  <a:lnTo>
                    <a:pt x="226" y="1944"/>
                  </a:lnTo>
                  <a:lnTo>
                    <a:pt x="225" y="1944"/>
                  </a:lnTo>
                  <a:lnTo>
                    <a:pt x="224" y="1946"/>
                  </a:lnTo>
                  <a:lnTo>
                    <a:pt x="223" y="1946"/>
                  </a:lnTo>
                  <a:lnTo>
                    <a:pt x="223" y="1947"/>
                  </a:lnTo>
                  <a:lnTo>
                    <a:pt x="222" y="1947"/>
                  </a:lnTo>
                  <a:lnTo>
                    <a:pt x="221" y="1948"/>
                  </a:lnTo>
                  <a:lnTo>
                    <a:pt x="219" y="1949"/>
                  </a:lnTo>
                  <a:lnTo>
                    <a:pt x="218" y="1948"/>
                  </a:lnTo>
                  <a:lnTo>
                    <a:pt x="217" y="1947"/>
                  </a:lnTo>
                  <a:lnTo>
                    <a:pt x="215" y="1944"/>
                  </a:lnTo>
                  <a:lnTo>
                    <a:pt x="212" y="1942"/>
                  </a:lnTo>
                  <a:lnTo>
                    <a:pt x="210" y="1941"/>
                  </a:lnTo>
                  <a:lnTo>
                    <a:pt x="209" y="1940"/>
                  </a:lnTo>
                  <a:lnTo>
                    <a:pt x="207" y="1939"/>
                  </a:lnTo>
                  <a:lnTo>
                    <a:pt x="206" y="1936"/>
                  </a:lnTo>
                  <a:lnTo>
                    <a:pt x="203" y="1935"/>
                  </a:lnTo>
                  <a:lnTo>
                    <a:pt x="202" y="1934"/>
                  </a:lnTo>
                  <a:lnTo>
                    <a:pt x="200" y="1931"/>
                  </a:lnTo>
                  <a:lnTo>
                    <a:pt x="195" y="1927"/>
                  </a:lnTo>
                  <a:lnTo>
                    <a:pt x="192" y="1927"/>
                  </a:lnTo>
                  <a:lnTo>
                    <a:pt x="189" y="1927"/>
                  </a:lnTo>
                  <a:lnTo>
                    <a:pt x="188" y="1927"/>
                  </a:lnTo>
                  <a:lnTo>
                    <a:pt x="187" y="1927"/>
                  </a:lnTo>
                  <a:lnTo>
                    <a:pt x="186" y="1926"/>
                  </a:lnTo>
                  <a:lnTo>
                    <a:pt x="184" y="1925"/>
                  </a:lnTo>
                  <a:lnTo>
                    <a:pt x="182" y="1924"/>
                  </a:lnTo>
                  <a:lnTo>
                    <a:pt x="181" y="1924"/>
                  </a:lnTo>
                  <a:lnTo>
                    <a:pt x="179" y="1922"/>
                  </a:lnTo>
                  <a:lnTo>
                    <a:pt x="178" y="1922"/>
                  </a:lnTo>
                  <a:lnTo>
                    <a:pt x="176" y="1921"/>
                  </a:lnTo>
                  <a:lnTo>
                    <a:pt x="174" y="1921"/>
                  </a:lnTo>
                  <a:lnTo>
                    <a:pt x="173" y="1921"/>
                  </a:lnTo>
                  <a:lnTo>
                    <a:pt x="172" y="1921"/>
                  </a:lnTo>
                  <a:lnTo>
                    <a:pt x="171" y="1920"/>
                  </a:lnTo>
                  <a:lnTo>
                    <a:pt x="170" y="1920"/>
                  </a:lnTo>
                  <a:lnTo>
                    <a:pt x="169" y="1919"/>
                  </a:lnTo>
                  <a:lnTo>
                    <a:pt x="167" y="1918"/>
                  </a:lnTo>
                  <a:lnTo>
                    <a:pt x="166" y="1917"/>
                  </a:lnTo>
                  <a:lnTo>
                    <a:pt x="164" y="1916"/>
                  </a:lnTo>
                  <a:lnTo>
                    <a:pt x="163" y="1914"/>
                  </a:lnTo>
                  <a:lnTo>
                    <a:pt x="162" y="1913"/>
                  </a:lnTo>
                  <a:lnTo>
                    <a:pt x="162" y="1914"/>
                  </a:lnTo>
                  <a:lnTo>
                    <a:pt x="160" y="1913"/>
                  </a:lnTo>
                  <a:lnTo>
                    <a:pt x="159" y="1913"/>
                  </a:lnTo>
                  <a:lnTo>
                    <a:pt x="158" y="1913"/>
                  </a:lnTo>
                  <a:lnTo>
                    <a:pt x="156" y="1913"/>
                  </a:lnTo>
                  <a:lnTo>
                    <a:pt x="155" y="1913"/>
                  </a:lnTo>
                  <a:lnTo>
                    <a:pt x="154" y="1913"/>
                  </a:lnTo>
                  <a:lnTo>
                    <a:pt x="151" y="1912"/>
                  </a:lnTo>
                  <a:lnTo>
                    <a:pt x="148" y="1911"/>
                  </a:lnTo>
                  <a:lnTo>
                    <a:pt x="147" y="1910"/>
                  </a:lnTo>
                  <a:lnTo>
                    <a:pt x="147" y="1909"/>
                  </a:lnTo>
                  <a:lnTo>
                    <a:pt x="145" y="1909"/>
                  </a:lnTo>
                  <a:lnTo>
                    <a:pt x="144" y="1909"/>
                  </a:lnTo>
                  <a:lnTo>
                    <a:pt x="143" y="1909"/>
                  </a:lnTo>
                  <a:lnTo>
                    <a:pt x="142" y="1909"/>
                  </a:lnTo>
                  <a:lnTo>
                    <a:pt x="124" y="1869"/>
                  </a:lnTo>
                  <a:lnTo>
                    <a:pt x="121" y="1864"/>
                  </a:lnTo>
                  <a:lnTo>
                    <a:pt x="121" y="1862"/>
                  </a:lnTo>
                  <a:lnTo>
                    <a:pt x="120" y="1861"/>
                  </a:lnTo>
                  <a:lnTo>
                    <a:pt x="120" y="1860"/>
                  </a:lnTo>
                  <a:lnTo>
                    <a:pt x="119" y="1858"/>
                  </a:lnTo>
                  <a:lnTo>
                    <a:pt x="118" y="1857"/>
                  </a:lnTo>
                  <a:lnTo>
                    <a:pt x="118" y="1856"/>
                  </a:lnTo>
                  <a:lnTo>
                    <a:pt x="119" y="1856"/>
                  </a:lnTo>
                  <a:lnTo>
                    <a:pt x="119" y="1854"/>
                  </a:lnTo>
                  <a:lnTo>
                    <a:pt x="119" y="1852"/>
                  </a:lnTo>
                  <a:lnTo>
                    <a:pt x="118" y="1850"/>
                  </a:lnTo>
                  <a:lnTo>
                    <a:pt x="118" y="1849"/>
                  </a:lnTo>
                  <a:lnTo>
                    <a:pt x="118" y="1847"/>
                  </a:lnTo>
                  <a:lnTo>
                    <a:pt x="117" y="1846"/>
                  </a:lnTo>
                  <a:lnTo>
                    <a:pt x="115" y="1845"/>
                  </a:lnTo>
                  <a:lnTo>
                    <a:pt x="114" y="1844"/>
                  </a:lnTo>
                  <a:lnTo>
                    <a:pt x="114" y="1843"/>
                  </a:lnTo>
                  <a:lnTo>
                    <a:pt x="113" y="1842"/>
                  </a:lnTo>
                  <a:lnTo>
                    <a:pt x="113" y="1841"/>
                  </a:lnTo>
                  <a:lnTo>
                    <a:pt x="112" y="1839"/>
                  </a:lnTo>
                  <a:lnTo>
                    <a:pt x="111" y="1839"/>
                  </a:lnTo>
                  <a:lnTo>
                    <a:pt x="110" y="1839"/>
                  </a:lnTo>
                  <a:lnTo>
                    <a:pt x="110" y="1842"/>
                  </a:lnTo>
                  <a:lnTo>
                    <a:pt x="110" y="1843"/>
                  </a:lnTo>
                  <a:lnTo>
                    <a:pt x="109" y="1844"/>
                  </a:lnTo>
                  <a:lnTo>
                    <a:pt x="109" y="1845"/>
                  </a:lnTo>
                  <a:lnTo>
                    <a:pt x="107" y="1845"/>
                  </a:lnTo>
                  <a:lnTo>
                    <a:pt x="106" y="1846"/>
                  </a:lnTo>
                  <a:lnTo>
                    <a:pt x="105" y="1847"/>
                  </a:lnTo>
                  <a:lnTo>
                    <a:pt x="105" y="1849"/>
                  </a:lnTo>
                  <a:lnTo>
                    <a:pt x="104" y="1849"/>
                  </a:lnTo>
                  <a:lnTo>
                    <a:pt x="103" y="1850"/>
                  </a:lnTo>
                  <a:lnTo>
                    <a:pt x="102" y="1850"/>
                  </a:lnTo>
                  <a:lnTo>
                    <a:pt x="100" y="1851"/>
                  </a:lnTo>
                  <a:lnTo>
                    <a:pt x="100" y="1852"/>
                  </a:lnTo>
                  <a:lnTo>
                    <a:pt x="99" y="1852"/>
                  </a:lnTo>
                  <a:lnTo>
                    <a:pt x="99" y="1853"/>
                  </a:lnTo>
                  <a:lnTo>
                    <a:pt x="98" y="1856"/>
                  </a:lnTo>
                  <a:lnTo>
                    <a:pt x="97" y="1857"/>
                  </a:lnTo>
                  <a:lnTo>
                    <a:pt x="96" y="1858"/>
                  </a:lnTo>
                  <a:lnTo>
                    <a:pt x="96" y="1859"/>
                  </a:lnTo>
                  <a:lnTo>
                    <a:pt x="95" y="1860"/>
                  </a:lnTo>
                  <a:lnTo>
                    <a:pt x="94" y="1860"/>
                  </a:lnTo>
                  <a:lnTo>
                    <a:pt x="92" y="1860"/>
                  </a:lnTo>
                  <a:lnTo>
                    <a:pt x="92" y="1861"/>
                  </a:lnTo>
                  <a:lnTo>
                    <a:pt x="92" y="1864"/>
                  </a:lnTo>
                  <a:lnTo>
                    <a:pt x="91" y="1865"/>
                  </a:lnTo>
                  <a:lnTo>
                    <a:pt x="90" y="1867"/>
                  </a:lnTo>
                  <a:lnTo>
                    <a:pt x="90" y="1868"/>
                  </a:lnTo>
                  <a:lnTo>
                    <a:pt x="90" y="1869"/>
                  </a:lnTo>
                  <a:lnTo>
                    <a:pt x="90" y="1871"/>
                  </a:lnTo>
                  <a:lnTo>
                    <a:pt x="90" y="1877"/>
                  </a:lnTo>
                  <a:lnTo>
                    <a:pt x="89" y="1877"/>
                  </a:lnTo>
                  <a:lnTo>
                    <a:pt x="89" y="1879"/>
                  </a:lnTo>
                  <a:lnTo>
                    <a:pt x="88" y="1879"/>
                  </a:lnTo>
                  <a:lnTo>
                    <a:pt x="88" y="1880"/>
                  </a:lnTo>
                  <a:lnTo>
                    <a:pt x="87" y="1881"/>
                  </a:lnTo>
                  <a:lnTo>
                    <a:pt x="87" y="1882"/>
                  </a:lnTo>
                  <a:lnTo>
                    <a:pt x="87" y="1883"/>
                  </a:lnTo>
                  <a:lnTo>
                    <a:pt x="84" y="1884"/>
                  </a:lnTo>
                  <a:lnTo>
                    <a:pt x="82" y="1887"/>
                  </a:lnTo>
                  <a:lnTo>
                    <a:pt x="81" y="1888"/>
                  </a:lnTo>
                  <a:lnTo>
                    <a:pt x="77" y="1891"/>
                  </a:lnTo>
                  <a:lnTo>
                    <a:pt x="76" y="1891"/>
                  </a:lnTo>
                  <a:lnTo>
                    <a:pt x="75" y="1891"/>
                  </a:lnTo>
                  <a:lnTo>
                    <a:pt x="74" y="1891"/>
                  </a:lnTo>
                  <a:lnTo>
                    <a:pt x="74" y="1892"/>
                  </a:lnTo>
                  <a:lnTo>
                    <a:pt x="73" y="1892"/>
                  </a:lnTo>
                  <a:lnTo>
                    <a:pt x="69" y="1895"/>
                  </a:lnTo>
                  <a:lnTo>
                    <a:pt x="68" y="1896"/>
                  </a:lnTo>
                  <a:lnTo>
                    <a:pt x="67" y="1897"/>
                  </a:lnTo>
                  <a:lnTo>
                    <a:pt x="65" y="1898"/>
                  </a:lnTo>
                  <a:lnTo>
                    <a:pt x="63" y="1899"/>
                  </a:lnTo>
                  <a:lnTo>
                    <a:pt x="61" y="1901"/>
                  </a:lnTo>
                  <a:lnTo>
                    <a:pt x="60" y="1902"/>
                  </a:lnTo>
                  <a:lnTo>
                    <a:pt x="59" y="1904"/>
                  </a:lnTo>
                  <a:lnTo>
                    <a:pt x="57" y="1903"/>
                  </a:lnTo>
                  <a:lnTo>
                    <a:pt x="55" y="1903"/>
                  </a:lnTo>
                  <a:lnTo>
                    <a:pt x="54" y="1902"/>
                  </a:lnTo>
                  <a:lnTo>
                    <a:pt x="53" y="1902"/>
                  </a:lnTo>
                  <a:lnTo>
                    <a:pt x="48" y="1899"/>
                  </a:lnTo>
                  <a:lnTo>
                    <a:pt x="43" y="1897"/>
                  </a:lnTo>
                  <a:lnTo>
                    <a:pt x="38" y="1895"/>
                  </a:lnTo>
                  <a:lnTo>
                    <a:pt x="36" y="1894"/>
                  </a:lnTo>
                  <a:lnTo>
                    <a:pt x="35" y="1892"/>
                  </a:lnTo>
                  <a:lnTo>
                    <a:pt x="33" y="1892"/>
                  </a:lnTo>
                  <a:lnTo>
                    <a:pt x="32" y="1890"/>
                  </a:lnTo>
                  <a:lnTo>
                    <a:pt x="31" y="1888"/>
                  </a:lnTo>
                  <a:lnTo>
                    <a:pt x="30" y="1884"/>
                  </a:lnTo>
                  <a:lnTo>
                    <a:pt x="30" y="1883"/>
                  </a:lnTo>
                  <a:lnTo>
                    <a:pt x="29" y="1882"/>
                  </a:lnTo>
                  <a:lnTo>
                    <a:pt x="12" y="1871"/>
                  </a:lnTo>
                  <a:lnTo>
                    <a:pt x="14" y="1866"/>
                  </a:lnTo>
                  <a:lnTo>
                    <a:pt x="15" y="1866"/>
                  </a:lnTo>
                  <a:lnTo>
                    <a:pt x="15" y="1865"/>
                  </a:lnTo>
                  <a:lnTo>
                    <a:pt x="16" y="1864"/>
                  </a:lnTo>
                  <a:lnTo>
                    <a:pt x="16" y="1862"/>
                  </a:lnTo>
                  <a:lnTo>
                    <a:pt x="20" y="1859"/>
                  </a:lnTo>
                  <a:lnTo>
                    <a:pt x="21" y="1858"/>
                  </a:lnTo>
                  <a:lnTo>
                    <a:pt x="22" y="1856"/>
                  </a:lnTo>
                  <a:lnTo>
                    <a:pt x="22" y="1854"/>
                  </a:lnTo>
                  <a:lnTo>
                    <a:pt x="24" y="1851"/>
                  </a:lnTo>
                  <a:lnTo>
                    <a:pt x="27" y="1847"/>
                  </a:lnTo>
                  <a:lnTo>
                    <a:pt x="29" y="1843"/>
                  </a:lnTo>
                  <a:lnTo>
                    <a:pt x="28" y="1842"/>
                  </a:lnTo>
                  <a:lnTo>
                    <a:pt x="27" y="1839"/>
                  </a:lnTo>
                  <a:lnTo>
                    <a:pt x="25" y="1837"/>
                  </a:lnTo>
                  <a:lnTo>
                    <a:pt x="24" y="1836"/>
                  </a:lnTo>
                  <a:lnTo>
                    <a:pt x="24" y="1835"/>
                  </a:lnTo>
                  <a:lnTo>
                    <a:pt x="24" y="1834"/>
                  </a:lnTo>
                  <a:lnTo>
                    <a:pt x="24" y="1832"/>
                  </a:lnTo>
                  <a:lnTo>
                    <a:pt x="24" y="1830"/>
                  </a:lnTo>
                  <a:lnTo>
                    <a:pt x="24" y="1829"/>
                  </a:lnTo>
                  <a:lnTo>
                    <a:pt x="24" y="1828"/>
                  </a:lnTo>
                  <a:lnTo>
                    <a:pt x="23" y="1827"/>
                  </a:lnTo>
                  <a:lnTo>
                    <a:pt x="23" y="1826"/>
                  </a:lnTo>
                  <a:lnTo>
                    <a:pt x="23" y="1824"/>
                  </a:lnTo>
                  <a:lnTo>
                    <a:pt x="22" y="1822"/>
                  </a:lnTo>
                  <a:lnTo>
                    <a:pt x="20" y="1819"/>
                  </a:lnTo>
                  <a:lnTo>
                    <a:pt x="18" y="1815"/>
                  </a:lnTo>
                  <a:lnTo>
                    <a:pt x="17" y="1814"/>
                  </a:lnTo>
                  <a:lnTo>
                    <a:pt x="16" y="1812"/>
                  </a:lnTo>
                  <a:lnTo>
                    <a:pt x="14" y="1809"/>
                  </a:lnTo>
                  <a:lnTo>
                    <a:pt x="13" y="1808"/>
                  </a:lnTo>
                  <a:lnTo>
                    <a:pt x="12" y="1807"/>
                  </a:lnTo>
                  <a:lnTo>
                    <a:pt x="12" y="1805"/>
                  </a:lnTo>
                  <a:lnTo>
                    <a:pt x="10" y="1804"/>
                  </a:lnTo>
                  <a:lnTo>
                    <a:pt x="9" y="1801"/>
                  </a:lnTo>
                  <a:lnTo>
                    <a:pt x="7" y="1799"/>
                  </a:lnTo>
                  <a:lnTo>
                    <a:pt x="6" y="1798"/>
                  </a:lnTo>
                  <a:lnTo>
                    <a:pt x="5" y="1797"/>
                  </a:lnTo>
                  <a:lnTo>
                    <a:pt x="5" y="1795"/>
                  </a:lnTo>
                  <a:lnTo>
                    <a:pt x="5" y="1794"/>
                  </a:lnTo>
                  <a:lnTo>
                    <a:pt x="5" y="1792"/>
                  </a:lnTo>
                  <a:lnTo>
                    <a:pt x="5" y="1791"/>
                  </a:lnTo>
                  <a:lnTo>
                    <a:pt x="3" y="1791"/>
                  </a:lnTo>
                  <a:lnTo>
                    <a:pt x="3" y="1790"/>
                  </a:lnTo>
                  <a:lnTo>
                    <a:pt x="2" y="1787"/>
                  </a:lnTo>
                  <a:lnTo>
                    <a:pt x="2" y="1786"/>
                  </a:lnTo>
                  <a:lnTo>
                    <a:pt x="2" y="1785"/>
                  </a:lnTo>
                  <a:lnTo>
                    <a:pt x="1" y="1784"/>
                  </a:lnTo>
                  <a:lnTo>
                    <a:pt x="1" y="1783"/>
                  </a:lnTo>
                  <a:lnTo>
                    <a:pt x="0" y="1782"/>
                  </a:lnTo>
                  <a:lnTo>
                    <a:pt x="0" y="1780"/>
                  </a:lnTo>
                  <a:lnTo>
                    <a:pt x="1" y="1780"/>
                  </a:lnTo>
                  <a:lnTo>
                    <a:pt x="2" y="1780"/>
                  </a:lnTo>
                  <a:lnTo>
                    <a:pt x="5" y="1779"/>
                  </a:lnTo>
                  <a:lnTo>
                    <a:pt x="8" y="1777"/>
                  </a:lnTo>
                  <a:lnTo>
                    <a:pt x="12" y="1776"/>
                  </a:lnTo>
                  <a:lnTo>
                    <a:pt x="14" y="1774"/>
                  </a:lnTo>
                  <a:lnTo>
                    <a:pt x="16" y="1772"/>
                  </a:lnTo>
                  <a:lnTo>
                    <a:pt x="18" y="1771"/>
                  </a:lnTo>
                  <a:lnTo>
                    <a:pt x="22" y="1769"/>
                  </a:lnTo>
                  <a:lnTo>
                    <a:pt x="21" y="1769"/>
                  </a:lnTo>
                  <a:lnTo>
                    <a:pt x="20" y="1765"/>
                  </a:lnTo>
                  <a:lnTo>
                    <a:pt x="18" y="1764"/>
                  </a:lnTo>
                  <a:lnTo>
                    <a:pt x="18" y="1763"/>
                  </a:lnTo>
                  <a:lnTo>
                    <a:pt x="18" y="1762"/>
                  </a:lnTo>
                  <a:lnTo>
                    <a:pt x="17" y="1761"/>
                  </a:lnTo>
                  <a:lnTo>
                    <a:pt x="17" y="1760"/>
                  </a:lnTo>
                  <a:lnTo>
                    <a:pt x="18" y="1760"/>
                  </a:lnTo>
                  <a:lnTo>
                    <a:pt x="20" y="1760"/>
                  </a:lnTo>
                  <a:lnTo>
                    <a:pt x="21" y="1760"/>
                  </a:lnTo>
                  <a:lnTo>
                    <a:pt x="21" y="1759"/>
                  </a:lnTo>
                  <a:lnTo>
                    <a:pt x="22" y="1757"/>
                  </a:lnTo>
                  <a:lnTo>
                    <a:pt x="24" y="1756"/>
                  </a:lnTo>
                  <a:lnTo>
                    <a:pt x="24" y="1755"/>
                  </a:lnTo>
                  <a:lnTo>
                    <a:pt x="27" y="1754"/>
                  </a:lnTo>
                  <a:lnTo>
                    <a:pt x="28" y="1753"/>
                  </a:lnTo>
                  <a:lnTo>
                    <a:pt x="29" y="1752"/>
                  </a:lnTo>
                  <a:lnTo>
                    <a:pt x="29" y="1750"/>
                  </a:lnTo>
                  <a:lnTo>
                    <a:pt x="31" y="1756"/>
                  </a:lnTo>
                  <a:lnTo>
                    <a:pt x="32" y="1756"/>
                  </a:lnTo>
                  <a:lnTo>
                    <a:pt x="33" y="1759"/>
                  </a:lnTo>
                  <a:lnTo>
                    <a:pt x="35" y="1759"/>
                  </a:lnTo>
                  <a:lnTo>
                    <a:pt x="36" y="1760"/>
                  </a:lnTo>
                  <a:lnTo>
                    <a:pt x="38" y="1760"/>
                  </a:lnTo>
                  <a:lnTo>
                    <a:pt x="39" y="1760"/>
                  </a:lnTo>
                  <a:lnTo>
                    <a:pt x="40" y="1761"/>
                  </a:lnTo>
                  <a:lnTo>
                    <a:pt x="42" y="1761"/>
                  </a:lnTo>
                  <a:lnTo>
                    <a:pt x="43" y="1762"/>
                  </a:lnTo>
                  <a:lnTo>
                    <a:pt x="44" y="1763"/>
                  </a:lnTo>
                  <a:lnTo>
                    <a:pt x="44" y="1764"/>
                  </a:lnTo>
                  <a:lnTo>
                    <a:pt x="45" y="1765"/>
                  </a:lnTo>
                  <a:lnTo>
                    <a:pt x="46" y="1765"/>
                  </a:lnTo>
                  <a:lnTo>
                    <a:pt x="46" y="1767"/>
                  </a:lnTo>
                  <a:lnTo>
                    <a:pt x="47" y="1767"/>
                  </a:lnTo>
                  <a:lnTo>
                    <a:pt x="48" y="1768"/>
                  </a:lnTo>
                  <a:lnTo>
                    <a:pt x="48" y="1769"/>
                  </a:lnTo>
                  <a:lnTo>
                    <a:pt x="50" y="1770"/>
                  </a:lnTo>
                  <a:lnTo>
                    <a:pt x="51" y="1770"/>
                  </a:lnTo>
                  <a:lnTo>
                    <a:pt x="51" y="1771"/>
                  </a:lnTo>
                  <a:lnTo>
                    <a:pt x="52" y="1771"/>
                  </a:lnTo>
                  <a:lnTo>
                    <a:pt x="53" y="1771"/>
                  </a:lnTo>
                  <a:lnTo>
                    <a:pt x="54" y="1771"/>
                  </a:lnTo>
                  <a:lnTo>
                    <a:pt x="55" y="1772"/>
                  </a:lnTo>
                  <a:lnTo>
                    <a:pt x="58" y="1772"/>
                  </a:lnTo>
                  <a:lnTo>
                    <a:pt x="59" y="1774"/>
                  </a:lnTo>
                  <a:lnTo>
                    <a:pt x="60" y="1775"/>
                  </a:lnTo>
                  <a:lnTo>
                    <a:pt x="61" y="1775"/>
                  </a:lnTo>
                  <a:lnTo>
                    <a:pt x="63" y="1776"/>
                  </a:lnTo>
                  <a:lnTo>
                    <a:pt x="65" y="1776"/>
                  </a:lnTo>
                  <a:lnTo>
                    <a:pt x="68" y="1776"/>
                  </a:lnTo>
                  <a:lnTo>
                    <a:pt x="69" y="1777"/>
                  </a:lnTo>
                  <a:lnTo>
                    <a:pt x="70" y="1778"/>
                  </a:lnTo>
                  <a:lnTo>
                    <a:pt x="72" y="1778"/>
                  </a:lnTo>
                  <a:lnTo>
                    <a:pt x="73" y="1777"/>
                  </a:lnTo>
                  <a:lnTo>
                    <a:pt x="74" y="1776"/>
                  </a:lnTo>
                  <a:lnTo>
                    <a:pt x="75" y="1776"/>
                  </a:lnTo>
                  <a:lnTo>
                    <a:pt x="76" y="1776"/>
                  </a:lnTo>
                  <a:lnTo>
                    <a:pt x="79" y="1777"/>
                  </a:lnTo>
                  <a:lnTo>
                    <a:pt x="80" y="1777"/>
                  </a:lnTo>
                  <a:lnTo>
                    <a:pt x="81" y="1777"/>
                  </a:lnTo>
                  <a:lnTo>
                    <a:pt x="83" y="1777"/>
                  </a:lnTo>
                  <a:lnTo>
                    <a:pt x="84" y="1776"/>
                  </a:lnTo>
                  <a:lnTo>
                    <a:pt x="87" y="1776"/>
                  </a:lnTo>
                  <a:lnTo>
                    <a:pt x="88" y="1775"/>
                  </a:lnTo>
                  <a:lnTo>
                    <a:pt x="89" y="1775"/>
                  </a:lnTo>
                  <a:lnTo>
                    <a:pt x="91" y="1775"/>
                  </a:lnTo>
                  <a:lnTo>
                    <a:pt x="92" y="1775"/>
                  </a:lnTo>
                  <a:lnTo>
                    <a:pt x="95" y="1775"/>
                  </a:lnTo>
                  <a:lnTo>
                    <a:pt x="97" y="1775"/>
                  </a:lnTo>
                  <a:lnTo>
                    <a:pt x="98" y="1776"/>
                  </a:lnTo>
                  <a:lnTo>
                    <a:pt x="99" y="1776"/>
                  </a:lnTo>
                  <a:lnTo>
                    <a:pt x="100" y="1776"/>
                  </a:lnTo>
                  <a:lnTo>
                    <a:pt x="102" y="1776"/>
                  </a:lnTo>
                  <a:lnTo>
                    <a:pt x="103" y="1776"/>
                  </a:lnTo>
                  <a:lnTo>
                    <a:pt x="102" y="1779"/>
                  </a:lnTo>
                  <a:lnTo>
                    <a:pt x="102" y="1780"/>
                  </a:lnTo>
                  <a:lnTo>
                    <a:pt x="102" y="1783"/>
                  </a:lnTo>
                  <a:lnTo>
                    <a:pt x="102" y="1784"/>
                  </a:lnTo>
                  <a:lnTo>
                    <a:pt x="102" y="1785"/>
                  </a:lnTo>
                  <a:lnTo>
                    <a:pt x="102" y="1786"/>
                  </a:lnTo>
                  <a:lnTo>
                    <a:pt x="103" y="1787"/>
                  </a:lnTo>
                  <a:lnTo>
                    <a:pt x="103" y="1789"/>
                  </a:lnTo>
                  <a:lnTo>
                    <a:pt x="103" y="1790"/>
                  </a:lnTo>
                  <a:lnTo>
                    <a:pt x="103" y="1791"/>
                  </a:lnTo>
                  <a:lnTo>
                    <a:pt x="102" y="1794"/>
                  </a:lnTo>
                  <a:lnTo>
                    <a:pt x="103" y="1794"/>
                  </a:lnTo>
                  <a:lnTo>
                    <a:pt x="103" y="1795"/>
                  </a:lnTo>
                  <a:lnTo>
                    <a:pt x="103" y="1797"/>
                  </a:lnTo>
                  <a:lnTo>
                    <a:pt x="103" y="1798"/>
                  </a:lnTo>
                  <a:lnTo>
                    <a:pt x="104" y="1799"/>
                  </a:lnTo>
                  <a:lnTo>
                    <a:pt x="105" y="1800"/>
                  </a:lnTo>
                  <a:lnTo>
                    <a:pt x="106" y="1799"/>
                  </a:lnTo>
                  <a:lnTo>
                    <a:pt x="109" y="1800"/>
                  </a:lnTo>
                  <a:lnTo>
                    <a:pt x="111" y="1800"/>
                  </a:lnTo>
                  <a:lnTo>
                    <a:pt x="112" y="1801"/>
                  </a:lnTo>
                  <a:lnTo>
                    <a:pt x="114" y="1801"/>
                  </a:lnTo>
                  <a:lnTo>
                    <a:pt x="115" y="1802"/>
                  </a:lnTo>
                  <a:lnTo>
                    <a:pt x="117" y="1802"/>
                  </a:lnTo>
                  <a:lnTo>
                    <a:pt x="119" y="1804"/>
                  </a:lnTo>
                  <a:lnTo>
                    <a:pt x="120" y="1804"/>
                  </a:lnTo>
                  <a:lnTo>
                    <a:pt x="121" y="1804"/>
                  </a:lnTo>
                  <a:lnTo>
                    <a:pt x="122" y="1805"/>
                  </a:lnTo>
                  <a:lnTo>
                    <a:pt x="124" y="1805"/>
                  </a:lnTo>
                  <a:lnTo>
                    <a:pt x="125" y="1805"/>
                  </a:lnTo>
                  <a:lnTo>
                    <a:pt x="125" y="1804"/>
                  </a:lnTo>
                  <a:lnTo>
                    <a:pt x="125" y="1802"/>
                  </a:lnTo>
                  <a:lnTo>
                    <a:pt x="126" y="1802"/>
                  </a:lnTo>
                  <a:lnTo>
                    <a:pt x="128" y="1800"/>
                  </a:lnTo>
                  <a:lnTo>
                    <a:pt x="129" y="1799"/>
                  </a:lnTo>
                  <a:lnTo>
                    <a:pt x="132" y="1797"/>
                  </a:lnTo>
                  <a:lnTo>
                    <a:pt x="133" y="1797"/>
                  </a:lnTo>
                  <a:lnTo>
                    <a:pt x="134" y="1795"/>
                  </a:lnTo>
                  <a:lnTo>
                    <a:pt x="135" y="1793"/>
                  </a:lnTo>
                  <a:lnTo>
                    <a:pt x="137" y="1791"/>
                  </a:lnTo>
                  <a:lnTo>
                    <a:pt x="139" y="1790"/>
                  </a:lnTo>
                  <a:lnTo>
                    <a:pt x="139" y="1789"/>
                  </a:lnTo>
                  <a:lnTo>
                    <a:pt x="139" y="1787"/>
                  </a:lnTo>
                  <a:lnTo>
                    <a:pt x="139" y="1786"/>
                  </a:lnTo>
                  <a:lnTo>
                    <a:pt x="140" y="1785"/>
                  </a:lnTo>
                  <a:lnTo>
                    <a:pt x="142" y="1783"/>
                  </a:lnTo>
                  <a:lnTo>
                    <a:pt x="143" y="1782"/>
                  </a:lnTo>
                  <a:lnTo>
                    <a:pt x="144" y="1783"/>
                  </a:lnTo>
                  <a:lnTo>
                    <a:pt x="147" y="1785"/>
                  </a:lnTo>
                  <a:lnTo>
                    <a:pt x="150" y="1790"/>
                  </a:lnTo>
                  <a:lnTo>
                    <a:pt x="154" y="1793"/>
                  </a:lnTo>
                  <a:lnTo>
                    <a:pt x="156" y="1794"/>
                  </a:lnTo>
                  <a:lnTo>
                    <a:pt x="160" y="1800"/>
                  </a:lnTo>
                  <a:lnTo>
                    <a:pt x="166" y="1807"/>
                  </a:lnTo>
                  <a:lnTo>
                    <a:pt x="170" y="1812"/>
                  </a:lnTo>
                  <a:lnTo>
                    <a:pt x="171" y="1813"/>
                  </a:lnTo>
                  <a:lnTo>
                    <a:pt x="174" y="1809"/>
                  </a:lnTo>
                  <a:lnTo>
                    <a:pt x="177" y="1807"/>
                  </a:lnTo>
                  <a:lnTo>
                    <a:pt x="179" y="1805"/>
                  </a:lnTo>
                  <a:lnTo>
                    <a:pt x="182" y="1801"/>
                  </a:lnTo>
                  <a:lnTo>
                    <a:pt x="184" y="1802"/>
                  </a:lnTo>
                  <a:lnTo>
                    <a:pt x="185" y="1802"/>
                  </a:lnTo>
                  <a:lnTo>
                    <a:pt x="186" y="1802"/>
                  </a:lnTo>
                  <a:lnTo>
                    <a:pt x="186" y="1801"/>
                  </a:lnTo>
                  <a:lnTo>
                    <a:pt x="187" y="1801"/>
                  </a:lnTo>
                  <a:lnTo>
                    <a:pt x="187" y="1800"/>
                  </a:lnTo>
                  <a:lnTo>
                    <a:pt x="187" y="1799"/>
                  </a:lnTo>
                  <a:lnTo>
                    <a:pt x="188" y="1798"/>
                  </a:lnTo>
                  <a:lnTo>
                    <a:pt x="189" y="1797"/>
                  </a:lnTo>
                  <a:lnTo>
                    <a:pt x="189" y="1795"/>
                  </a:lnTo>
                  <a:lnTo>
                    <a:pt x="191" y="1794"/>
                  </a:lnTo>
                  <a:lnTo>
                    <a:pt x="192" y="1792"/>
                  </a:lnTo>
                  <a:lnTo>
                    <a:pt x="192" y="1790"/>
                  </a:lnTo>
                  <a:lnTo>
                    <a:pt x="192" y="1789"/>
                  </a:lnTo>
                  <a:lnTo>
                    <a:pt x="193" y="1787"/>
                  </a:lnTo>
                  <a:lnTo>
                    <a:pt x="193" y="1784"/>
                  </a:lnTo>
                  <a:lnTo>
                    <a:pt x="194" y="1783"/>
                  </a:lnTo>
                  <a:lnTo>
                    <a:pt x="194" y="1782"/>
                  </a:lnTo>
                  <a:lnTo>
                    <a:pt x="194" y="1780"/>
                  </a:lnTo>
                  <a:lnTo>
                    <a:pt x="194" y="1779"/>
                  </a:lnTo>
                  <a:lnTo>
                    <a:pt x="195" y="1778"/>
                  </a:lnTo>
                  <a:lnTo>
                    <a:pt x="195" y="1776"/>
                  </a:lnTo>
                  <a:lnTo>
                    <a:pt x="195" y="1772"/>
                  </a:lnTo>
                  <a:lnTo>
                    <a:pt x="195" y="1771"/>
                  </a:lnTo>
                  <a:lnTo>
                    <a:pt x="194" y="1771"/>
                  </a:lnTo>
                  <a:lnTo>
                    <a:pt x="194" y="1770"/>
                  </a:lnTo>
                  <a:lnTo>
                    <a:pt x="194" y="1769"/>
                  </a:lnTo>
                  <a:lnTo>
                    <a:pt x="193" y="1768"/>
                  </a:lnTo>
                  <a:lnTo>
                    <a:pt x="192" y="1765"/>
                  </a:lnTo>
                  <a:lnTo>
                    <a:pt x="191" y="1763"/>
                  </a:lnTo>
                  <a:lnTo>
                    <a:pt x="189" y="1761"/>
                  </a:lnTo>
                  <a:lnTo>
                    <a:pt x="188" y="1759"/>
                  </a:lnTo>
                  <a:lnTo>
                    <a:pt x="188" y="1757"/>
                  </a:lnTo>
                  <a:lnTo>
                    <a:pt x="187" y="1756"/>
                  </a:lnTo>
                  <a:lnTo>
                    <a:pt x="186" y="1754"/>
                  </a:lnTo>
                  <a:lnTo>
                    <a:pt x="185" y="1753"/>
                  </a:lnTo>
                  <a:lnTo>
                    <a:pt x="184" y="1752"/>
                  </a:lnTo>
                  <a:lnTo>
                    <a:pt x="179" y="1746"/>
                  </a:lnTo>
                  <a:lnTo>
                    <a:pt x="178" y="1745"/>
                  </a:lnTo>
                  <a:lnTo>
                    <a:pt x="178" y="1744"/>
                  </a:lnTo>
                  <a:lnTo>
                    <a:pt x="178" y="1741"/>
                  </a:lnTo>
                  <a:lnTo>
                    <a:pt x="178" y="1740"/>
                  </a:lnTo>
                  <a:lnTo>
                    <a:pt x="178" y="1738"/>
                  </a:lnTo>
                  <a:lnTo>
                    <a:pt x="178" y="1735"/>
                  </a:lnTo>
                  <a:lnTo>
                    <a:pt x="177" y="1734"/>
                  </a:lnTo>
                  <a:lnTo>
                    <a:pt x="177" y="1733"/>
                  </a:lnTo>
                  <a:lnTo>
                    <a:pt x="177" y="1732"/>
                  </a:lnTo>
                  <a:lnTo>
                    <a:pt x="177" y="1731"/>
                  </a:lnTo>
                  <a:lnTo>
                    <a:pt x="178" y="1730"/>
                  </a:lnTo>
                  <a:lnTo>
                    <a:pt x="178" y="1726"/>
                  </a:lnTo>
                  <a:lnTo>
                    <a:pt x="178" y="1725"/>
                  </a:lnTo>
                  <a:lnTo>
                    <a:pt x="178" y="1724"/>
                  </a:lnTo>
                  <a:lnTo>
                    <a:pt x="177" y="1724"/>
                  </a:lnTo>
                  <a:lnTo>
                    <a:pt x="178" y="1722"/>
                  </a:lnTo>
                  <a:lnTo>
                    <a:pt x="178" y="1720"/>
                  </a:lnTo>
                  <a:lnTo>
                    <a:pt x="178" y="1719"/>
                  </a:lnTo>
                  <a:lnTo>
                    <a:pt x="179" y="1717"/>
                  </a:lnTo>
                  <a:lnTo>
                    <a:pt x="179" y="1715"/>
                  </a:lnTo>
                  <a:lnTo>
                    <a:pt x="180" y="1714"/>
                  </a:lnTo>
                  <a:lnTo>
                    <a:pt x="180" y="1712"/>
                  </a:lnTo>
                  <a:lnTo>
                    <a:pt x="181" y="1710"/>
                  </a:lnTo>
                  <a:lnTo>
                    <a:pt x="182" y="1709"/>
                  </a:lnTo>
                  <a:lnTo>
                    <a:pt x="182" y="1708"/>
                  </a:lnTo>
                  <a:lnTo>
                    <a:pt x="184" y="1704"/>
                  </a:lnTo>
                  <a:lnTo>
                    <a:pt x="184" y="1703"/>
                  </a:lnTo>
                  <a:lnTo>
                    <a:pt x="185" y="1701"/>
                  </a:lnTo>
                  <a:lnTo>
                    <a:pt x="186" y="1697"/>
                  </a:lnTo>
                  <a:lnTo>
                    <a:pt x="187" y="1695"/>
                  </a:lnTo>
                  <a:lnTo>
                    <a:pt x="187" y="1694"/>
                  </a:lnTo>
                  <a:lnTo>
                    <a:pt x="186" y="1693"/>
                  </a:lnTo>
                  <a:lnTo>
                    <a:pt x="186" y="1692"/>
                  </a:lnTo>
                  <a:lnTo>
                    <a:pt x="186" y="1690"/>
                  </a:lnTo>
                  <a:lnTo>
                    <a:pt x="185" y="1689"/>
                  </a:lnTo>
                  <a:lnTo>
                    <a:pt x="188" y="1688"/>
                  </a:lnTo>
                  <a:lnTo>
                    <a:pt x="192" y="1688"/>
                  </a:lnTo>
                  <a:lnTo>
                    <a:pt x="194" y="1687"/>
                  </a:lnTo>
                  <a:lnTo>
                    <a:pt x="196" y="1686"/>
                  </a:lnTo>
                  <a:lnTo>
                    <a:pt x="199" y="1685"/>
                  </a:lnTo>
                  <a:lnTo>
                    <a:pt x="200" y="1684"/>
                  </a:lnTo>
                  <a:lnTo>
                    <a:pt x="201" y="1684"/>
                  </a:lnTo>
                  <a:lnTo>
                    <a:pt x="202" y="1682"/>
                  </a:lnTo>
                  <a:lnTo>
                    <a:pt x="204" y="1684"/>
                  </a:lnTo>
                  <a:lnTo>
                    <a:pt x="206" y="1684"/>
                  </a:lnTo>
                  <a:lnTo>
                    <a:pt x="207" y="1685"/>
                  </a:lnTo>
                  <a:lnTo>
                    <a:pt x="207" y="1686"/>
                  </a:lnTo>
                  <a:lnTo>
                    <a:pt x="208" y="1687"/>
                  </a:lnTo>
                  <a:lnTo>
                    <a:pt x="209" y="1688"/>
                  </a:lnTo>
                  <a:lnTo>
                    <a:pt x="210" y="1689"/>
                  </a:lnTo>
                  <a:lnTo>
                    <a:pt x="210" y="1690"/>
                  </a:lnTo>
                  <a:lnTo>
                    <a:pt x="211" y="1692"/>
                  </a:lnTo>
                  <a:lnTo>
                    <a:pt x="212" y="1693"/>
                  </a:lnTo>
                  <a:lnTo>
                    <a:pt x="212" y="1694"/>
                  </a:lnTo>
                  <a:lnTo>
                    <a:pt x="214" y="1694"/>
                  </a:lnTo>
                  <a:lnTo>
                    <a:pt x="215" y="1694"/>
                  </a:lnTo>
                  <a:lnTo>
                    <a:pt x="216" y="1695"/>
                  </a:lnTo>
                  <a:lnTo>
                    <a:pt x="217" y="1696"/>
                  </a:lnTo>
                  <a:lnTo>
                    <a:pt x="217" y="1697"/>
                  </a:lnTo>
                  <a:lnTo>
                    <a:pt x="217" y="1699"/>
                  </a:lnTo>
                  <a:lnTo>
                    <a:pt x="218" y="1700"/>
                  </a:lnTo>
                  <a:lnTo>
                    <a:pt x="219" y="1701"/>
                  </a:lnTo>
                  <a:lnTo>
                    <a:pt x="222" y="1702"/>
                  </a:lnTo>
                  <a:lnTo>
                    <a:pt x="223" y="1702"/>
                  </a:lnTo>
                  <a:lnTo>
                    <a:pt x="224" y="1703"/>
                  </a:lnTo>
                  <a:lnTo>
                    <a:pt x="225" y="1704"/>
                  </a:lnTo>
                  <a:lnTo>
                    <a:pt x="225" y="1705"/>
                  </a:lnTo>
                  <a:lnTo>
                    <a:pt x="226" y="1707"/>
                  </a:lnTo>
                  <a:lnTo>
                    <a:pt x="227" y="1707"/>
                  </a:lnTo>
                  <a:lnTo>
                    <a:pt x="227" y="1708"/>
                  </a:lnTo>
                  <a:lnTo>
                    <a:pt x="230" y="1710"/>
                  </a:lnTo>
                  <a:lnTo>
                    <a:pt x="231" y="1712"/>
                  </a:lnTo>
                  <a:lnTo>
                    <a:pt x="231" y="1714"/>
                  </a:lnTo>
                  <a:lnTo>
                    <a:pt x="232" y="1716"/>
                  </a:lnTo>
                  <a:lnTo>
                    <a:pt x="233" y="1717"/>
                  </a:lnTo>
                  <a:lnTo>
                    <a:pt x="234" y="1717"/>
                  </a:lnTo>
                  <a:lnTo>
                    <a:pt x="236" y="1718"/>
                  </a:lnTo>
                  <a:lnTo>
                    <a:pt x="237" y="1718"/>
                  </a:lnTo>
                  <a:lnTo>
                    <a:pt x="239" y="1718"/>
                  </a:lnTo>
                  <a:lnTo>
                    <a:pt x="241" y="1716"/>
                  </a:lnTo>
                  <a:lnTo>
                    <a:pt x="244" y="1716"/>
                  </a:lnTo>
                  <a:lnTo>
                    <a:pt x="245" y="1715"/>
                  </a:lnTo>
                  <a:lnTo>
                    <a:pt x="247" y="1714"/>
                  </a:lnTo>
                  <a:lnTo>
                    <a:pt x="249" y="1712"/>
                  </a:lnTo>
                  <a:lnTo>
                    <a:pt x="251" y="1712"/>
                  </a:lnTo>
                  <a:lnTo>
                    <a:pt x="252" y="1711"/>
                  </a:lnTo>
                  <a:lnTo>
                    <a:pt x="254" y="1711"/>
                  </a:lnTo>
                  <a:lnTo>
                    <a:pt x="258" y="1710"/>
                  </a:lnTo>
                  <a:lnTo>
                    <a:pt x="260" y="1710"/>
                  </a:lnTo>
                  <a:lnTo>
                    <a:pt x="263" y="1709"/>
                  </a:lnTo>
                  <a:lnTo>
                    <a:pt x="266" y="1709"/>
                  </a:lnTo>
                  <a:lnTo>
                    <a:pt x="269" y="1708"/>
                  </a:lnTo>
                  <a:lnTo>
                    <a:pt x="271" y="1708"/>
                  </a:lnTo>
                  <a:lnTo>
                    <a:pt x="274" y="1708"/>
                  </a:lnTo>
                  <a:lnTo>
                    <a:pt x="277" y="1705"/>
                  </a:lnTo>
                  <a:lnTo>
                    <a:pt x="279" y="1705"/>
                  </a:lnTo>
                  <a:lnTo>
                    <a:pt x="282" y="1703"/>
                  </a:lnTo>
                  <a:lnTo>
                    <a:pt x="285" y="1702"/>
                  </a:lnTo>
                  <a:lnTo>
                    <a:pt x="286" y="1701"/>
                  </a:lnTo>
                  <a:lnTo>
                    <a:pt x="288" y="1701"/>
                  </a:lnTo>
                  <a:lnTo>
                    <a:pt x="289" y="1700"/>
                  </a:lnTo>
                  <a:lnTo>
                    <a:pt x="293" y="1697"/>
                  </a:lnTo>
                  <a:lnTo>
                    <a:pt x="296" y="1696"/>
                  </a:lnTo>
                  <a:lnTo>
                    <a:pt x="297" y="1694"/>
                  </a:lnTo>
                  <a:lnTo>
                    <a:pt x="298" y="1694"/>
                  </a:lnTo>
                  <a:lnTo>
                    <a:pt x="299" y="1693"/>
                  </a:lnTo>
                  <a:lnTo>
                    <a:pt x="300" y="1693"/>
                  </a:lnTo>
                  <a:lnTo>
                    <a:pt x="303" y="1692"/>
                  </a:lnTo>
                  <a:lnTo>
                    <a:pt x="305" y="1692"/>
                  </a:lnTo>
                  <a:lnTo>
                    <a:pt x="307" y="1692"/>
                  </a:lnTo>
                  <a:lnTo>
                    <a:pt x="307" y="1690"/>
                  </a:lnTo>
                  <a:lnTo>
                    <a:pt x="314" y="1689"/>
                  </a:lnTo>
                  <a:lnTo>
                    <a:pt x="318" y="1688"/>
                  </a:lnTo>
                  <a:lnTo>
                    <a:pt x="323" y="1685"/>
                  </a:lnTo>
                  <a:lnTo>
                    <a:pt x="333" y="1681"/>
                  </a:lnTo>
                  <a:lnTo>
                    <a:pt x="339" y="1678"/>
                  </a:lnTo>
                  <a:lnTo>
                    <a:pt x="342" y="1677"/>
                  </a:lnTo>
                  <a:lnTo>
                    <a:pt x="346" y="1673"/>
                  </a:lnTo>
                  <a:lnTo>
                    <a:pt x="348" y="1672"/>
                  </a:lnTo>
                  <a:lnTo>
                    <a:pt x="351" y="1671"/>
                  </a:lnTo>
                  <a:lnTo>
                    <a:pt x="350" y="1670"/>
                  </a:lnTo>
                  <a:lnTo>
                    <a:pt x="351" y="1667"/>
                  </a:lnTo>
                  <a:lnTo>
                    <a:pt x="352" y="1666"/>
                  </a:lnTo>
                  <a:lnTo>
                    <a:pt x="353" y="1665"/>
                  </a:lnTo>
                  <a:lnTo>
                    <a:pt x="355" y="1660"/>
                  </a:lnTo>
                  <a:lnTo>
                    <a:pt x="357" y="1652"/>
                  </a:lnTo>
                  <a:lnTo>
                    <a:pt x="358" y="1650"/>
                  </a:lnTo>
                  <a:lnTo>
                    <a:pt x="374" y="1620"/>
                  </a:lnTo>
                  <a:lnTo>
                    <a:pt x="375" y="1619"/>
                  </a:lnTo>
                  <a:lnTo>
                    <a:pt x="375" y="1618"/>
                  </a:lnTo>
                  <a:lnTo>
                    <a:pt x="376" y="1615"/>
                  </a:lnTo>
                  <a:lnTo>
                    <a:pt x="378" y="1617"/>
                  </a:lnTo>
                  <a:lnTo>
                    <a:pt x="379" y="1618"/>
                  </a:lnTo>
                  <a:lnTo>
                    <a:pt x="380" y="1618"/>
                  </a:lnTo>
                  <a:lnTo>
                    <a:pt x="381" y="1618"/>
                  </a:lnTo>
                  <a:lnTo>
                    <a:pt x="383" y="1618"/>
                  </a:lnTo>
                  <a:lnTo>
                    <a:pt x="385" y="1618"/>
                  </a:lnTo>
                  <a:lnTo>
                    <a:pt x="386" y="1618"/>
                  </a:lnTo>
                  <a:lnTo>
                    <a:pt x="387" y="1619"/>
                  </a:lnTo>
                  <a:lnTo>
                    <a:pt x="390" y="1621"/>
                  </a:lnTo>
                  <a:lnTo>
                    <a:pt x="394" y="1625"/>
                  </a:lnTo>
                  <a:lnTo>
                    <a:pt x="396" y="1627"/>
                  </a:lnTo>
                  <a:lnTo>
                    <a:pt x="398" y="1629"/>
                  </a:lnTo>
                  <a:lnTo>
                    <a:pt x="401" y="1632"/>
                  </a:lnTo>
                  <a:lnTo>
                    <a:pt x="403" y="1633"/>
                  </a:lnTo>
                  <a:lnTo>
                    <a:pt x="404" y="1634"/>
                  </a:lnTo>
                  <a:lnTo>
                    <a:pt x="408" y="1635"/>
                  </a:lnTo>
                  <a:lnTo>
                    <a:pt x="412" y="1637"/>
                  </a:lnTo>
                  <a:lnTo>
                    <a:pt x="417" y="1638"/>
                  </a:lnTo>
                  <a:lnTo>
                    <a:pt x="419" y="1640"/>
                  </a:lnTo>
                  <a:lnTo>
                    <a:pt x="421" y="1641"/>
                  </a:lnTo>
                  <a:lnTo>
                    <a:pt x="423" y="1641"/>
                  </a:lnTo>
                  <a:lnTo>
                    <a:pt x="424" y="1642"/>
                  </a:lnTo>
                  <a:lnTo>
                    <a:pt x="424" y="1643"/>
                  </a:lnTo>
                  <a:lnTo>
                    <a:pt x="428" y="1643"/>
                  </a:lnTo>
                  <a:lnTo>
                    <a:pt x="430" y="1644"/>
                  </a:lnTo>
                  <a:lnTo>
                    <a:pt x="432" y="1645"/>
                  </a:lnTo>
                  <a:lnTo>
                    <a:pt x="435" y="1648"/>
                  </a:lnTo>
                  <a:lnTo>
                    <a:pt x="438" y="1649"/>
                  </a:lnTo>
                  <a:lnTo>
                    <a:pt x="441" y="1650"/>
                  </a:lnTo>
                  <a:lnTo>
                    <a:pt x="443" y="1651"/>
                  </a:lnTo>
                  <a:lnTo>
                    <a:pt x="445" y="1651"/>
                  </a:lnTo>
                  <a:lnTo>
                    <a:pt x="446" y="1652"/>
                  </a:lnTo>
                  <a:lnTo>
                    <a:pt x="447" y="1653"/>
                  </a:lnTo>
                  <a:lnTo>
                    <a:pt x="448" y="1655"/>
                  </a:lnTo>
                  <a:lnTo>
                    <a:pt x="449" y="1655"/>
                  </a:lnTo>
                  <a:lnTo>
                    <a:pt x="450" y="1656"/>
                  </a:lnTo>
                  <a:lnTo>
                    <a:pt x="452" y="1657"/>
                  </a:lnTo>
                  <a:lnTo>
                    <a:pt x="453" y="1658"/>
                  </a:lnTo>
                  <a:lnTo>
                    <a:pt x="456" y="1662"/>
                  </a:lnTo>
                  <a:lnTo>
                    <a:pt x="460" y="1664"/>
                  </a:lnTo>
                  <a:lnTo>
                    <a:pt x="462" y="1665"/>
                  </a:lnTo>
                  <a:lnTo>
                    <a:pt x="464" y="1669"/>
                  </a:lnTo>
                  <a:lnTo>
                    <a:pt x="465" y="1667"/>
                  </a:lnTo>
                  <a:lnTo>
                    <a:pt x="468" y="1667"/>
                  </a:lnTo>
                  <a:lnTo>
                    <a:pt x="470" y="1669"/>
                  </a:lnTo>
                  <a:lnTo>
                    <a:pt x="469" y="1670"/>
                  </a:lnTo>
                  <a:lnTo>
                    <a:pt x="469" y="1671"/>
                  </a:lnTo>
                  <a:lnTo>
                    <a:pt x="470" y="1671"/>
                  </a:lnTo>
                  <a:lnTo>
                    <a:pt x="471" y="1673"/>
                  </a:lnTo>
                  <a:lnTo>
                    <a:pt x="473" y="1677"/>
                  </a:lnTo>
                  <a:lnTo>
                    <a:pt x="475" y="1678"/>
                  </a:lnTo>
                  <a:lnTo>
                    <a:pt x="476" y="1678"/>
                  </a:lnTo>
                  <a:lnTo>
                    <a:pt x="477" y="1679"/>
                  </a:lnTo>
                  <a:lnTo>
                    <a:pt x="479" y="1680"/>
                  </a:lnTo>
                  <a:lnTo>
                    <a:pt x="483" y="1681"/>
                  </a:lnTo>
                  <a:lnTo>
                    <a:pt x="485" y="1681"/>
                  </a:lnTo>
                  <a:lnTo>
                    <a:pt x="487" y="1682"/>
                  </a:lnTo>
                  <a:lnTo>
                    <a:pt x="488" y="1682"/>
                  </a:lnTo>
                  <a:lnTo>
                    <a:pt x="491" y="1684"/>
                  </a:lnTo>
                  <a:lnTo>
                    <a:pt x="492" y="1682"/>
                  </a:lnTo>
                  <a:lnTo>
                    <a:pt x="495" y="1684"/>
                  </a:lnTo>
                  <a:lnTo>
                    <a:pt x="499" y="1684"/>
                  </a:lnTo>
                  <a:lnTo>
                    <a:pt x="500" y="1685"/>
                  </a:lnTo>
                  <a:lnTo>
                    <a:pt x="501" y="1685"/>
                  </a:lnTo>
                  <a:lnTo>
                    <a:pt x="503" y="1687"/>
                  </a:lnTo>
                  <a:lnTo>
                    <a:pt x="506" y="1690"/>
                  </a:lnTo>
                  <a:lnTo>
                    <a:pt x="507" y="1690"/>
                  </a:lnTo>
                  <a:lnTo>
                    <a:pt x="509" y="1692"/>
                  </a:lnTo>
                  <a:lnTo>
                    <a:pt x="512" y="1693"/>
                  </a:lnTo>
                  <a:lnTo>
                    <a:pt x="514" y="1694"/>
                  </a:lnTo>
                  <a:lnTo>
                    <a:pt x="515" y="1695"/>
                  </a:lnTo>
                  <a:lnTo>
                    <a:pt x="517" y="1696"/>
                  </a:lnTo>
                  <a:lnTo>
                    <a:pt x="518" y="1696"/>
                  </a:lnTo>
                  <a:lnTo>
                    <a:pt x="523" y="1699"/>
                  </a:lnTo>
                  <a:lnTo>
                    <a:pt x="530" y="1702"/>
                  </a:lnTo>
                  <a:lnTo>
                    <a:pt x="537" y="1705"/>
                  </a:lnTo>
                  <a:lnTo>
                    <a:pt x="543" y="1708"/>
                  </a:lnTo>
                  <a:lnTo>
                    <a:pt x="544" y="1705"/>
                  </a:lnTo>
                  <a:lnTo>
                    <a:pt x="545" y="1704"/>
                  </a:lnTo>
                  <a:lnTo>
                    <a:pt x="547" y="1703"/>
                  </a:lnTo>
                  <a:lnTo>
                    <a:pt x="549" y="1702"/>
                  </a:lnTo>
                  <a:lnTo>
                    <a:pt x="550" y="1701"/>
                  </a:lnTo>
                  <a:lnTo>
                    <a:pt x="551" y="1700"/>
                  </a:lnTo>
                  <a:lnTo>
                    <a:pt x="552" y="1700"/>
                  </a:lnTo>
                  <a:lnTo>
                    <a:pt x="553" y="1699"/>
                  </a:lnTo>
                  <a:lnTo>
                    <a:pt x="554" y="1697"/>
                  </a:lnTo>
                  <a:lnTo>
                    <a:pt x="557" y="1695"/>
                  </a:lnTo>
                  <a:lnTo>
                    <a:pt x="557" y="1694"/>
                  </a:lnTo>
                  <a:lnTo>
                    <a:pt x="555" y="1692"/>
                  </a:lnTo>
                  <a:lnTo>
                    <a:pt x="558" y="1690"/>
                  </a:lnTo>
                  <a:lnTo>
                    <a:pt x="559" y="1688"/>
                  </a:lnTo>
                  <a:lnTo>
                    <a:pt x="560" y="1687"/>
                  </a:lnTo>
                  <a:lnTo>
                    <a:pt x="561" y="1686"/>
                  </a:lnTo>
                  <a:lnTo>
                    <a:pt x="562" y="1685"/>
                  </a:lnTo>
                  <a:lnTo>
                    <a:pt x="562" y="1684"/>
                  </a:lnTo>
                  <a:lnTo>
                    <a:pt x="564" y="1682"/>
                  </a:lnTo>
                  <a:lnTo>
                    <a:pt x="567" y="1680"/>
                  </a:lnTo>
                  <a:lnTo>
                    <a:pt x="568" y="1680"/>
                  </a:lnTo>
                  <a:lnTo>
                    <a:pt x="570" y="1679"/>
                  </a:lnTo>
                  <a:lnTo>
                    <a:pt x="573" y="1679"/>
                  </a:lnTo>
                  <a:lnTo>
                    <a:pt x="576" y="1674"/>
                  </a:lnTo>
                  <a:lnTo>
                    <a:pt x="577" y="1673"/>
                  </a:lnTo>
                  <a:lnTo>
                    <a:pt x="577" y="1672"/>
                  </a:lnTo>
                  <a:lnTo>
                    <a:pt x="579" y="1671"/>
                  </a:lnTo>
                  <a:lnTo>
                    <a:pt x="580" y="1670"/>
                  </a:lnTo>
                  <a:lnTo>
                    <a:pt x="581" y="1669"/>
                  </a:lnTo>
                  <a:lnTo>
                    <a:pt x="582" y="1670"/>
                  </a:lnTo>
                  <a:lnTo>
                    <a:pt x="583" y="1670"/>
                  </a:lnTo>
                  <a:lnTo>
                    <a:pt x="583" y="1669"/>
                  </a:lnTo>
                  <a:lnTo>
                    <a:pt x="584" y="1667"/>
                  </a:lnTo>
                  <a:lnTo>
                    <a:pt x="585" y="1666"/>
                  </a:lnTo>
                  <a:lnTo>
                    <a:pt x="587" y="1665"/>
                  </a:lnTo>
                  <a:lnTo>
                    <a:pt x="587" y="1664"/>
                  </a:lnTo>
                  <a:lnTo>
                    <a:pt x="587" y="1663"/>
                  </a:lnTo>
                  <a:lnTo>
                    <a:pt x="587" y="1658"/>
                  </a:lnTo>
                  <a:lnTo>
                    <a:pt x="587" y="1653"/>
                  </a:lnTo>
                  <a:lnTo>
                    <a:pt x="587" y="1652"/>
                  </a:lnTo>
                  <a:lnTo>
                    <a:pt x="587" y="1651"/>
                  </a:lnTo>
                  <a:lnTo>
                    <a:pt x="587" y="1650"/>
                  </a:lnTo>
                  <a:lnTo>
                    <a:pt x="587" y="1649"/>
                  </a:lnTo>
                  <a:lnTo>
                    <a:pt x="587" y="1647"/>
                  </a:lnTo>
                  <a:lnTo>
                    <a:pt x="589" y="1643"/>
                  </a:lnTo>
                  <a:lnTo>
                    <a:pt x="589" y="1640"/>
                  </a:lnTo>
                  <a:lnTo>
                    <a:pt x="590" y="1637"/>
                  </a:lnTo>
                  <a:lnTo>
                    <a:pt x="591" y="1636"/>
                  </a:lnTo>
                  <a:lnTo>
                    <a:pt x="592" y="1635"/>
                  </a:lnTo>
                  <a:lnTo>
                    <a:pt x="594" y="1635"/>
                  </a:lnTo>
                  <a:lnTo>
                    <a:pt x="595" y="1634"/>
                  </a:lnTo>
                  <a:lnTo>
                    <a:pt x="594" y="1632"/>
                  </a:lnTo>
                  <a:lnTo>
                    <a:pt x="594" y="1630"/>
                  </a:lnTo>
                  <a:lnTo>
                    <a:pt x="592" y="1629"/>
                  </a:lnTo>
                  <a:lnTo>
                    <a:pt x="590" y="1628"/>
                  </a:lnTo>
                  <a:lnTo>
                    <a:pt x="589" y="1627"/>
                  </a:lnTo>
                  <a:lnTo>
                    <a:pt x="588" y="1625"/>
                  </a:lnTo>
                  <a:lnTo>
                    <a:pt x="587" y="1623"/>
                  </a:lnTo>
                  <a:lnTo>
                    <a:pt x="584" y="1622"/>
                  </a:lnTo>
                  <a:lnTo>
                    <a:pt x="583" y="1621"/>
                  </a:lnTo>
                  <a:lnTo>
                    <a:pt x="582" y="1620"/>
                  </a:lnTo>
                  <a:lnTo>
                    <a:pt x="581" y="1619"/>
                  </a:lnTo>
                  <a:lnTo>
                    <a:pt x="580" y="1619"/>
                  </a:lnTo>
                  <a:lnTo>
                    <a:pt x="577" y="1619"/>
                  </a:lnTo>
                  <a:lnTo>
                    <a:pt x="574" y="1618"/>
                  </a:lnTo>
                  <a:lnTo>
                    <a:pt x="573" y="1617"/>
                  </a:lnTo>
                  <a:lnTo>
                    <a:pt x="569" y="1617"/>
                  </a:lnTo>
                  <a:lnTo>
                    <a:pt x="567" y="1615"/>
                  </a:lnTo>
                  <a:lnTo>
                    <a:pt x="566" y="1614"/>
                  </a:lnTo>
                  <a:lnTo>
                    <a:pt x="565" y="1613"/>
                  </a:lnTo>
                  <a:lnTo>
                    <a:pt x="562" y="1612"/>
                  </a:lnTo>
                  <a:lnTo>
                    <a:pt x="561" y="1611"/>
                  </a:lnTo>
                  <a:lnTo>
                    <a:pt x="560" y="1610"/>
                  </a:lnTo>
                  <a:lnTo>
                    <a:pt x="559" y="1610"/>
                  </a:lnTo>
                  <a:lnTo>
                    <a:pt x="555" y="1611"/>
                  </a:lnTo>
                  <a:lnTo>
                    <a:pt x="553" y="1611"/>
                  </a:lnTo>
                  <a:lnTo>
                    <a:pt x="551" y="1611"/>
                  </a:lnTo>
                  <a:lnTo>
                    <a:pt x="547" y="1611"/>
                  </a:lnTo>
                  <a:lnTo>
                    <a:pt x="543" y="1611"/>
                  </a:lnTo>
                  <a:lnTo>
                    <a:pt x="542" y="1610"/>
                  </a:lnTo>
                  <a:lnTo>
                    <a:pt x="539" y="1610"/>
                  </a:lnTo>
                  <a:lnTo>
                    <a:pt x="539" y="1608"/>
                  </a:lnTo>
                  <a:lnTo>
                    <a:pt x="537" y="1608"/>
                  </a:lnTo>
                  <a:lnTo>
                    <a:pt x="536" y="1608"/>
                  </a:lnTo>
                  <a:lnTo>
                    <a:pt x="535" y="1607"/>
                  </a:lnTo>
                  <a:lnTo>
                    <a:pt x="534" y="1607"/>
                  </a:lnTo>
                  <a:lnTo>
                    <a:pt x="531" y="1605"/>
                  </a:lnTo>
                  <a:lnTo>
                    <a:pt x="529" y="1603"/>
                  </a:lnTo>
                  <a:lnTo>
                    <a:pt x="527" y="1600"/>
                  </a:lnTo>
                  <a:lnTo>
                    <a:pt x="525" y="1599"/>
                  </a:lnTo>
                  <a:lnTo>
                    <a:pt x="524" y="1598"/>
                  </a:lnTo>
                  <a:lnTo>
                    <a:pt x="523" y="1596"/>
                  </a:lnTo>
                  <a:lnTo>
                    <a:pt x="522" y="1595"/>
                  </a:lnTo>
                  <a:lnTo>
                    <a:pt x="518" y="1593"/>
                  </a:lnTo>
                  <a:lnTo>
                    <a:pt x="516" y="1593"/>
                  </a:lnTo>
                  <a:lnTo>
                    <a:pt x="514" y="1592"/>
                  </a:lnTo>
                  <a:lnTo>
                    <a:pt x="513" y="1591"/>
                  </a:lnTo>
                  <a:lnTo>
                    <a:pt x="512" y="1590"/>
                  </a:lnTo>
                  <a:lnTo>
                    <a:pt x="510" y="1590"/>
                  </a:lnTo>
                  <a:lnTo>
                    <a:pt x="510" y="1589"/>
                  </a:lnTo>
                  <a:lnTo>
                    <a:pt x="509" y="1588"/>
                  </a:lnTo>
                  <a:lnTo>
                    <a:pt x="506" y="1584"/>
                  </a:lnTo>
                  <a:lnTo>
                    <a:pt x="505" y="1584"/>
                  </a:lnTo>
                  <a:lnTo>
                    <a:pt x="503" y="1583"/>
                  </a:lnTo>
                  <a:lnTo>
                    <a:pt x="500" y="1581"/>
                  </a:lnTo>
                  <a:lnTo>
                    <a:pt x="498" y="1580"/>
                  </a:lnTo>
                  <a:lnTo>
                    <a:pt x="497" y="1578"/>
                  </a:lnTo>
                  <a:lnTo>
                    <a:pt x="495" y="1577"/>
                  </a:lnTo>
                  <a:lnTo>
                    <a:pt x="495" y="1576"/>
                  </a:lnTo>
                  <a:lnTo>
                    <a:pt x="494" y="1576"/>
                  </a:lnTo>
                  <a:lnTo>
                    <a:pt x="493" y="1577"/>
                  </a:lnTo>
                  <a:lnTo>
                    <a:pt x="492" y="1578"/>
                  </a:lnTo>
                  <a:lnTo>
                    <a:pt x="491" y="1578"/>
                  </a:lnTo>
                  <a:lnTo>
                    <a:pt x="490" y="1580"/>
                  </a:lnTo>
                  <a:lnTo>
                    <a:pt x="490" y="1577"/>
                  </a:lnTo>
                  <a:lnTo>
                    <a:pt x="490" y="1574"/>
                  </a:lnTo>
                  <a:lnTo>
                    <a:pt x="490" y="1573"/>
                  </a:lnTo>
                  <a:lnTo>
                    <a:pt x="488" y="1573"/>
                  </a:lnTo>
                  <a:lnTo>
                    <a:pt x="487" y="1573"/>
                  </a:lnTo>
                  <a:lnTo>
                    <a:pt x="486" y="1572"/>
                  </a:lnTo>
                  <a:lnTo>
                    <a:pt x="485" y="1572"/>
                  </a:lnTo>
                  <a:lnTo>
                    <a:pt x="485" y="1570"/>
                  </a:lnTo>
                  <a:lnTo>
                    <a:pt x="485" y="1569"/>
                  </a:lnTo>
                  <a:lnTo>
                    <a:pt x="484" y="1569"/>
                  </a:lnTo>
                  <a:lnTo>
                    <a:pt x="483" y="1568"/>
                  </a:lnTo>
                  <a:lnTo>
                    <a:pt x="479" y="1567"/>
                  </a:lnTo>
                  <a:lnTo>
                    <a:pt x="478" y="1566"/>
                  </a:lnTo>
                  <a:lnTo>
                    <a:pt x="475" y="1563"/>
                  </a:lnTo>
                  <a:lnTo>
                    <a:pt x="473" y="1563"/>
                  </a:lnTo>
                  <a:lnTo>
                    <a:pt x="471" y="1561"/>
                  </a:lnTo>
                  <a:lnTo>
                    <a:pt x="469" y="1560"/>
                  </a:lnTo>
                  <a:lnTo>
                    <a:pt x="468" y="1560"/>
                  </a:lnTo>
                  <a:lnTo>
                    <a:pt x="464" y="1560"/>
                  </a:lnTo>
                  <a:lnTo>
                    <a:pt x="460" y="1560"/>
                  </a:lnTo>
                  <a:lnTo>
                    <a:pt x="457" y="1559"/>
                  </a:lnTo>
                  <a:lnTo>
                    <a:pt x="456" y="1559"/>
                  </a:lnTo>
                  <a:lnTo>
                    <a:pt x="455" y="1558"/>
                  </a:lnTo>
                  <a:lnTo>
                    <a:pt x="453" y="1555"/>
                  </a:lnTo>
                  <a:lnTo>
                    <a:pt x="452" y="1553"/>
                  </a:lnTo>
                  <a:lnTo>
                    <a:pt x="450" y="1551"/>
                  </a:lnTo>
                  <a:lnTo>
                    <a:pt x="449" y="1547"/>
                  </a:lnTo>
                  <a:lnTo>
                    <a:pt x="449" y="1546"/>
                  </a:lnTo>
                  <a:lnTo>
                    <a:pt x="448" y="1545"/>
                  </a:lnTo>
                  <a:lnTo>
                    <a:pt x="447" y="1544"/>
                  </a:lnTo>
                  <a:lnTo>
                    <a:pt x="446" y="1543"/>
                  </a:lnTo>
                  <a:lnTo>
                    <a:pt x="443" y="1542"/>
                  </a:lnTo>
                  <a:lnTo>
                    <a:pt x="442" y="1540"/>
                  </a:lnTo>
                  <a:lnTo>
                    <a:pt x="441" y="1540"/>
                  </a:lnTo>
                  <a:lnTo>
                    <a:pt x="440" y="1540"/>
                  </a:lnTo>
                  <a:lnTo>
                    <a:pt x="439" y="1540"/>
                  </a:lnTo>
                  <a:lnTo>
                    <a:pt x="435" y="1539"/>
                  </a:lnTo>
                  <a:lnTo>
                    <a:pt x="433" y="1539"/>
                  </a:lnTo>
                  <a:lnTo>
                    <a:pt x="431" y="1538"/>
                  </a:lnTo>
                  <a:lnTo>
                    <a:pt x="430" y="1538"/>
                  </a:lnTo>
                  <a:lnTo>
                    <a:pt x="428" y="1537"/>
                  </a:lnTo>
                  <a:lnTo>
                    <a:pt x="426" y="1537"/>
                  </a:lnTo>
                  <a:lnTo>
                    <a:pt x="425" y="1537"/>
                  </a:lnTo>
                  <a:lnTo>
                    <a:pt x="423" y="1536"/>
                  </a:lnTo>
                  <a:lnTo>
                    <a:pt x="421" y="1533"/>
                  </a:lnTo>
                  <a:lnTo>
                    <a:pt x="420" y="1533"/>
                  </a:lnTo>
                  <a:lnTo>
                    <a:pt x="418" y="1532"/>
                  </a:lnTo>
                  <a:lnTo>
                    <a:pt x="416" y="1532"/>
                  </a:lnTo>
                  <a:lnTo>
                    <a:pt x="403" y="1531"/>
                  </a:lnTo>
                  <a:lnTo>
                    <a:pt x="388" y="1531"/>
                  </a:lnTo>
                  <a:lnTo>
                    <a:pt x="371" y="1531"/>
                  </a:lnTo>
                  <a:lnTo>
                    <a:pt x="359" y="1531"/>
                  </a:lnTo>
                  <a:lnTo>
                    <a:pt x="351" y="1530"/>
                  </a:lnTo>
                  <a:lnTo>
                    <a:pt x="330" y="1530"/>
                  </a:lnTo>
                  <a:lnTo>
                    <a:pt x="320" y="1530"/>
                  </a:lnTo>
                  <a:lnTo>
                    <a:pt x="312" y="1530"/>
                  </a:lnTo>
                  <a:lnTo>
                    <a:pt x="309" y="1530"/>
                  </a:lnTo>
                  <a:lnTo>
                    <a:pt x="306" y="1530"/>
                  </a:lnTo>
                  <a:lnTo>
                    <a:pt x="304" y="1530"/>
                  </a:lnTo>
                  <a:lnTo>
                    <a:pt x="300" y="1530"/>
                  </a:lnTo>
                  <a:lnTo>
                    <a:pt x="296" y="1529"/>
                  </a:lnTo>
                  <a:lnTo>
                    <a:pt x="294" y="1529"/>
                  </a:lnTo>
                  <a:lnTo>
                    <a:pt x="293" y="1530"/>
                  </a:lnTo>
                  <a:lnTo>
                    <a:pt x="292" y="1530"/>
                  </a:lnTo>
                  <a:lnTo>
                    <a:pt x="291" y="1530"/>
                  </a:lnTo>
                  <a:lnTo>
                    <a:pt x="291" y="1529"/>
                  </a:lnTo>
                  <a:lnTo>
                    <a:pt x="291" y="1528"/>
                  </a:lnTo>
                  <a:lnTo>
                    <a:pt x="291" y="1527"/>
                  </a:lnTo>
                  <a:lnTo>
                    <a:pt x="291" y="1525"/>
                  </a:lnTo>
                  <a:lnTo>
                    <a:pt x="291" y="1523"/>
                  </a:lnTo>
                  <a:lnTo>
                    <a:pt x="291" y="1521"/>
                  </a:lnTo>
                  <a:lnTo>
                    <a:pt x="292" y="1518"/>
                  </a:lnTo>
                  <a:lnTo>
                    <a:pt x="292" y="1517"/>
                  </a:lnTo>
                  <a:lnTo>
                    <a:pt x="293" y="1516"/>
                  </a:lnTo>
                  <a:lnTo>
                    <a:pt x="294" y="1515"/>
                  </a:lnTo>
                  <a:lnTo>
                    <a:pt x="296" y="1514"/>
                  </a:lnTo>
                  <a:lnTo>
                    <a:pt x="297" y="1513"/>
                  </a:lnTo>
                  <a:lnTo>
                    <a:pt x="299" y="1510"/>
                  </a:lnTo>
                  <a:lnTo>
                    <a:pt x="300" y="1508"/>
                  </a:lnTo>
                  <a:lnTo>
                    <a:pt x="301" y="1506"/>
                  </a:lnTo>
                  <a:lnTo>
                    <a:pt x="303" y="1505"/>
                  </a:lnTo>
                  <a:lnTo>
                    <a:pt x="303" y="1503"/>
                  </a:lnTo>
                  <a:lnTo>
                    <a:pt x="303" y="1502"/>
                  </a:lnTo>
                  <a:lnTo>
                    <a:pt x="304" y="1501"/>
                  </a:lnTo>
                  <a:lnTo>
                    <a:pt x="304" y="1500"/>
                  </a:lnTo>
                  <a:lnTo>
                    <a:pt x="304" y="1499"/>
                  </a:lnTo>
                  <a:lnTo>
                    <a:pt x="305" y="1498"/>
                  </a:lnTo>
                  <a:lnTo>
                    <a:pt x="306" y="1496"/>
                  </a:lnTo>
                  <a:lnTo>
                    <a:pt x="307" y="1496"/>
                  </a:lnTo>
                  <a:lnTo>
                    <a:pt x="308" y="1495"/>
                  </a:lnTo>
                  <a:lnTo>
                    <a:pt x="309" y="1495"/>
                  </a:lnTo>
                  <a:lnTo>
                    <a:pt x="311" y="1494"/>
                  </a:lnTo>
                  <a:lnTo>
                    <a:pt x="312" y="1494"/>
                  </a:lnTo>
                  <a:lnTo>
                    <a:pt x="313" y="1493"/>
                  </a:lnTo>
                  <a:lnTo>
                    <a:pt x="315" y="1492"/>
                  </a:lnTo>
                  <a:lnTo>
                    <a:pt x="318" y="1491"/>
                  </a:lnTo>
                  <a:lnTo>
                    <a:pt x="319" y="1490"/>
                  </a:lnTo>
                  <a:lnTo>
                    <a:pt x="320" y="1488"/>
                  </a:lnTo>
                  <a:lnTo>
                    <a:pt x="321" y="1487"/>
                  </a:lnTo>
                  <a:lnTo>
                    <a:pt x="323" y="1484"/>
                  </a:lnTo>
                  <a:lnTo>
                    <a:pt x="323" y="1483"/>
                  </a:lnTo>
                  <a:lnTo>
                    <a:pt x="323" y="1481"/>
                  </a:lnTo>
                  <a:lnTo>
                    <a:pt x="323" y="1480"/>
                  </a:lnTo>
                  <a:lnTo>
                    <a:pt x="323" y="1478"/>
                  </a:lnTo>
                  <a:lnTo>
                    <a:pt x="323" y="1477"/>
                  </a:lnTo>
                  <a:lnTo>
                    <a:pt x="323" y="1476"/>
                  </a:lnTo>
                  <a:lnTo>
                    <a:pt x="324" y="1473"/>
                  </a:lnTo>
                  <a:lnTo>
                    <a:pt x="324" y="1472"/>
                  </a:lnTo>
                  <a:lnTo>
                    <a:pt x="326" y="1471"/>
                  </a:lnTo>
                  <a:lnTo>
                    <a:pt x="326" y="1470"/>
                  </a:lnTo>
                  <a:lnTo>
                    <a:pt x="327" y="1470"/>
                  </a:lnTo>
                  <a:lnTo>
                    <a:pt x="328" y="1470"/>
                  </a:lnTo>
                  <a:lnTo>
                    <a:pt x="329" y="1469"/>
                  </a:lnTo>
                  <a:lnTo>
                    <a:pt x="331" y="1462"/>
                  </a:lnTo>
                  <a:lnTo>
                    <a:pt x="333" y="1461"/>
                  </a:lnTo>
                  <a:lnTo>
                    <a:pt x="334" y="1460"/>
                  </a:lnTo>
                  <a:lnTo>
                    <a:pt x="334" y="1458"/>
                  </a:lnTo>
                  <a:lnTo>
                    <a:pt x="335" y="1458"/>
                  </a:lnTo>
                  <a:lnTo>
                    <a:pt x="335" y="1457"/>
                  </a:lnTo>
                  <a:lnTo>
                    <a:pt x="336" y="1456"/>
                  </a:lnTo>
                  <a:lnTo>
                    <a:pt x="337" y="1455"/>
                  </a:lnTo>
                  <a:lnTo>
                    <a:pt x="338" y="1453"/>
                  </a:lnTo>
                  <a:lnTo>
                    <a:pt x="339" y="1451"/>
                  </a:lnTo>
                  <a:lnTo>
                    <a:pt x="341" y="1450"/>
                  </a:lnTo>
                  <a:lnTo>
                    <a:pt x="342" y="1450"/>
                  </a:lnTo>
                  <a:lnTo>
                    <a:pt x="343" y="1449"/>
                  </a:lnTo>
                  <a:lnTo>
                    <a:pt x="344" y="1448"/>
                  </a:lnTo>
                  <a:lnTo>
                    <a:pt x="344" y="1447"/>
                  </a:lnTo>
                  <a:lnTo>
                    <a:pt x="344" y="1446"/>
                  </a:lnTo>
                  <a:lnTo>
                    <a:pt x="343" y="1445"/>
                  </a:lnTo>
                  <a:lnTo>
                    <a:pt x="342" y="1443"/>
                  </a:lnTo>
                  <a:lnTo>
                    <a:pt x="341" y="1442"/>
                  </a:lnTo>
                  <a:lnTo>
                    <a:pt x="341" y="1441"/>
                  </a:lnTo>
                  <a:lnTo>
                    <a:pt x="341" y="1440"/>
                  </a:lnTo>
                  <a:lnTo>
                    <a:pt x="339" y="1440"/>
                  </a:lnTo>
                  <a:lnTo>
                    <a:pt x="339" y="1439"/>
                  </a:lnTo>
                  <a:lnTo>
                    <a:pt x="339" y="1438"/>
                  </a:lnTo>
                  <a:lnTo>
                    <a:pt x="338" y="1436"/>
                  </a:lnTo>
                  <a:lnTo>
                    <a:pt x="338" y="1435"/>
                  </a:lnTo>
                  <a:lnTo>
                    <a:pt x="337" y="1434"/>
                  </a:lnTo>
                  <a:lnTo>
                    <a:pt x="335" y="1432"/>
                  </a:lnTo>
                  <a:lnTo>
                    <a:pt x="334" y="1430"/>
                  </a:lnTo>
                  <a:lnTo>
                    <a:pt x="333" y="1428"/>
                  </a:lnTo>
                  <a:lnTo>
                    <a:pt x="331" y="1427"/>
                  </a:lnTo>
                  <a:lnTo>
                    <a:pt x="331" y="1426"/>
                  </a:lnTo>
                  <a:lnTo>
                    <a:pt x="333" y="1425"/>
                  </a:lnTo>
                  <a:lnTo>
                    <a:pt x="333" y="1424"/>
                  </a:lnTo>
                  <a:lnTo>
                    <a:pt x="333" y="1423"/>
                  </a:lnTo>
                  <a:lnTo>
                    <a:pt x="333" y="1421"/>
                  </a:lnTo>
                  <a:lnTo>
                    <a:pt x="333" y="1420"/>
                  </a:lnTo>
                  <a:lnTo>
                    <a:pt x="333" y="1419"/>
                  </a:lnTo>
                  <a:lnTo>
                    <a:pt x="334" y="1418"/>
                  </a:lnTo>
                  <a:lnTo>
                    <a:pt x="334" y="1417"/>
                  </a:lnTo>
                  <a:lnTo>
                    <a:pt x="334" y="1416"/>
                  </a:lnTo>
                  <a:lnTo>
                    <a:pt x="335" y="1415"/>
                  </a:lnTo>
                  <a:lnTo>
                    <a:pt x="336" y="1413"/>
                  </a:lnTo>
                  <a:lnTo>
                    <a:pt x="336" y="1412"/>
                  </a:lnTo>
                  <a:lnTo>
                    <a:pt x="336" y="1411"/>
                  </a:lnTo>
                  <a:lnTo>
                    <a:pt x="337" y="1410"/>
                  </a:lnTo>
                  <a:lnTo>
                    <a:pt x="338" y="1409"/>
                  </a:lnTo>
                  <a:lnTo>
                    <a:pt x="338" y="1408"/>
                  </a:lnTo>
                  <a:lnTo>
                    <a:pt x="339" y="1406"/>
                  </a:lnTo>
                  <a:lnTo>
                    <a:pt x="339" y="1405"/>
                  </a:lnTo>
                  <a:lnTo>
                    <a:pt x="341" y="1404"/>
                  </a:lnTo>
                  <a:lnTo>
                    <a:pt x="342" y="1404"/>
                  </a:lnTo>
                  <a:lnTo>
                    <a:pt x="342" y="1403"/>
                  </a:lnTo>
                  <a:lnTo>
                    <a:pt x="343" y="1402"/>
                  </a:lnTo>
                  <a:lnTo>
                    <a:pt x="343" y="1401"/>
                  </a:lnTo>
                  <a:lnTo>
                    <a:pt x="343" y="1400"/>
                  </a:lnTo>
                  <a:lnTo>
                    <a:pt x="343" y="1398"/>
                  </a:lnTo>
                  <a:lnTo>
                    <a:pt x="343" y="1397"/>
                  </a:lnTo>
                  <a:lnTo>
                    <a:pt x="345" y="1393"/>
                  </a:lnTo>
                  <a:lnTo>
                    <a:pt x="346" y="1394"/>
                  </a:lnTo>
                  <a:lnTo>
                    <a:pt x="349" y="1394"/>
                  </a:lnTo>
                  <a:lnTo>
                    <a:pt x="350" y="1394"/>
                  </a:lnTo>
                  <a:lnTo>
                    <a:pt x="352" y="1395"/>
                  </a:lnTo>
                  <a:lnTo>
                    <a:pt x="361" y="1394"/>
                  </a:lnTo>
                  <a:lnTo>
                    <a:pt x="364" y="1393"/>
                  </a:lnTo>
                  <a:lnTo>
                    <a:pt x="367" y="1391"/>
                  </a:lnTo>
                  <a:lnTo>
                    <a:pt x="372" y="1391"/>
                  </a:lnTo>
                  <a:lnTo>
                    <a:pt x="373" y="1391"/>
                  </a:lnTo>
                  <a:lnTo>
                    <a:pt x="374" y="1393"/>
                  </a:lnTo>
                  <a:lnTo>
                    <a:pt x="374" y="1394"/>
                  </a:lnTo>
                  <a:lnTo>
                    <a:pt x="375" y="1395"/>
                  </a:lnTo>
                  <a:lnTo>
                    <a:pt x="375" y="1396"/>
                  </a:lnTo>
                  <a:lnTo>
                    <a:pt x="376" y="1397"/>
                  </a:lnTo>
                  <a:lnTo>
                    <a:pt x="378" y="1397"/>
                  </a:lnTo>
                  <a:lnTo>
                    <a:pt x="379" y="1397"/>
                  </a:lnTo>
                  <a:lnTo>
                    <a:pt x="380" y="1397"/>
                  </a:lnTo>
                  <a:lnTo>
                    <a:pt x="381" y="1397"/>
                  </a:lnTo>
                  <a:lnTo>
                    <a:pt x="382" y="1397"/>
                  </a:lnTo>
                  <a:lnTo>
                    <a:pt x="383" y="1396"/>
                  </a:lnTo>
                  <a:lnTo>
                    <a:pt x="385" y="1396"/>
                  </a:lnTo>
                  <a:lnTo>
                    <a:pt x="386" y="1395"/>
                  </a:lnTo>
                  <a:lnTo>
                    <a:pt x="387" y="1395"/>
                  </a:lnTo>
                  <a:lnTo>
                    <a:pt x="388" y="1394"/>
                  </a:lnTo>
                  <a:lnTo>
                    <a:pt x="401" y="1395"/>
                  </a:lnTo>
                  <a:lnTo>
                    <a:pt x="402" y="1395"/>
                  </a:lnTo>
                  <a:lnTo>
                    <a:pt x="403" y="1395"/>
                  </a:lnTo>
                  <a:lnTo>
                    <a:pt x="404" y="1396"/>
                  </a:lnTo>
                  <a:lnTo>
                    <a:pt x="405" y="1396"/>
                  </a:lnTo>
                  <a:lnTo>
                    <a:pt x="406" y="1397"/>
                  </a:lnTo>
                  <a:lnTo>
                    <a:pt x="408" y="1397"/>
                  </a:lnTo>
                  <a:lnTo>
                    <a:pt x="409" y="1398"/>
                  </a:lnTo>
                  <a:lnTo>
                    <a:pt x="409" y="1400"/>
                  </a:lnTo>
                  <a:lnTo>
                    <a:pt x="410" y="1401"/>
                  </a:lnTo>
                  <a:lnTo>
                    <a:pt x="411" y="1401"/>
                  </a:lnTo>
                  <a:lnTo>
                    <a:pt x="412" y="1400"/>
                  </a:lnTo>
                  <a:lnTo>
                    <a:pt x="413" y="1400"/>
                  </a:lnTo>
                  <a:lnTo>
                    <a:pt x="419" y="1365"/>
                  </a:lnTo>
                  <a:lnTo>
                    <a:pt x="424" y="1342"/>
                  </a:lnTo>
                  <a:lnTo>
                    <a:pt x="427" y="1321"/>
                  </a:lnTo>
                  <a:lnTo>
                    <a:pt x="427" y="1320"/>
                  </a:lnTo>
                  <a:lnTo>
                    <a:pt x="426" y="1320"/>
                  </a:lnTo>
                  <a:lnTo>
                    <a:pt x="426" y="1319"/>
                  </a:lnTo>
                  <a:lnTo>
                    <a:pt x="425" y="1318"/>
                  </a:lnTo>
                  <a:lnTo>
                    <a:pt x="424" y="1315"/>
                  </a:lnTo>
                  <a:lnTo>
                    <a:pt x="423" y="1314"/>
                  </a:lnTo>
                  <a:lnTo>
                    <a:pt x="421" y="1312"/>
                  </a:lnTo>
                  <a:lnTo>
                    <a:pt x="420" y="1311"/>
                  </a:lnTo>
                  <a:lnTo>
                    <a:pt x="416" y="1305"/>
                  </a:lnTo>
                  <a:lnTo>
                    <a:pt x="413" y="1299"/>
                  </a:lnTo>
                  <a:lnTo>
                    <a:pt x="412" y="1298"/>
                  </a:lnTo>
                  <a:lnTo>
                    <a:pt x="412" y="1293"/>
                  </a:lnTo>
                  <a:lnTo>
                    <a:pt x="410" y="1286"/>
                  </a:lnTo>
                  <a:lnTo>
                    <a:pt x="410" y="1285"/>
                  </a:lnTo>
                  <a:lnTo>
                    <a:pt x="410" y="1284"/>
                  </a:lnTo>
                  <a:lnTo>
                    <a:pt x="410" y="1283"/>
                  </a:lnTo>
                  <a:lnTo>
                    <a:pt x="410" y="1282"/>
                  </a:lnTo>
                  <a:lnTo>
                    <a:pt x="409" y="1281"/>
                  </a:lnTo>
                  <a:lnTo>
                    <a:pt x="408" y="1277"/>
                  </a:lnTo>
                  <a:lnTo>
                    <a:pt x="406" y="1276"/>
                  </a:lnTo>
                  <a:lnTo>
                    <a:pt x="406" y="1275"/>
                  </a:lnTo>
                  <a:lnTo>
                    <a:pt x="408" y="1275"/>
                  </a:lnTo>
                  <a:lnTo>
                    <a:pt x="405" y="1269"/>
                  </a:lnTo>
                  <a:lnTo>
                    <a:pt x="403" y="1264"/>
                  </a:lnTo>
                  <a:lnTo>
                    <a:pt x="403" y="1263"/>
                  </a:lnTo>
                  <a:lnTo>
                    <a:pt x="404" y="1263"/>
                  </a:lnTo>
                  <a:lnTo>
                    <a:pt x="404" y="1262"/>
                  </a:lnTo>
                  <a:lnTo>
                    <a:pt x="404" y="1260"/>
                  </a:lnTo>
                  <a:lnTo>
                    <a:pt x="404" y="1259"/>
                  </a:lnTo>
                  <a:lnTo>
                    <a:pt x="403" y="1254"/>
                  </a:lnTo>
                  <a:lnTo>
                    <a:pt x="402" y="1248"/>
                  </a:lnTo>
                  <a:lnTo>
                    <a:pt x="403" y="1247"/>
                  </a:lnTo>
                  <a:lnTo>
                    <a:pt x="404" y="1246"/>
                  </a:lnTo>
                  <a:lnTo>
                    <a:pt x="405" y="1245"/>
                  </a:lnTo>
                  <a:lnTo>
                    <a:pt x="405" y="1244"/>
                  </a:lnTo>
                  <a:lnTo>
                    <a:pt x="406" y="1242"/>
                  </a:lnTo>
                  <a:lnTo>
                    <a:pt x="408" y="1241"/>
                  </a:lnTo>
                  <a:lnTo>
                    <a:pt x="409" y="1239"/>
                  </a:lnTo>
                  <a:lnTo>
                    <a:pt x="409" y="1238"/>
                  </a:lnTo>
                  <a:lnTo>
                    <a:pt x="409" y="1236"/>
                  </a:lnTo>
                  <a:lnTo>
                    <a:pt x="409" y="1234"/>
                  </a:lnTo>
                  <a:lnTo>
                    <a:pt x="409" y="1233"/>
                  </a:lnTo>
                  <a:lnTo>
                    <a:pt x="409" y="1232"/>
                  </a:lnTo>
                  <a:lnTo>
                    <a:pt x="409" y="1231"/>
                  </a:lnTo>
                  <a:lnTo>
                    <a:pt x="409" y="1229"/>
                  </a:lnTo>
                  <a:lnTo>
                    <a:pt x="408" y="1227"/>
                  </a:lnTo>
                  <a:lnTo>
                    <a:pt x="405" y="1219"/>
                  </a:lnTo>
                  <a:lnTo>
                    <a:pt x="404" y="1217"/>
                  </a:lnTo>
                  <a:lnTo>
                    <a:pt x="403" y="1215"/>
                  </a:lnTo>
                  <a:lnTo>
                    <a:pt x="403" y="1212"/>
                  </a:lnTo>
                  <a:lnTo>
                    <a:pt x="403" y="1210"/>
                  </a:lnTo>
                  <a:lnTo>
                    <a:pt x="402" y="1208"/>
                  </a:lnTo>
                  <a:lnTo>
                    <a:pt x="402" y="1204"/>
                  </a:lnTo>
                  <a:lnTo>
                    <a:pt x="402" y="1203"/>
                  </a:lnTo>
                  <a:lnTo>
                    <a:pt x="402" y="1201"/>
                  </a:lnTo>
                  <a:lnTo>
                    <a:pt x="401" y="1201"/>
                  </a:lnTo>
                  <a:lnTo>
                    <a:pt x="401" y="1199"/>
                  </a:lnTo>
                  <a:lnTo>
                    <a:pt x="402" y="1191"/>
                  </a:lnTo>
                  <a:lnTo>
                    <a:pt x="402" y="1187"/>
                  </a:lnTo>
                  <a:lnTo>
                    <a:pt x="402" y="1186"/>
                  </a:lnTo>
                  <a:lnTo>
                    <a:pt x="402" y="1185"/>
                  </a:lnTo>
                  <a:lnTo>
                    <a:pt x="402" y="1182"/>
                  </a:lnTo>
                  <a:lnTo>
                    <a:pt x="402" y="1176"/>
                  </a:lnTo>
                  <a:lnTo>
                    <a:pt x="403" y="1170"/>
                  </a:lnTo>
                  <a:lnTo>
                    <a:pt x="403" y="1167"/>
                  </a:lnTo>
                  <a:lnTo>
                    <a:pt x="403" y="1166"/>
                  </a:lnTo>
                  <a:lnTo>
                    <a:pt x="405" y="1163"/>
                  </a:lnTo>
                  <a:lnTo>
                    <a:pt x="408" y="1157"/>
                  </a:lnTo>
                  <a:lnTo>
                    <a:pt x="410" y="1155"/>
                  </a:lnTo>
                  <a:lnTo>
                    <a:pt x="410" y="1154"/>
                  </a:lnTo>
                  <a:lnTo>
                    <a:pt x="411" y="1152"/>
                  </a:lnTo>
                  <a:lnTo>
                    <a:pt x="412" y="1150"/>
                  </a:lnTo>
                  <a:lnTo>
                    <a:pt x="415" y="1146"/>
                  </a:lnTo>
                  <a:lnTo>
                    <a:pt x="416" y="1142"/>
                  </a:lnTo>
                  <a:lnTo>
                    <a:pt x="417" y="1140"/>
                  </a:lnTo>
                  <a:lnTo>
                    <a:pt x="419" y="1137"/>
                  </a:lnTo>
                  <a:lnTo>
                    <a:pt x="420" y="1135"/>
                  </a:lnTo>
                  <a:lnTo>
                    <a:pt x="421" y="1133"/>
                  </a:lnTo>
                  <a:lnTo>
                    <a:pt x="427" y="1121"/>
                  </a:lnTo>
                  <a:lnTo>
                    <a:pt x="438" y="1102"/>
                  </a:lnTo>
                  <a:lnTo>
                    <a:pt x="445" y="1089"/>
                  </a:lnTo>
                  <a:lnTo>
                    <a:pt x="446" y="1088"/>
                  </a:lnTo>
                  <a:lnTo>
                    <a:pt x="446" y="1087"/>
                  </a:lnTo>
                  <a:lnTo>
                    <a:pt x="447" y="1087"/>
                  </a:lnTo>
                  <a:lnTo>
                    <a:pt x="448" y="1084"/>
                  </a:lnTo>
                  <a:lnTo>
                    <a:pt x="448" y="1083"/>
                  </a:lnTo>
                  <a:lnTo>
                    <a:pt x="449" y="1081"/>
                  </a:lnTo>
                  <a:lnTo>
                    <a:pt x="452" y="1075"/>
                  </a:lnTo>
                  <a:lnTo>
                    <a:pt x="454" y="1068"/>
                  </a:lnTo>
                  <a:lnTo>
                    <a:pt x="456" y="1065"/>
                  </a:lnTo>
                  <a:lnTo>
                    <a:pt x="455" y="1065"/>
                  </a:lnTo>
                  <a:lnTo>
                    <a:pt x="455" y="1064"/>
                  </a:lnTo>
                  <a:lnTo>
                    <a:pt x="454" y="1064"/>
                  </a:lnTo>
                  <a:lnTo>
                    <a:pt x="453" y="1064"/>
                  </a:lnTo>
                  <a:lnTo>
                    <a:pt x="453" y="1062"/>
                  </a:lnTo>
                  <a:lnTo>
                    <a:pt x="452" y="1062"/>
                  </a:lnTo>
                  <a:lnTo>
                    <a:pt x="452" y="1061"/>
                  </a:lnTo>
                  <a:lnTo>
                    <a:pt x="450" y="1060"/>
                  </a:lnTo>
                  <a:lnTo>
                    <a:pt x="450" y="1059"/>
                  </a:lnTo>
                  <a:lnTo>
                    <a:pt x="449" y="1058"/>
                  </a:lnTo>
                  <a:lnTo>
                    <a:pt x="449" y="1057"/>
                  </a:lnTo>
                  <a:lnTo>
                    <a:pt x="449" y="1055"/>
                  </a:lnTo>
                  <a:lnTo>
                    <a:pt x="449" y="1054"/>
                  </a:lnTo>
                  <a:lnTo>
                    <a:pt x="448" y="1054"/>
                  </a:lnTo>
                  <a:lnTo>
                    <a:pt x="447" y="1053"/>
                  </a:lnTo>
                  <a:lnTo>
                    <a:pt x="447" y="1052"/>
                  </a:lnTo>
                  <a:lnTo>
                    <a:pt x="445" y="1050"/>
                  </a:lnTo>
                  <a:lnTo>
                    <a:pt x="442" y="1047"/>
                  </a:lnTo>
                  <a:lnTo>
                    <a:pt x="441" y="1046"/>
                  </a:lnTo>
                  <a:lnTo>
                    <a:pt x="440" y="1045"/>
                  </a:lnTo>
                  <a:lnTo>
                    <a:pt x="439" y="1044"/>
                  </a:lnTo>
                  <a:lnTo>
                    <a:pt x="437" y="1042"/>
                  </a:lnTo>
                  <a:lnTo>
                    <a:pt x="434" y="1040"/>
                  </a:lnTo>
                  <a:lnTo>
                    <a:pt x="433" y="1039"/>
                  </a:lnTo>
                  <a:lnTo>
                    <a:pt x="432" y="1038"/>
                  </a:lnTo>
                  <a:lnTo>
                    <a:pt x="430" y="1040"/>
                  </a:lnTo>
                  <a:lnTo>
                    <a:pt x="428" y="1040"/>
                  </a:lnTo>
                  <a:lnTo>
                    <a:pt x="425" y="1044"/>
                  </a:lnTo>
                  <a:lnTo>
                    <a:pt x="424" y="1043"/>
                  </a:lnTo>
                  <a:lnTo>
                    <a:pt x="424" y="1042"/>
                  </a:lnTo>
                  <a:lnTo>
                    <a:pt x="423" y="1040"/>
                  </a:lnTo>
                  <a:lnTo>
                    <a:pt x="421" y="1039"/>
                  </a:lnTo>
                  <a:lnTo>
                    <a:pt x="420" y="1038"/>
                  </a:lnTo>
                  <a:lnTo>
                    <a:pt x="420" y="1037"/>
                  </a:lnTo>
                  <a:lnTo>
                    <a:pt x="419" y="1037"/>
                  </a:lnTo>
                  <a:lnTo>
                    <a:pt x="419" y="1036"/>
                  </a:lnTo>
                  <a:lnTo>
                    <a:pt x="418" y="1036"/>
                  </a:lnTo>
                  <a:lnTo>
                    <a:pt x="417" y="1036"/>
                  </a:lnTo>
                  <a:lnTo>
                    <a:pt x="417" y="1035"/>
                  </a:lnTo>
                  <a:lnTo>
                    <a:pt x="415" y="1034"/>
                  </a:lnTo>
                  <a:lnTo>
                    <a:pt x="413" y="1034"/>
                  </a:lnTo>
                  <a:lnTo>
                    <a:pt x="412" y="1034"/>
                  </a:lnTo>
                  <a:lnTo>
                    <a:pt x="412" y="1032"/>
                  </a:lnTo>
                  <a:lnTo>
                    <a:pt x="411" y="1032"/>
                  </a:lnTo>
                  <a:lnTo>
                    <a:pt x="410" y="1032"/>
                  </a:lnTo>
                  <a:lnTo>
                    <a:pt x="409" y="1032"/>
                  </a:lnTo>
                  <a:lnTo>
                    <a:pt x="408" y="1032"/>
                  </a:lnTo>
                  <a:lnTo>
                    <a:pt x="406" y="1032"/>
                  </a:lnTo>
                  <a:lnTo>
                    <a:pt x="405" y="1032"/>
                  </a:lnTo>
                  <a:lnTo>
                    <a:pt x="404" y="1032"/>
                  </a:lnTo>
                  <a:lnTo>
                    <a:pt x="403" y="1034"/>
                  </a:lnTo>
                  <a:lnTo>
                    <a:pt x="400" y="1031"/>
                  </a:lnTo>
                  <a:lnTo>
                    <a:pt x="400" y="1030"/>
                  </a:lnTo>
                  <a:lnTo>
                    <a:pt x="398" y="1030"/>
                  </a:lnTo>
                  <a:lnTo>
                    <a:pt x="397" y="1030"/>
                  </a:lnTo>
                  <a:lnTo>
                    <a:pt x="394" y="1029"/>
                  </a:lnTo>
                  <a:lnTo>
                    <a:pt x="393" y="1029"/>
                  </a:lnTo>
                  <a:lnTo>
                    <a:pt x="391" y="1030"/>
                  </a:lnTo>
                  <a:lnTo>
                    <a:pt x="391" y="1031"/>
                  </a:lnTo>
                  <a:lnTo>
                    <a:pt x="390" y="1031"/>
                  </a:lnTo>
                  <a:lnTo>
                    <a:pt x="389" y="1032"/>
                  </a:lnTo>
                  <a:lnTo>
                    <a:pt x="389" y="1034"/>
                  </a:lnTo>
                  <a:lnTo>
                    <a:pt x="388" y="1036"/>
                  </a:lnTo>
                  <a:lnTo>
                    <a:pt x="387" y="1039"/>
                  </a:lnTo>
                  <a:lnTo>
                    <a:pt x="386" y="1043"/>
                  </a:lnTo>
                  <a:lnTo>
                    <a:pt x="385" y="1044"/>
                  </a:lnTo>
                  <a:lnTo>
                    <a:pt x="382" y="1046"/>
                  </a:lnTo>
                  <a:lnTo>
                    <a:pt x="380" y="1044"/>
                  </a:lnTo>
                  <a:lnTo>
                    <a:pt x="379" y="1044"/>
                  </a:lnTo>
                  <a:lnTo>
                    <a:pt x="379" y="1043"/>
                  </a:lnTo>
                  <a:lnTo>
                    <a:pt x="378" y="1042"/>
                  </a:lnTo>
                  <a:lnTo>
                    <a:pt x="378" y="1040"/>
                  </a:lnTo>
                  <a:lnTo>
                    <a:pt x="378" y="1039"/>
                  </a:lnTo>
                  <a:lnTo>
                    <a:pt x="376" y="1039"/>
                  </a:lnTo>
                  <a:lnTo>
                    <a:pt x="375" y="1038"/>
                  </a:lnTo>
                  <a:lnTo>
                    <a:pt x="375" y="1037"/>
                  </a:lnTo>
                  <a:lnTo>
                    <a:pt x="374" y="1037"/>
                  </a:lnTo>
                  <a:lnTo>
                    <a:pt x="372" y="1035"/>
                  </a:lnTo>
                  <a:lnTo>
                    <a:pt x="370" y="1034"/>
                  </a:lnTo>
                  <a:lnTo>
                    <a:pt x="366" y="1031"/>
                  </a:lnTo>
                  <a:lnTo>
                    <a:pt x="364" y="1029"/>
                  </a:lnTo>
                  <a:lnTo>
                    <a:pt x="364" y="1028"/>
                  </a:lnTo>
                  <a:lnTo>
                    <a:pt x="358" y="1025"/>
                  </a:lnTo>
                  <a:lnTo>
                    <a:pt x="358" y="1024"/>
                  </a:lnTo>
                  <a:lnTo>
                    <a:pt x="358" y="1023"/>
                  </a:lnTo>
                  <a:lnTo>
                    <a:pt x="358" y="1022"/>
                  </a:lnTo>
                  <a:lnTo>
                    <a:pt x="358" y="1021"/>
                  </a:lnTo>
                  <a:lnTo>
                    <a:pt x="358" y="1020"/>
                  </a:lnTo>
                  <a:lnTo>
                    <a:pt x="357" y="1019"/>
                  </a:lnTo>
                  <a:lnTo>
                    <a:pt x="356" y="1017"/>
                  </a:lnTo>
                  <a:lnTo>
                    <a:pt x="356" y="1014"/>
                  </a:lnTo>
                  <a:lnTo>
                    <a:pt x="356" y="1012"/>
                  </a:lnTo>
                  <a:lnTo>
                    <a:pt x="355" y="1008"/>
                  </a:lnTo>
                  <a:lnTo>
                    <a:pt x="355" y="1006"/>
                  </a:lnTo>
                  <a:lnTo>
                    <a:pt x="353" y="997"/>
                  </a:lnTo>
                  <a:lnTo>
                    <a:pt x="353" y="994"/>
                  </a:lnTo>
                  <a:lnTo>
                    <a:pt x="353" y="993"/>
                  </a:lnTo>
                  <a:lnTo>
                    <a:pt x="352" y="993"/>
                  </a:lnTo>
                  <a:lnTo>
                    <a:pt x="351" y="992"/>
                  </a:lnTo>
                  <a:lnTo>
                    <a:pt x="351" y="986"/>
                  </a:lnTo>
                  <a:lnTo>
                    <a:pt x="349" y="978"/>
                  </a:lnTo>
                  <a:lnTo>
                    <a:pt x="348" y="975"/>
                  </a:lnTo>
                  <a:lnTo>
                    <a:pt x="348" y="971"/>
                  </a:lnTo>
                  <a:lnTo>
                    <a:pt x="345" y="965"/>
                  </a:lnTo>
                  <a:lnTo>
                    <a:pt x="345" y="964"/>
                  </a:lnTo>
                  <a:lnTo>
                    <a:pt x="345" y="963"/>
                  </a:lnTo>
                  <a:lnTo>
                    <a:pt x="345" y="961"/>
                  </a:lnTo>
                  <a:lnTo>
                    <a:pt x="344" y="957"/>
                  </a:lnTo>
                  <a:lnTo>
                    <a:pt x="344" y="956"/>
                  </a:lnTo>
                  <a:lnTo>
                    <a:pt x="344" y="955"/>
                  </a:lnTo>
                  <a:lnTo>
                    <a:pt x="344" y="954"/>
                  </a:lnTo>
                  <a:lnTo>
                    <a:pt x="345" y="954"/>
                  </a:lnTo>
                  <a:lnTo>
                    <a:pt x="345" y="953"/>
                  </a:lnTo>
                  <a:lnTo>
                    <a:pt x="345" y="952"/>
                  </a:lnTo>
                  <a:lnTo>
                    <a:pt x="344" y="950"/>
                  </a:lnTo>
                  <a:lnTo>
                    <a:pt x="344" y="949"/>
                  </a:lnTo>
                  <a:lnTo>
                    <a:pt x="344" y="948"/>
                  </a:lnTo>
                  <a:lnTo>
                    <a:pt x="344" y="947"/>
                  </a:lnTo>
                  <a:lnTo>
                    <a:pt x="344" y="941"/>
                  </a:lnTo>
                  <a:lnTo>
                    <a:pt x="344" y="940"/>
                  </a:lnTo>
                  <a:lnTo>
                    <a:pt x="343" y="939"/>
                  </a:lnTo>
                  <a:lnTo>
                    <a:pt x="343" y="938"/>
                  </a:lnTo>
                  <a:lnTo>
                    <a:pt x="342" y="935"/>
                  </a:lnTo>
                  <a:lnTo>
                    <a:pt x="342" y="934"/>
                  </a:lnTo>
                  <a:lnTo>
                    <a:pt x="342" y="933"/>
                  </a:lnTo>
                  <a:lnTo>
                    <a:pt x="342" y="932"/>
                  </a:lnTo>
                  <a:lnTo>
                    <a:pt x="341" y="931"/>
                  </a:lnTo>
                  <a:lnTo>
                    <a:pt x="339" y="930"/>
                  </a:lnTo>
                  <a:lnTo>
                    <a:pt x="338" y="930"/>
                  </a:lnTo>
                  <a:lnTo>
                    <a:pt x="338" y="923"/>
                  </a:lnTo>
                  <a:lnTo>
                    <a:pt x="338" y="922"/>
                  </a:lnTo>
                  <a:lnTo>
                    <a:pt x="338" y="920"/>
                  </a:lnTo>
                  <a:lnTo>
                    <a:pt x="338" y="919"/>
                  </a:lnTo>
                  <a:lnTo>
                    <a:pt x="337" y="918"/>
                  </a:lnTo>
                  <a:lnTo>
                    <a:pt x="337" y="917"/>
                  </a:lnTo>
                  <a:lnTo>
                    <a:pt x="337" y="916"/>
                  </a:lnTo>
                  <a:lnTo>
                    <a:pt x="337" y="915"/>
                  </a:lnTo>
                  <a:lnTo>
                    <a:pt x="336" y="913"/>
                  </a:lnTo>
                  <a:lnTo>
                    <a:pt x="335" y="912"/>
                  </a:lnTo>
                  <a:lnTo>
                    <a:pt x="333" y="910"/>
                  </a:lnTo>
                  <a:lnTo>
                    <a:pt x="331" y="909"/>
                  </a:lnTo>
                  <a:lnTo>
                    <a:pt x="329" y="907"/>
                  </a:lnTo>
                  <a:lnTo>
                    <a:pt x="327" y="904"/>
                  </a:lnTo>
                  <a:lnTo>
                    <a:pt x="326" y="903"/>
                  </a:lnTo>
                  <a:lnTo>
                    <a:pt x="324" y="902"/>
                  </a:lnTo>
                  <a:lnTo>
                    <a:pt x="324" y="901"/>
                  </a:lnTo>
                  <a:lnTo>
                    <a:pt x="323" y="901"/>
                  </a:lnTo>
                  <a:lnTo>
                    <a:pt x="323" y="900"/>
                  </a:lnTo>
                  <a:lnTo>
                    <a:pt x="323" y="898"/>
                  </a:lnTo>
                  <a:lnTo>
                    <a:pt x="322" y="898"/>
                  </a:lnTo>
                  <a:lnTo>
                    <a:pt x="322" y="897"/>
                  </a:lnTo>
                  <a:lnTo>
                    <a:pt x="321" y="896"/>
                  </a:lnTo>
                  <a:lnTo>
                    <a:pt x="320" y="894"/>
                  </a:lnTo>
                  <a:lnTo>
                    <a:pt x="319" y="894"/>
                  </a:lnTo>
                  <a:lnTo>
                    <a:pt x="320" y="893"/>
                  </a:lnTo>
                  <a:lnTo>
                    <a:pt x="319" y="892"/>
                  </a:lnTo>
                  <a:lnTo>
                    <a:pt x="319" y="890"/>
                  </a:lnTo>
                  <a:lnTo>
                    <a:pt x="319" y="889"/>
                  </a:lnTo>
                  <a:lnTo>
                    <a:pt x="319" y="888"/>
                  </a:lnTo>
                  <a:lnTo>
                    <a:pt x="319" y="887"/>
                  </a:lnTo>
                  <a:lnTo>
                    <a:pt x="319" y="886"/>
                  </a:lnTo>
                  <a:lnTo>
                    <a:pt x="319" y="885"/>
                  </a:lnTo>
                  <a:lnTo>
                    <a:pt x="319" y="882"/>
                  </a:lnTo>
                  <a:lnTo>
                    <a:pt x="319" y="881"/>
                  </a:lnTo>
                  <a:lnTo>
                    <a:pt x="318" y="882"/>
                  </a:lnTo>
                  <a:lnTo>
                    <a:pt x="318" y="885"/>
                  </a:lnTo>
                  <a:lnTo>
                    <a:pt x="318" y="886"/>
                  </a:lnTo>
                  <a:lnTo>
                    <a:pt x="314" y="885"/>
                  </a:lnTo>
                  <a:lnTo>
                    <a:pt x="314" y="883"/>
                  </a:lnTo>
                  <a:lnTo>
                    <a:pt x="315" y="883"/>
                  </a:lnTo>
                  <a:lnTo>
                    <a:pt x="316" y="883"/>
                  </a:lnTo>
                  <a:lnTo>
                    <a:pt x="318" y="882"/>
                  </a:lnTo>
                  <a:lnTo>
                    <a:pt x="318" y="881"/>
                  </a:lnTo>
                  <a:lnTo>
                    <a:pt x="318" y="880"/>
                  </a:lnTo>
                  <a:lnTo>
                    <a:pt x="316" y="879"/>
                  </a:lnTo>
                  <a:lnTo>
                    <a:pt x="318" y="879"/>
                  </a:lnTo>
                  <a:lnTo>
                    <a:pt x="318" y="878"/>
                  </a:lnTo>
                  <a:lnTo>
                    <a:pt x="318" y="875"/>
                  </a:lnTo>
                  <a:lnTo>
                    <a:pt x="318" y="874"/>
                  </a:lnTo>
                  <a:lnTo>
                    <a:pt x="316" y="874"/>
                  </a:lnTo>
                  <a:lnTo>
                    <a:pt x="316" y="873"/>
                  </a:lnTo>
                  <a:lnTo>
                    <a:pt x="315" y="873"/>
                  </a:lnTo>
                  <a:lnTo>
                    <a:pt x="315" y="872"/>
                  </a:lnTo>
                  <a:lnTo>
                    <a:pt x="315" y="871"/>
                  </a:lnTo>
                  <a:lnTo>
                    <a:pt x="314" y="870"/>
                  </a:lnTo>
                  <a:lnTo>
                    <a:pt x="314" y="868"/>
                  </a:lnTo>
                  <a:lnTo>
                    <a:pt x="314" y="867"/>
                  </a:lnTo>
                  <a:lnTo>
                    <a:pt x="314" y="866"/>
                  </a:lnTo>
                  <a:lnTo>
                    <a:pt x="313" y="866"/>
                  </a:lnTo>
                  <a:lnTo>
                    <a:pt x="313" y="865"/>
                  </a:lnTo>
                  <a:lnTo>
                    <a:pt x="312" y="865"/>
                  </a:lnTo>
                  <a:lnTo>
                    <a:pt x="312" y="864"/>
                  </a:lnTo>
                  <a:lnTo>
                    <a:pt x="311" y="863"/>
                  </a:lnTo>
                  <a:lnTo>
                    <a:pt x="311" y="862"/>
                  </a:lnTo>
                  <a:lnTo>
                    <a:pt x="309" y="862"/>
                  </a:lnTo>
                  <a:lnTo>
                    <a:pt x="309" y="860"/>
                  </a:lnTo>
                  <a:lnTo>
                    <a:pt x="311" y="860"/>
                  </a:lnTo>
                  <a:lnTo>
                    <a:pt x="311" y="857"/>
                  </a:lnTo>
                  <a:lnTo>
                    <a:pt x="309" y="856"/>
                  </a:lnTo>
                  <a:lnTo>
                    <a:pt x="308" y="855"/>
                  </a:lnTo>
                  <a:lnTo>
                    <a:pt x="304" y="849"/>
                  </a:lnTo>
                  <a:lnTo>
                    <a:pt x="303" y="848"/>
                  </a:lnTo>
                  <a:lnTo>
                    <a:pt x="303" y="847"/>
                  </a:lnTo>
                  <a:lnTo>
                    <a:pt x="303" y="845"/>
                  </a:lnTo>
                  <a:lnTo>
                    <a:pt x="303" y="844"/>
                  </a:lnTo>
                  <a:lnTo>
                    <a:pt x="303" y="843"/>
                  </a:lnTo>
                  <a:lnTo>
                    <a:pt x="301" y="843"/>
                  </a:lnTo>
                  <a:lnTo>
                    <a:pt x="301" y="842"/>
                  </a:lnTo>
                  <a:lnTo>
                    <a:pt x="300" y="841"/>
                  </a:lnTo>
                  <a:lnTo>
                    <a:pt x="299" y="841"/>
                  </a:lnTo>
                  <a:lnTo>
                    <a:pt x="299" y="840"/>
                  </a:lnTo>
                  <a:lnTo>
                    <a:pt x="299" y="838"/>
                  </a:lnTo>
                  <a:lnTo>
                    <a:pt x="298" y="838"/>
                  </a:lnTo>
                  <a:lnTo>
                    <a:pt x="297" y="836"/>
                  </a:lnTo>
                  <a:lnTo>
                    <a:pt x="297" y="834"/>
                  </a:lnTo>
                  <a:lnTo>
                    <a:pt x="297" y="830"/>
                  </a:lnTo>
                  <a:lnTo>
                    <a:pt x="298" y="826"/>
                  </a:lnTo>
                  <a:lnTo>
                    <a:pt x="299" y="821"/>
                  </a:lnTo>
                  <a:lnTo>
                    <a:pt x="299" y="819"/>
                  </a:lnTo>
                  <a:lnTo>
                    <a:pt x="299" y="818"/>
                  </a:lnTo>
                  <a:lnTo>
                    <a:pt x="300" y="818"/>
                  </a:lnTo>
                  <a:lnTo>
                    <a:pt x="300" y="816"/>
                  </a:lnTo>
                  <a:lnTo>
                    <a:pt x="300" y="814"/>
                  </a:lnTo>
                  <a:lnTo>
                    <a:pt x="303" y="808"/>
                  </a:lnTo>
                  <a:lnTo>
                    <a:pt x="303" y="807"/>
                  </a:lnTo>
                  <a:lnTo>
                    <a:pt x="301" y="807"/>
                  </a:lnTo>
                  <a:lnTo>
                    <a:pt x="301" y="806"/>
                  </a:lnTo>
                  <a:lnTo>
                    <a:pt x="301" y="805"/>
                  </a:lnTo>
                  <a:lnTo>
                    <a:pt x="301" y="804"/>
                  </a:lnTo>
                  <a:lnTo>
                    <a:pt x="301" y="803"/>
                  </a:lnTo>
                  <a:lnTo>
                    <a:pt x="301" y="801"/>
                  </a:lnTo>
                  <a:lnTo>
                    <a:pt x="301" y="799"/>
                  </a:lnTo>
                  <a:lnTo>
                    <a:pt x="301" y="798"/>
                  </a:lnTo>
                  <a:lnTo>
                    <a:pt x="303" y="796"/>
                  </a:lnTo>
                  <a:lnTo>
                    <a:pt x="304" y="793"/>
                  </a:lnTo>
                  <a:lnTo>
                    <a:pt x="304" y="792"/>
                  </a:lnTo>
                  <a:lnTo>
                    <a:pt x="304" y="791"/>
                  </a:lnTo>
                  <a:lnTo>
                    <a:pt x="305" y="790"/>
                  </a:lnTo>
                  <a:lnTo>
                    <a:pt x="305" y="789"/>
                  </a:lnTo>
                  <a:lnTo>
                    <a:pt x="305" y="788"/>
                  </a:lnTo>
                  <a:lnTo>
                    <a:pt x="304" y="788"/>
                  </a:lnTo>
                  <a:lnTo>
                    <a:pt x="304" y="786"/>
                  </a:lnTo>
                  <a:lnTo>
                    <a:pt x="303" y="786"/>
                  </a:lnTo>
                  <a:lnTo>
                    <a:pt x="303" y="785"/>
                  </a:lnTo>
                  <a:lnTo>
                    <a:pt x="303" y="784"/>
                  </a:lnTo>
                  <a:lnTo>
                    <a:pt x="304" y="784"/>
                  </a:lnTo>
                  <a:lnTo>
                    <a:pt x="309" y="778"/>
                  </a:lnTo>
                  <a:lnTo>
                    <a:pt x="309" y="771"/>
                  </a:lnTo>
                  <a:lnTo>
                    <a:pt x="309" y="770"/>
                  </a:lnTo>
                  <a:lnTo>
                    <a:pt x="311" y="769"/>
                  </a:lnTo>
                  <a:lnTo>
                    <a:pt x="311" y="768"/>
                  </a:lnTo>
                  <a:lnTo>
                    <a:pt x="312" y="766"/>
                  </a:lnTo>
                  <a:lnTo>
                    <a:pt x="312" y="765"/>
                  </a:lnTo>
                  <a:lnTo>
                    <a:pt x="313" y="763"/>
                  </a:lnTo>
                  <a:lnTo>
                    <a:pt x="314" y="762"/>
                  </a:lnTo>
                  <a:lnTo>
                    <a:pt x="314" y="761"/>
                  </a:lnTo>
                  <a:lnTo>
                    <a:pt x="315" y="760"/>
                  </a:lnTo>
                  <a:lnTo>
                    <a:pt x="316" y="759"/>
                  </a:lnTo>
                  <a:lnTo>
                    <a:pt x="318" y="756"/>
                  </a:lnTo>
                  <a:lnTo>
                    <a:pt x="315" y="750"/>
                  </a:lnTo>
                  <a:lnTo>
                    <a:pt x="316" y="747"/>
                  </a:lnTo>
                  <a:lnTo>
                    <a:pt x="315" y="747"/>
                  </a:lnTo>
                  <a:lnTo>
                    <a:pt x="315" y="746"/>
                  </a:lnTo>
                  <a:lnTo>
                    <a:pt x="315" y="745"/>
                  </a:lnTo>
                  <a:lnTo>
                    <a:pt x="315" y="744"/>
                  </a:lnTo>
                  <a:lnTo>
                    <a:pt x="315" y="743"/>
                  </a:lnTo>
                  <a:lnTo>
                    <a:pt x="315" y="741"/>
                  </a:lnTo>
                  <a:lnTo>
                    <a:pt x="314" y="740"/>
                  </a:lnTo>
                  <a:lnTo>
                    <a:pt x="314" y="739"/>
                  </a:lnTo>
                  <a:lnTo>
                    <a:pt x="314" y="738"/>
                  </a:lnTo>
                  <a:lnTo>
                    <a:pt x="313" y="738"/>
                  </a:lnTo>
                  <a:lnTo>
                    <a:pt x="313" y="737"/>
                  </a:lnTo>
                  <a:lnTo>
                    <a:pt x="313" y="736"/>
                  </a:lnTo>
                  <a:lnTo>
                    <a:pt x="313" y="735"/>
                  </a:lnTo>
                  <a:lnTo>
                    <a:pt x="312" y="733"/>
                  </a:lnTo>
                  <a:lnTo>
                    <a:pt x="312" y="732"/>
                  </a:lnTo>
                  <a:lnTo>
                    <a:pt x="312" y="731"/>
                  </a:lnTo>
                  <a:lnTo>
                    <a:pt x="311" y="731"/>
                  </a:lnTo>
                  <a:lnTo>
                    <a:pt x="309" y="731"/>
                  </a:lnTo>
                  <a:lnTo>
                    <a:pt x="309" y="730"/>
                  </a:lnTo>
                  <a:lnTo>
                    <a:pt x="309" y="729"/>
                  </a:lnTo>
                  <a:lnTo>
                    <a:pt x="308" y="729"/>
                  </a:lnTo>
                  <a:lnTo>
                    <a:pt x="308" y="728"/>
                  </a:lnTo>
                  <a:lnTo>
                    <a:pt x="308" y="726"/>
                  </a:lnTo>
                  <a:lnTo>
                    <a:pt x="307" y="725"/>
                  </a:lnTo>
                  <a:lnTo>
                    <a:pt x="307" y="724"/>
                  </a:lnTo>
                  <a:lnTo>
                    <a:pt x="307" y="721"/>
                  </a:lnTo>
                  <a:lnTo>
                    <a:pt x="307" y="716"/>
                  </a:lnTo>
                  <a:lnTo>
                    <a:pt x="307" y="713"/>
                  </a:lnTo>
                  <a:lnTo>
                    <a:pt x="306" y="710"/>
                  </a:lnTo>
                  <a:lnTo>
                    <a:pt x="303" y="702"/>
                  </a:lnTo>
                  <a:lnTo>
                    <a:pt x="301" y="701"/>
                  </a:lnTo>
                  <a:lnTo>
                    <a:pt x="300" y="701"/>
                  </a:lnTo>
                  <a:lnTo>
                    <a:pt x="300" y="698"/>
                  </a:lnTo>
                  <a:lnTo>
                    <a:pt x="300" y="699"/>
                  </a:lnTo>
                  <a:lnTo>
                    <a:pt x="299" y="699"/>
                  </a:lnTo>
                  <a:lnTo>
                    <a:pt x="298" y="699"/>
                  </a:lnTo>
                  <a:lnTo>
                    <a:pt x="297" y="699"/>
                  </a:lnTo>
                  <a:lnTo>
                    <a:pt x="297" y="698"/>
                  </a:lnTo>
                  <a:lnTo>
                    <a:pt x="297" y="696"/>
                  </a:lnTo>
                  <a:lnTo>
                    <a:pt x="297" y="695"/>
                  </a:lnTo>
                  <a:lnTo>
                    <a:pt x="296" y="694"/>
                  </a:lnTo>
                  <a:lnTo>
                    <a:pt x="294" y="688"/>
                  </a:lnTo>
                  <a:lnTo>
                    <a:pt x="294" y="687"/>
                  </a:lnTo>
                  <a:lnTo>
                    <a:pt x="294" y="686"/>
                  </a:lnTo>
                  <a:lnTo>
                    <a:pt x="294" y="685"/>
                  </a:lnTo>
                  <a:lnTo>
                    <a:pt x="294" y="684"/>
                  </a:lnTo>
                  <a:lnTo>
                    <a:pt x="293" y="683"/>
                  </a:lnTo>
                  <a:lnTo>
                    <a:pt x="293" y="681"/>
                  </a:lnTo>
                  <a:lnTo>
                    <a:pt x="292" y="680"/>
                  </a:lnTo>
                  <a:lnTo>
                    <a:pt x="292" y="679"/>
                  </a:lnTo>
                  <a:lnTo>
                    <a:pt x="292" y="678"/>
                  </a:lnTo>
                  <a:lnTo>
                    <a:pt x="291" y="677"/>
                  </a:lnTo>
                  <a:lnTo>
                    <a:pt x="290" y="676"/>
                  </a:lnTo>
                  <a:lnTo>
                    <a:pt x="289" y="674"/>
                  </a:lnTo>
                  <a:lnTo>
                    <a:pt x="289" y="673"/>
                  </a:lnTo>
                  <a:lnTo>
                    <a:pt x="288" y="672"/>
                  </a:lnTo>
                  <a:lnTo>
                    <a:pt x="288" y="671"/>
                  </a:lnTo>
                  <a:lnTo>
                    <a:pt x="288" y="669"/>
                  </a:lnTo>
                  <a:lnTo>
                    <a:pt x="286" y="668"/>
                  </a:lnTo>
                  <a:lnTo>
                    <a:pt x="286" y="666"/>
                  </a:lnTo>
                  <a:lnTo>
                    <a:pt x="285" y="666"/>
                  </a:lnTo>
                  <a:lnTo>
                    <a:pt x="284" y="666"/>
                  </a:lnTo>
                  <a:lnTo>
                    <a:pt x="283" y="666"/>
                  </a:lnTo>
                  <a:lnTo>
                    <a:pt x="283" y="665"/>
                  </a:lnTo>
                  <a:lnTo>
                    <a:pt x="283" y="664"/>
                  </a:lnTo>
                  <a:lnTo>
                    <a:pt x="283" y="663"/>
                  </a:lnTo>
                  <a:lnTo>
                    <a:pt x="283" y="661"/>
                  </a:lnTo>
                  <a:lnTo>
                    <a:pt x="282" y="658"/>
                  </a:lnTo>
                  <a:lnTo>
                    <a:pt x="283" y="657"/>
                  </a:lnTo>
                  <a:lnTo>
                    <a:pt x="284" y="655"/>
                  </a:lnTo>
                  <a:lnTo>
                    <a:pt x="284" y="650"/>
                  </a:lnTo>
                  <a:lnTo>
                    <a:pt x="283" y="648"/>
                  </a:lnTo>
                  <a:lnTo>
                    <a:pt x="282" y="646"/>
                  </a:lnTo>
                  <a:lnTo>
                    <a:pt x="281" y="642"/>
                  </a:lnTo>
                  <a:lnTo>
                    <a:pt x="279" y="638"/>
                  </a:lnTo>
                  <a:lnTo>
                    <a:pt x="279" y="634"/>
                  </a:lnTo>
                  <a:lnTo>
                    <a:pt x="279" y="633"/>
                  </a:lnTo>
                  <a:lnTo>
                    <a:pt x="278" y="629"/>
                  </a:lnTo>
                  <a:lnTo>
                    <a:pt x="279" y="628"/>
                  </a:lnTo>
                  <a:lnTo>
                    <a:pt x="279" y="627"/>
                  </a:lnTo>
                  <a:lnTo>
                    <a:pt x="279" y="626"/>
                  </a:lnTo>
                  <a:lnTo>
                    <a:pt x="279" y="625"/>
                  </a:lnTo>
                  <a:lnTo>
                    <a:pt x="279" y="624"/>
                  </a:lnTo>
                  <a:lnTo>
                    <a:pt x="279" y="623"/>
                  </a:lnTo>
                  <a:lnTo>
                    <a:pt x="279" y="621"/>
                  </a:lnTo>
                  <a:lnTo>
                    <a:pt x="279" y="619"/>
                  </a:lnTo>
                  <a:lnTo>
                    <a:pt x="279" y="618"/>
                  </a:lnTo>
                  <a:lnTo>
                    <a:pt x="279" y="617"/>
                  </a:lnTo>
                  <a:lnTo>
                    <a:pt x="278" y="617"/>
                  </a:lnTo>
                  <a:lnTo>
                    <a:pt x="278" y="616"/>
                  </a:lnTo>
                  <a:lnTo>
                    <a:pt x="277" y="616"/>
                  </a:lnTo>
                  <a:lnTo>
                    <a:pt x="276" y="616"/>
                  </a:lnTo>
                  <a:lnTo>
                    <a:pt x="276" y="614"/>
                  </a:lnTo>
                  <a:lnTo>
                    <a:pt x="276" y="611"/>
                  </a:lnTo>
                  <a:lnTo>
                    <a:pt x="276" y="610"/>
                  </a:lnTo>
                  <a:lnTo>
                    <a:pt x="276" y="609"/>
                  </a:lnTo>
                  <a:lnTo>
                    <a:pt x="276" y="608"/>
                  </a:lnTo>
                  <a:lnTo>
                    <a:pt x="276" y="603"/>
                  </a:lnTo>
                  <a:lnTo>
                    <a:pt x="276" y="602"/>
                  </a:lnTo>
                  <a:lnTo>
                    <a:pt x="275" y="599"/>
                  </a:lnTo>
                  <a:lnTo>
                    <a:pt x="274" y="596"/>
                  </a:lnTo>
                  <a:lnTo>
                    <a:pt x="270" y="595"/>
                  </a:lnTo>
                  <a:lnTo>
                    <a:pt x="269" y="593"/>
                  </a:lnTo>
                  <a:lnTo>
                    <a:pt x="269" y="591"/>
                  </a:lnTo>
                  <a:lnTo>
                    <a:pt x="270" y="590"/>
                  </a:lnTo>
                  <a:lnTo>
                    <a:pt x="270" y="588"/>
                  </a:lnTo>
                  <a:lnTo>
                    <a:pt x="271" y="587"/>
                  </a:lnTo>
                  <a:lnTo>
                    <a:pt x="271" y="586"/>
                  </a:lnTo>
                  <a:lnTo>
                    <a:pt x="271" y="584"/>
                  </a:lnTo>
                  <a:lnTo>
                    <a:pt x="238" y="558"/>
                  </a:lnTo>
                  <a:lnTo>
                    <a:pt x="227" y="558"/>
                  </a:lnTo>
                  <a:lnTo>
                    <a:pt x="226" y="557"/>
                  </a:lnTo>
                  <a:lnTo>
                    <a:pt x="225" y="557"/>
                  </a:lnTo>
                  <a:lnTo>
                    <a:pt x="225" y="556"/>
                  </a:lnTo>
                  <a:lnTo>
                    <a:pt x="224" y="554"/>
                  </a:lnTo>
                  <a:lnTo>
                    <a:pt x="224" y="553"/>
                  </a:lnTo>
                  <a:lnTo>
                    <a:pt x="223" y="553"/>
                  </a:lnTo>
                  <a:lnTo>
                    <a:pt x="223" y="552"/>
                  </a:lnTo>
                  <a:lnTo>
                    <a:pt x="223" y="551"/>
                  </a:lnTo>
                  <a:lnTo>
                    <a:pt x="223" y="550"/>
                  </a:lnTo>
                  <a:lnTo>
                    <a:pt x="224" y="544"/>
                  </a:lnTo>
                  <a:lnTo>
                    <a:pt x="224" y="543"/>
                  </a:lnTo>
                  <a:lnTo>
                    <a:pt x="223" y="542"/>
                  </a:lnTo>
                  <a:lnTo>
                    <a:pt x="222" y="538"/>
                  </a:lnTo>
                  <a:lnTo>
                    <a:pt x="221" y="537"/>
                  </a:lnTo>
                  <a:lnTo>
                    <a:pt x="221" y="536"/>
                  </a:lnTo>
                  <a:lnTo>
                    <a:pt x="222" y="535"/>
                  </a:lnTo>
                  <a:lnTo>
                    <a:pt x="222" y="534"/>
                  </a:lnTo>
                  <a:lnTo>
                    <a:pt x="222" y="532"/>
                  </a:lnTo>
                  <a:lnTo>
                    <a:pt x="223" y="528"/>
                  </a:lnTo>
                  <a:lnTo>
                    <a:pt x="223" y="524"/>
                  </a:lnTo>
                  <a:lnTo>
                    <a:pt x="221" y="519"/>
                  </a:lnTo>
                  <a:lnTo>
                    <a:pt x="221" y="516"/>
                  </a:lnTo>
                  <a:lnTo>
                    <a:pt x="222" y="515"/>
                  </a:lnTo>
                  <a:lnTo>
                    <a:pt x="222" y="514"/>
                  </a:lnTo>
                  <a:lnTo>
                    <a:pt x="222" y="513"/>
                  </a:lnTo>
                  <a:lnTo>
                    <a:pt x="222" y="511"/>
                  </a:lnTo>
                  <a:lnTo>
                    <a:pt x="222" y="506"/>
                  </a:lnTo>
                  <a:lnTo>
                    <a:pt x="222" y="505"/>
                  </a:lnTo>
                  <a:lnTo>
                    <a:pt x="222" y="504"/>
                  </a:lnTo>
                  <a:lnTo>
                    <a:pt x="222" y="502"/>
                  </a:lnTo>
                  <a:lnTo>
                    <a:pt x="223" y="498"/>
                  </a:lnTo>
                  <a:lnTo>
                    <a:pt x="223" y="497"/>
                  </a:lnTo>
                  <a:lnTo>
                    <a:pt x="224" y="496"/>
                  </a:lnTo>
                  <a:lnTo>
                    <a:pt x="224" y="494"/>
                  </a:lnTo>
                  <a:lnTo>
                    <a:pt x="224" y="493"/>
                  </a:lnTo>
                  <a:lnTo>
                    <a:pt x="223" y="492"/>
                  </a:lnTo>
                  <a:lnTo>
                    <a:pt x="223" y="491"/>
                  </a:lnTo>
                  <a:lnTo>
                    <a:pt x="224" y="483"/>
                  </a:lnTo>
                  <a:lnTo>
                    <a:pt x="223" y="474"/>
                  </a:lnTo>
                  <a:lnTo>
                    <a:pt x="221" y="470"/>
                  </a:lnTo>
                  <a:lnTo>
                    <a:pt x="221" y="469"/>
                  </a:lnTo>
                  <a:lnTo>
                    <a:pt x="221" y="468"/>
                  </a:lnTo>
                  <a:lnTo>
                    <a:pt x="219" y="468"/>
                  </a:lnTo>
                  <a:lnTo>
                    <a:pt x="219" y="467"/>
                  </a:lnTo>
                  <a:lnTo>
                    <a:pt x="218" y="467"/>
                  </a:lnTo>
                  <a:lnTo>
                    <a:pt x="218" y="466"/>
                  </a:lnTo>
                  <a:lnTo>
                    <a:pt x="219" y="464"/>
                  </a:lnTo>
                  <a:lnTo>
                    <a:pt x="221" y="463"/>
                  </a:lnTo>
                  <a:lnTo>
                    <a:pt x="241" y="448"/>
                  </a:lnTo>
                  <a:lnTo>
                    <a:pt x="248" y="442"/>
                  </a:lnTo>
                  <a:lnTo>
                    <a:pt x="255" y="438"/>
                  </a:lnTo>
                  <a:lnTo>
                    <a:pt x="263" y="433"/>
                  </a:lnTo>
                  <a:lnTo>
                    <a:pt x="270" y="430"/>
                  </a:lnTo>
                  <a:lnTo>
                    <a:pt x="278" y="426"/>
                  </a:lnTo>
                  <a:lnTo>
                    <a:pt x="282" y="424"/>
                  </a:lnTo>
                  <a:lnTo>
                    <a:pt x="288" y="421"/>
                  </a:lnTo>
                  <a:lnTo>
                    <a:pt x="290" y="419"/>
                  </a:lnTo>
                  <a:lnTo>
                    <a:pt x="292" y="417"/>
                  </a:lnTo>
                  <a:lnTo>
                    <a:pt x="293" y="416"/>
                  </a:lnTo>
                  <a:lnTo>
                    <a:pt x="294" y="412"/>
                  </a:lnTo>
                  <a:lnTo>
                    <a:pt x="311" y="399"/>
                  </a:lnTo>
                  <a:lnTo>
                    <a:pt x="322" y="395"/>
                  </a:lnTo>
                  <a:lnTo>
                    <a:pt x="323" y="395"/>
                  </a:lnTo>
                  <a:lnTo>
                    <a:pt x="323" y="394"/>
                  </a:lnTo>
                  <a:lnTo>
                    <a:pt x="322" y="393"/>
                  </a:lnTo>
                  <a:lnTo>
                    <a:pt x="323" y="393"/>
                  </a:lnTo>
                  <a:lnTo>
                    <a:pt x="324" y="394"/>
                  </a:lnTo>
                  <a:lnTo>
                    <a:pt x="326" y="394"/>
                  </a:lnTo>
                  <a:lnTo>
                    <a:pt x="327" y="394"/>
                  </a:lnTo>
                  <a:lnTo>
                    <a:pt x="328" y="395"/>
                  </a:lnTo>
                  <a:lnTo>
                    <a:pt x="330" y="397"/>
                  </a:lnTo>
                  <a:lnTo>
                    <a:pt x="335" y="397"/>
                  </a:lnTo>
                  <a:lnTo>
                    <a:pt x="336" y="399"/>
                  </a:lnTo>
                  <a:lnTo>
                    <a:pt x="342" y="402"/>
                  </a:lnTo>
                  <a:lnTo>
                    <a:pt x="344" y="403"/>
                  </a:lnTo>
                  <a:lnTo>
                    <a:pt x="346" y="403"/>
                  </a:lnTo>
                  <a:lnTo>
                    <a:pt x="349" y="403"/>
                  </a:lnTo>
                  <a:lnTo>
                    <a:pt x="350" y="404"/>
                  </a:lnTo>
                  <a:lnTo>
                    <a:pt x="356" y="402"/>
                  </a:lnTo>
                  <a:lnTo>
                    <a:pt x="357" y="402"/>
                  </a:lnTo>
                  <a:lnTo>
                    <a:pt x="359" y="402"/>
                  </a:lnTo>
                  <a:lnTo>
                    <a:pt x="360" y="401"/>
                  </a:lnTo>
                  <a:lnTo>
                    <a:pt x="361" y="401"/>
                  </a:lnTo>
                  <a:lnTo>
                    <a:pt x="364" y="401"/>
                  </a:lnTo>
                  <a:lnTo>
                    <a:pt x="365" y="401"/>
                  </a:lnTo>
                  <a:lnTo>
                    <a:pt x="366" y="400"/>
                  </a:lnTo>
                  <a:lnTo>
                    <a:pt x="367" y="400"/>
                  </a:lnTo>
                  <a:lnTo>
                    <a:pt x="368" y="400"/>
                  </a:lnTo>
                  <a:lnTo>
                    <a:pt x="371" y="399"/>
                  </a:lnTo>
                  <a:lnTo>
                    <a:pt x="371" y="400"/>
                  </a:lnTo>
                  <a:lnTo>
                    <a:pt x="372" y="400"/>
                  </a:lnTo>
                  <a:lnTo>
                    <a:pt x="373" y="400"/>
                  </a:lnTo>
                  <a:lnTo>
                    <a:pt x="375" y="401"/>
                  </a:lnTo>
                  <a:lnTo>
                    <a:pt x="378" y="401"/>
                  </a:lnTo>
                  <a:lnTo>
                    <a:pt x="379" y="401"/>
                  </a:lnTo>
                  <a:lnTo>
                    <a:pt x="381" y="400"/>
                  </a:lnTo>
                  <a:lnTo>
                    <a:pt x="382" y="400"/>
                  </a:lnTo>
                  <a:lnTo>
                    <a:pt x="383" y="399"/>
                  </a:lnTo>
                  <a:lnTo>
                    <a:pt x="386" y="397"/>
                  </a:lnTo>
                  <a:lnTo>
                    <a:pt x="388" y="397"/>
                  </a:lnTo>
                  <a:lnTo>
                    <a:pt x="389" y="396"/>
                  </a:lnTo>
                  <a:lnTo>
                    <a:pt x="391" y="395"/>
                  </a:lnTo>
                  <a:lnTo>
                    <a:pt x="394" y="395"/>
                  </a:lnTo>
                  <a:lnTo>
                    <a:pt x="394" y="394"/>
                  </a:lnTo>
                  <a:lnTo>
                    <a:pt x="396" y="394"/>
                  </a:lnTo>
                  <a:lnTo>
                    <a:pt x="397" y="394"/>
                  </a:lnTo>
                  <a:lnTo>
                    <a:pt x="401" y="393"/>
                  </a:lnTo>
                  <a:lnTo>
                    <a:pt x="405" y="393"/>
                  </a:lnTo>
                  <a:lnTo>
                    <a:pt x="406" y="393"/>
                  </a:lnTo>
                  <a:lnTo>
                    <a:pt x="411" y="392"/>
                  </a:lnTo>
                  <a:lnTo>
                    <a:pt x="412" y="392"/>
                  </a:lnTo>
                  <a:lnTo>
                    <a:pt x="412" y="390"/>
                  </a:lnTo>
                  <a:lnTo>
                    <a:pt x="413" y="390"/>
                  </a:lnTo>
                  <a:lnTo>
                    <a:pt x="415" y="389"/>
                  </a:lnTo>
                  <a:lnTo>
                    <a:pt x="416" y="389"/>
                  </a:lnTo>
                  <a:lnTo>
                    <a:pt x="417" y="388"/>
                  </a:lnTo>
                  <a:lnTo>
                    <a:pt x="418" y="388"/>
                  </a:lnTo>
                  <a:lnTo>
                    <a:pt x="419" y="388"/>
                  </a:lnTo>
                  <a:lnTo>
                    <a:pt x="420" y="387"/>
                  </a:lnTo>
                  <a:lnTo>
                    <a:pt x="421" y="386"/>
                  </a:lnTo>
                  <a:lnTo>
                    <a:pt x="423" y="386"/>
                  </a:lnTo>
                  <a:lnTo>
                    <a:pt x="424" y="385"/>
                  </a:lnTo>
                  <a:lnTo>
                    <a:pt x="425" y="385"/>
                  </a:lnTo>
                  <a:lnTo>
                    <a:pt x="426" y="385"/>
                  </a:lnTo>
                  <a:lnTo>
                    <a:pt x="427" y="384"/>
                  </a:lnTo>
                  <a:lnTo>
                    <a:pt x="427" y="382"/>
                  </a:lnTo>
                  <a:lnTo>
                    <a:pt x="427" y="381"/>
                  </a:lnTo>
                  <a:lnTo>
                    <a:pt x="428" y="380"/>
                  </a:lnTo>
                  <a:lnTo>
                    <a:pt x="428" y="379"/>
                  </a:lnTo>
                  <a:lnTo>
                    <a:pt x="428" y="378"/>
                  </a:lnTo>
                  <a:lnTo>
                    <a:pt x="428" y="377"/>
                  </a:lnTo>
                  <a:lnTo>
                    <a:pt x="430" y="375"/>
                  </a:lnTo>
                  <a:lnTo>
                    <a:pt x="430" y="374"/>
                  </a:lnTo>
                  <a:lnTo>
                    <a:pt x="431" y="374"/>
                  </a:lnTo>
                  <a:lnTo>
                    <a:pt x="431" y="373"/>
                  </a:lnTo>
                  <a:lnTo>
                    <a:pt x="431" y="372"/>
                  </a:lnTo>
                  <a:lnTo>
                    <a:pt x="431" y="371"/>
                  </a:lnTo>
                  <a:lnTo>
                    <a:pt x="431" y="370"/>
                  </a:lnTo>
                  <a:lnTo>
                    <a:pt x="431" y="369"/>
                  </a:lnTo>
                  <a:lnTo>
                    <a:pt x="431" y="367"/>
                  </a:lnTo>
                  <a:lnTo>
                    <a:pt x="431" y="366"/>
                  </a:lnTo>
                  <a:lnTo>
                    <a:pt x="432" y="365"/>
                  </a:lnTo>
                  <a:lnTo>
                    <a:pt x="432" y="364"/>
                  </a:lnTo>
                  <a:lnTo>
                    <a:pt x="431" y="364"/>
                  </a:lnTo>
                  <a:lnTo>
                    <a:pt x="431" y="363"/>
                  </a:lnTo>
                  <a:lnTo>
                    <a:pt x="431" y="362"/>
                  </a:lnTo>
                  <a:lnTo>
                    <a:pt x="431" y="360"/>
                  </a:lnTo>
                  <a:lnTo>
                    <a:pt x="431" y="359"/>
                  </a:lnTo>
                  <a:lnTo>
                    <a:pt x="431" y="357"/>
                  </a:lnTo>
                  <a:lnTo>
                    <a:pt x="431" y="355"/>
                  </a:lnTo>
                  <a:lnTo>
                    <a:pt x="432" y="354"/>
                  </a:lnTo>
                  <a:lnTo>
                    <a:pt x="432" y="350"/>
                  </a:lnTo>
                  <a:lnTo>
                    <a:pt x="432" y="349"/>
                  </a:lnTo>
                  <a:lnTo>
                    <a:pt x="430" y="348"/>
                  </a:lnTo>
                  <a:lnTo>
                    <a:pt x="430" y="347"/>
                  </a:lnTo>
                  <a:lnTo>
                    <a:pt x="430" y="345"/>
                  </a:lnTo>
                  <a:lnTo>
                    <a:pt x="428" y="344"/>
                  </a:lnTo>
                  <a:lnTo>
                    <a:pt x="428" y="343"/>
                  </a:lnTo>
                  <a:lnTo>
                    <a:pt x="428" y="342"/>
                  </a:lnTo>
                  <a:lnTo>
                    <a:pt x="423" y="333"/>
                  </a:lnTo>
                  <a:lnTo>
                    <a:pt x="421" y="332"/>
                  </a:lnTo>
                  <a:lnTo>
                    <a:pt x="421" y="330"/>
                  </a:lnTo>
                  <a:lnTo>
                    <a:pt x="421" y="329"/>
                  </a:lnTo>
                  <a:lnTo>
                    <a:pt x="421" y="328"/>
                  </a:lnTo>
                  <a:lnTo>
                    <a:pt x="420" y="327"/>
                  </a:lnTo>
                  <a:lnTo>
                    <a:pt x="420" y="326"/>
                  </a:lnTo>
                  <a:lnTo>
                    <a:pt x="420" y="325"/>
                  </a:lnTo>
                  <a:lnTo>
                    <a:pt x="419" y="324"/>
                  </a:lnTo>
                  <a:lnTo>
                    <a:pt x="418" y="322"/>
                  </a:lnTo>
                  <a:lnTo>
                    <a:pt x="418" y="321"/>
                  </a:lnTo>
                  <a:lnTo>
                    <a:pt x="418" y="320"/>
                  </a:lnTo>
                  <a:lnTo>
                    <a:pt x="418" y="319"/>
                  </a:lnTo>
                  <a:lnTo>
                    <a:pt x="418" y="318"/>
                  </a:lnTo>
                  <a:lnTo>
                    <a:pt x="419" y="317"/>
                  </a:lnTo>
                  <a:lnTo>
                    <a:pt x="418" y="317"/>
                  </a:lnTo>
                  <a:lnTo>
                    <a:pt x="417" y="315"/>
                  </a:lnTo>
                  <a:lnTo>
                    <a:pt x="417" y="314"/>
                  </a:lnTo>
                  <a:lnTo>
                    <a:pt x="417" y="313"/>
                  </a:lnTo>
                  <a:lnTo>
                    <a:pt x="416" y="311"/>
                  </a:lnTo>
                  <a:lnTo>
                    <a:pt x="417" y="311"/>
                  </a:lnTo>
                  <a:lnTo>
                    <a:pt x="417" y="310"/>
                  </a:lnTo>
                  <a:lnTo>
                    <a:pt x="417" y="309"/>
                  </a:lnTo>
                  <a:lnTo>
                    <a:pt x="418" y="307"/>
                  </a:lnTo>
                  <a:lnTo>
                    <a:pt x="418" y="306"/>
                  </a:lnTo>
                  <a:lnTo>
                    <a:pt x="419" y="305"/>
                  </a:lnTo>
                  <a:lnTo>
                    <a:pt x="419" y="304"/>
                  </a:lnTo>
                  <a:lnTo>
                    <a:pt x="419" y="303"/>
                  </a:lnTo>
                  <a:lnTo>
                    <a:pt x="420" y="303"/>
                  </a:lnTo>
                  <a:lnTo>
                    <a:pt x="420" y="302"/>
                  </a:lnTo>
                  <a:lnTo>
                    <a:pt x="420" y="300"/>
                  </a:lnTo>
                  <a:lnTo>
                    <a:pt x="419" y="299"/>
                  </a:lnTo>
                  <a:lnTo>
                    <a:pt x="419" y="298"/>
                  </a:lnTo>
                  <a:lnTo>
                    <a:pt x="419" y="297"/>
                  </a:lnTo>
                  <a:lnTo>
                    <a:pt x="419" y="296"/>
                  </a:lnTo>
                  <a:lnTo>
                    <a:pt x="420" y="296"/>
                  </a:lnTo>
                  <a:lnTo>
                    <a:pt x="420" y="295"/>
                  </a:lnTo>
                  <a:lnTo>
                    <a:pt x="420" y="294"/>
                  </a:lnTo>
                  <a:lnTo>
                    <a:pt x="420" y="292"/>
                  </a:lnTo>
                  <a:lnTo>
                    <a:pt x="421" y="292"/>
                  </a:lnTo>
                  <a:lnTo>
                    <a:pt x="420" y="291"/>
                  </a:lnTo>
                  <a:lnTo>
                    <a:pt x="420" y="290"/>
                  </a:lnTo>
                  <a:lnTo>
                    <a:pt x="420" y="289"/>
                  </a:lnTo>
                  <a:lnTo>
                    <a:pt x="420" y="288"/>
                  </a:lnTo>
                  <a:lnTo>
                    <a:pt x="419" y="287"/>
                  </a:lnTo>
                  <a:lnTo>
                    <a:pt x="419" y="284"/>
                  </a:lnTo>
                  <a:lnTo>
                    <a:pt x="419" y="283"/>
                  </a:lnTo>
                  <a:lnTo>
                    <a:pt x="419" y="282"/>
                  </a:lnTo>
                  <a:lnTo>
                    <a:pt x="419" y="281"/>
                  </a:lnTo>
                  <a:lnTo>
                    <a:pt x="419" y="280"/>
                  </a:lnTo>
                  <a:lnTo>
                    <a:pt x="419" y="279"/>
                  </a:lnTo>
                  <a:lnTo>
                    <a:pt x="420" y="277"/>
                  </a:lnTo>
                  <a:lnTo>
                    <a:pt x="420" y="276"/>
                  </a:lnTo>
                  <a:lnTo>
                    <a:pt x="420" y="275"/>
                  </a:lnTo>
                  <a:lnTo>
                    <a:pt x="420" y="274"/>
                  </a:lnTo>
                  <a:lnTo>
                    <a:pt x="421" y="273"/>
                  </a:lnTo>
                  <a:lnTo>
                    <a:pt x="423" y="269"/>
                  </a:lnTo>
                  <a:lnTo>
                    <a:pt x="423" y="268"/>
                  </a:lnTo>
                  <a:lnTo>
                    <a:pt x="423" y="267"/>
                  </a:lnTo>
                  <a:lnTo>
                    <a:pt x="423" y="265"/>
                  </a:lnTo>
                  <a:lnTo>
                    <a:pt x="423" y="261"/>
                  </a:lnTo>
                  <a:lnTo>
                    <a:pt x="421" y="261"/>
                  </a:lnTo>
                  <a:lnTo>
                    <a:pt x="421" y="260"/>
                  </a:lnTo>
                  <a:lnTo>
                    <a:pt x="421" y="259"/>
                  </a:lnTo>
                  <a:lnTo>
                    <a:pt x="421" y="258"/>
                  </a:lnTo>
                  <a:lnTo>
                    <a:pt x="420" y="254"/>
                  </a:lnTo>
                  <a:lnTo>
                    <a:pt x="420" y="253"/>
                  </a:lnTo>
                  <a:lnTo>
                    <a:pt x="420" y="252"/>
                  </a:lnTo>
                  <a:lnTo>
                    <a:pt x="420" y="251"/>
                  </a:lnTo>
                  <a:lnTo>
                    <a:pt x="420" y="250"/>
                  </a:lnTo>
                  <a:lnTo>
                    <a:pt x="420" y="248"/>
                  </a:lnTo>
                  <a:lnTo>
                    <a:pt x="420" y="247"/>
                  </a:lnTo>
                  <a:lnTo>
                    <a:pt x="420" y="246"/>
                  </a:lnTo>
                  <a:lnTo>
                    <a:pt x="420" y="245"/>
                  </a:lnTo>
                  <a:lnTo>
                    <a:pt x="420" y="244"/>
                  </a:lnTo>
                  <a:lnTo>
                    <a:pt x="419" y="243"/>
                  </a:lnTo>
                  <a:lnTo>
                    <a:pt x="419" y="242"/>
                  </a:lnTo>
                  <a:lnTo>
                    <a:pt x="420" y="240"/>
                  </a:lnTo>
                  <a:lnTo>
                    <a:pt x="419" y="239"/>
                  </a:lnTo>
                  <a:lnTo>
                    <a:pt x="419" y="237"/>
                  </a:lnTo>
                  <a:lnTo>
                    <a:pt x="419" y="236"/>
                  </a:lnTo>
                  <a:lnTo>
                    <a:pt x="419" y="233"/>
                  </a:lnTo>
                  <a:lnTo>
                    <a:pt x="418" y="232"/>
                  </a:lnTo>
                  <a:lnTo>
                    <a:pt x="420" y="230"/>
                  </a:lnTo>
                  <a:lnTo>
                    <a:pt x="427" y="223"/>
                  </a:lnTo>
                  <a:lnTo>
                    <a:pt x="430" y="221"/>
                  </a:lnTo>
                  <a:lnTo>
                    <a:pt x="431" y="217"/>
                  </a:lnTo>
                  <a:lnTo>
                    <a:pt x="431" y="216"/>
                  </a:lnTo>
                  <a:lnTo>
                    <a:pt x="431" y="215"/>
                  </a:lnTo>
                  <a:lnTo>
                    <a:pt x="432" y="213"/>
                  </a:lnTo>
                  <a:lnTo>
                    <a:pt x="432" y="210"/>
                  </a:lnTo>
                  <a:lnTo>
                    <a:pt x="433" y="207"/>
                  </a:lnTo>
                  <a:lnTo>
                    <a:pt x="433" y="203"/>
                  </a:lnTo>
                  <a:lnTo>
                    <a:pt x="433" y="201"/>
                  </a:lnTo>
                  <a:lnTo>
                    <a:pt x="434" y="199"/>
                  </a:lnTo>
                  <a:lnTo>
                    <a:pt x="435" y="198"/>
                  </a:lnTo>
                  <a:lnTo>
                    <a:pt x="437" y="194"/>
                  </a:lnTo>
                  <a:lnTo>
                    <a:pt x="438" y="192"/>
                  </a:lnTo>
                  <a:lnTo>
                    <a:pt x="438" y="191"/>
                  </a:lnTo>
                  <a:lnTo>
                    <a:pt x="439" y="188"/>
                  </a:lnTo>
                  <a:lnTo>
                    <a:pt x="441" y="186"/>
                  </a:lnTo>
                  <a:lnTo>
                    <a:pt x="441" y="185"/>
                  </a:lnTo>
                  <a:lnTo>
                    <a:pt x="442" y="185"/>
                  </a:lnTo>
                  <a:lnTo>
                    <a:pt x="446" y="180"/>
                  </a:lnTo>
                  <a:lnTo>
                    <a:pt x="448" y="176"/>
                  </a:lnTo>
                  <a:lnTo>
                    <a:pt x="449" y="172"/>
                  </a:lnTo>
                  <a:lnTo>
                    <a:pt x="450" y="171"/>
                  </a:lnTo>
                  <a:lnTo>
                    <a:pt x="450" y="170"/>
                  </a:lnTo>
                  <a:lnTo>
                    <a:pt x="450" y="168"/>
                  </a:lnTo>
                  <a:lnTo>
                    <a:pt x="452" y="168"/>
                  </a:lnTo>
                  <a:lnTo>
                    <a:pt x="452" y="165"/>
                  </a:lnTo>
                  <a:lnTo>
                    <a:pt x="452" y="164"/>
                  </a:lnTo>
                  <a:lnTo>
                    <a:pt x="453" y="163"/>
                  </a:lnTo>
                  <a:lnTo>
                    <a:pt x="453" y="162"/>
                  </a:lnTo>
                  <a:lnTo>
                    <a:pt x="454" y="160"/>
                  </a:lnTo>
                  <a:lnTo>
                    <a:pt x="455" y="157"/>
                  </a:lnTo>
                  <a:lnTo>
                    <a:pt x="456" y="156"/>
                  </a:lnTo>
                  <a:lnTo>
                    <a:pt x="456" y="154"/>
                  </a:lnTo>
                  <a:lnTo>
                    <a:pt x="457" y="152"/>
                  </a:lnTo>
                  <a:lnTo>
                    <a:pt x="458" y="150"/>
                  </a:lnTo>
                  <a:lnTo>
                    <a:pt x="460" y="148"/>
                  </a:lnTo>
                  <a:lnTo>
                    <a:pt x="460" y="147"/>
                  </a:lnTo>
                  <a:lnTo>
                    <a:pt x="461" y="146"/>
                  </a:lnTo>
                  <a:lnTo>
                    <a:pt x="462" y="145"/>
                  </a:lnTo>
                  <a:lnTo>
                    <a:pt x="463" y="143"/>
                  </a:lnTo>
                  <a:lnTo>
                    <a:pt x="470" y="140"/>
                  </a:lnTo>
                  <a:lnTo>
                    <a:pt x="473" y="138"/>
                  </a:lnTo>
                  <a:lnTo>
                    <a:pt x="477" y="137"/>
                  </a:lnTo>
                  <a:lnTo>
                    <a:pt x="479" y="134"/>
                  </a:lnTo>
                  <a:lnTo>
                    <a:pt x="482" y="133"/>
                  </a:lnTo>
                  <a:lnTo>
                    <a:pt x="483" y="132"/>
                  </a:lnTo>
                  <a:lnTo>
                    <a:pt x="484" y="131"/>
                  </a:lnTo>
                  <a:lnTo>
                    <a:pt x="485" y="131"/>
                  </a:lnTo>
                  <a:lnTo>
                    <a:pt x="485" y="130"/>
                  </a:lnTo>
                  <a:lnTo>
                    <a:pt x="486" y="128"/>
                  </a:lnTo>
                  <a:lnTo>
                    <a:pt x="487" y="127"/>
                  </a:lnTo>
                  <a:lnTo>
                    <a:pt x="488" y="126"/>
                  </a:lnTo>
                  <a:lnTo>
                    <a:pt x="490" y="125"/>
                  </a:lnTo>
                  <a:lnTo>
                    <a:pt x="491" y="123"/>
                  </a:lnTo>
                  <a:lnTo>
                    <a:pt x="492" y="121"/>
                  </a:lnTo>
                  <a:lnTo>
                    <a:pt x="493" y="120"/>
                  </a:lnTo>
                  <a:lnTo>
                    <a:pt x="494" y="119"/>
                  </a:lnTo>
                  <a:lnTo>
                    <a:pt x="495" y="118"/>
                  </a:lnTo>
                  <a:lnTo>
                    <a:pt x="497" y="117"/>
                  </a:lnTo>
                  <a:lnTo>
                    <a:pt x="498" y="116"/>
                  </a:lnTo>
                  <a:lnTo>
                    <a:pt x="499" y="115"/>
                  </a:lnTo>
                  <a:lnTo>
                    <a:pt x="500" y="115"/>
                  </a:lnTo>
                  <a:lnTo>
                    <a:pt x="501" y="113"/>
                  </a:lnTo>
                  <a:lnTo>
                    <a:pt x="502" y="113"/>
                  </a:lnTo>
                  <a:lnTo>
                    <a:pt x="503" y="112"/>
                  </a:lnTo>
                  <a:lnTo>
                    <a:pt x="506" y="111"/>
                  </a:lnTo>
                  <a:lnTo>
                    <a:pt x="510" y="110"/>
                  </a:lnTo>
                  <a:lnTo>
                    <a:pt x="513" y="110"/>
                  </a:lnTo>
                  <a:lnTo>
                    <a:pt x="523" y="106"/>
                  </a:lnTo>
                  <a:lnTo>
                    <a:pt x="523" y="104"/>
                  </a:lnTo>
                  <a:lnTo>
                    <a:pt x="523" y="103"/>
                  </a:lnTo>
                  <a:lnTo>
                    <a:pt x="522" y="102"/>
                  </a:lnTo>
                  <a:lnTo>
                    <a:pt x="522" y="101"/>
                  </a:lnTo>
                  <a:lnTo>
                    <a:pt x="522" y="100"/>
                  </a:lnTo>
                  <a:lnTo>
                    <a:pt x="522" y="98"/>
                  </a:lnTo>
                  <a:lnTo>
                    <a:pt x="522" y="97"/>
                  </a:lnTo>
                  <a:lnTo>
                    <a:pt x="522" y="96"/>
                  </a:lnTo>
                  <a:lnTo>
                    <a:pt x="522" y="95"/>
                  </a:lnTo>
                  <a:lnTo>
                    <a:pt x="522" y="94"/>
                  </a:lnTo>
                  <a:lnTo>
                    <a:pt x="522" y="93"/>
                  </a:lnTo>
                  <a:lnTo>
                    <a:pt x="522" y="91"/>
                  </a:lnTo>
                  <a:lnTo>
                    <a:pt x="521" y="91"/>
                  </a:lnTo>
                  <a:lnTo>
                    <a:pt x="521" y="90"/>
                  </a:lnTo>
                  <a:lnTo>
                    <a:pt x="522" y="89"/>
                  </a:lnTo>
                  <a:lnTo>
                    <a:pt x="522" y="87"/>
                  </a:lnTo>
                  <a:lnTo>
                    <a:pt x="523" y="87"/>
                  </a:lnTo>
                  <a:lnTo>
                    <a:pt x="524" y="86"/>
                  </a:lnTo>
                  <a:lnTo>
                    <a:pt x="524" y="85"/>
                  </a:lnTo>
                  <a:lnTo>
                    <a:pt x="527" y="83"/>
                  </a:lnTo>
                  <a:lnTo>
                    <a:pt x="527" y="82"/>
                  </a:lnTo>
                  <a:lnTo>
                    <a:pt x="528" y="82"/>
                  </a:lnTo>
                  <a:lnTo>
                    <a:pt x="529" y="80"/>
                  </a:lnTo>
                  <a:lnTo>
                    <a:pt x="530" y="79"/>
                  </a:lnTo>
                  <a:lnTo>
                    <a:pt x="531" y="78"/>
                  </a:lnTo>
                  <a:lnTo>
                    <a:pt x="532" y="76"/>
                  </a:lnTo>
                  <a:lnTo>
                    <a:pt x="534" y="76"/>
                  </a:lnTo>
                  <a:lnTo>
                    <a:pt x="535" y="76"/>
                  </a:lnTo>
                  <a:lnTo>
                    <a:pt x="536" y="75"/>
                  </a:lnTo>
                  <a:lnTo>
                    <a:pt x="536" y="74"/>
                  </a:lnTo>
                  <a:lnTo>
                    <a:pt x="537" y="74"/>
                  </a:lnTo>
                  <a:lnTo>
                    <a:pt x="537" y="73"/>
                  </a:lnTo>
                  <a:lnTo>
                    <a:pt x="538" y="73"/>
                  </a:lnTo>
                  <a:lnTo>
                    <a:pt x="539" y="72"/>
                  </a:lnTo>
                  <a:lnTo>
                    <a:pt x="539" y="71"/>
                  </a:lnTo>
                  <a:lnTo>
                    <a:pt x="540" y="71"/>
                  </a:lnTo>
                  <a:lnTo>
                    <a:pt x="542" y="70"/>
                  </a:lnTo>
                  <a:lnTo>
                    <a:pt x="544" y="68"/>
                  </a:lnTo>
                  <a:lnTo>
                    <a:pt x="545" y="68"/>
                  </a:lnTo>
                  <a:lnTo>
                    <a:pt x="545" y="67"/>
                  </a:lnTo>
                  <a:lnTo>
                    <a:pt x="546" y="67"/>
                  </a:lnTo>
                  <a:lnTo>
                    <a:pt x="547" y="67"/>
                  </a:lnTo>
                  <a:lnTo>
                    <a:pt x="549" y="66"/>
                  </a:lnTo>
                  <a:lnTo>
                    <a:pt x="550" y="65"/>
                  </a:lnTo>
                  <a:lnTo>
                    <a:pt x="551" y="64"/>
                  </a:lnTo>
                  <a:lnTo>
                    <a:pt x="552" y="63"/>
                  </a:lnTo>
                  <a:lnTo>
                    <a:pt x="553" y="61"/>
                  </a:lnTo>
                  <a:lnTo>
                    <a:pt x="553" y="60"/>
                  </a:lnTo>
                  <a:lnTo>
                    <a:pt x="554" y="60"/>
                  </a:lnTo>
                  <a:lnTo>
                    <a:pt x="555" y="59"/>
                  </a:lnTo>
                  <a:lnTo>
                    <a:pt x="557" y="59"/>
                  </a:lnTo>
                  <a:lnTo>
                    <a:pt x="558" y="58"/>
                  </a:lnTo>
                  <a:lnTo>
                    <a:pt x="559" y="57"/>
                  </a:lnTo>
                  <a:lnTo>
                    <a:pt x="560" y="57"/>
                  </a:lnTo>
                  <a:lnTo>
                    <a:pt x="562" y="56"/>
                  </a:lnTo>
                  <a:lnTo>
                    <a:pt x="564" y="55"/>
                  </a:lnTo>
                  <a:lnTo>
                    <a:pt x="567" y="51"/>
                  </a:lnTo>
                  <a:lnTo>
                    <a:pt x="570" y="48"/>
                  </a:lnTo>
                  <a:lnTo>
                    <a:pt x="572" y="46"/>
                  </a:lnTo>
                  <a:lnTo>
                    <a:pt x="575" y="44"/>
                  </a:lnTo>
                  <a:lnTo>
                    <a:pt x="581" y="42"/>
                  </a:lnTo>
                  <a:lnTo>
                    <a:pt x="585" y="40"/>
                  </a:lnTo>
                  <a:lnTo>
                    <a:pt x="591" y="37"/>
                  </a:lnTo>
                  <a:lnTo>
                    <a:pt x="594" y="37"/>
                  </a:lnTo>
                  <a:lnTo>
                    <a:pt x="596" y="37"/>
                  </a:lnTo>
                  <a:lnTo>
                    <a:pt x="597" y="37"/>
                  </a:lnTo>
                  <a:lnTo>
                    <a:pt x="598" y="37"/>
                  </a:lnTo>
                  <a:lnTo>
                    <a:pt x="599" y="36"/>
                  </a:lnTo>
                  <a:lnTo>
                    <a:pt x="602" y="35"/>
                  </a:lnTo>
                  <a:lnTo>
                    <a:pt x="604" y="35"/>
                  </a:lnTo>
                  <a:lnTo>
                    <a:pt x="605" y="34"/>
                  </a:lnTo>
                  <a:lnTo>
                    <a:pt x="606" y="34"/>
                  </a:lnTo>
                  <a:lnTo>
                    <a:pt x="607" y="34"/>
                  </a:lnTo>
                  <a:lnTo>
                    <a:pt x="607" y="33"/>
                  </a:lnTo>
                  <a:lnTo>
                    <a:pt x="609" y="33"/>
                  </a:lnTo>
                  <a:lnTo>
                    <a:pt x="611" y="33"/>
                  </a:lnTo>
                  <a:lnTo>
                    <a:pt x="611" y="31"/>
                  </a:lnTo>
                  <a:lnTo>
                    <a:pt x="612" y="31"/>
                  </a:lnTo>
                  <a:lnTo>
                    <a:pt x="614" y="31"/>
                  </a:lnTo>
                  <a:lnTo>
                    <a:pt x="617" y="30"/>
                  </a:lnTo>
                  <a:lnTo>
                    <a:pt x="621" y="28"/>
                  </a:lnTo>
                  <a:lnTo>
                    <a:pt x="622" y="27"/>
                  </a:lnTo>
                  <a:lnTo>
                    <a:pt x="624" y="27"/>
                  </a:lnTo>
                  <a:lnTo>
                    <a:pt x="627" y="25"/>
                  </a:lnTo>
                  <a:lnTo>
                    <a:pt x="633" y="21"/>
                  </a:lnTo>
                  <a:lnTo>
                    <a:pt x="634" y="20"/>
                  </a:lnTo>
                  <a:lnTo>
                    <a:pt x="635" y="20"/>
                  </a:lnTo>
                  <a:lnTo>
                    <a:pt x="639" y="20"/>
                  </a:lnTo>
                  <a:lnTo>
                    <a:pt x="641" y="19"/>
                  </a:lnTo>
                  <a:lnTo>
                    <a:pt x="643" y="18"/>
                  </a:lnTo>
                  <a:lnTo>
                    <a:pt x="646" y="18"/>
                  </a:lnTo>
                  <a:lnTo>
                    <a:pt x="648" y="18"/>
                  </a:lnTo>
                  <a:lnTo>
                    <a:pt x="649" y="16"/>
                  </a:lnTo>
                  <a:lnTo>
                    <a:pt x="651" y="15"/>
                  </a:lnTo>
                  <a:lnTo>
                    <a:pt x="654" y="13"/>
                  </a:lnTo>
                  <a:lnTo>
                    <a:pt x="655" y="13"/>
                  </a:lnTo>
                  <a:lnTo>
                    <a:pt x="656" y="13"/>
                  </a:lnTo>
                  <a:lnTo>
                    <a:pt x="657" y="13"/>
                  </a:lnTo>
                  <a:lnTo>
                    <a:pt x="658" y="13"/>
                  </a:lnTo>
                  <a:lnTo>
                    <a:pt x="659" y="13"/>
                  </a:lnTo>
                  <a:lnTo>
                    <a:pt x="661" y="12"/>
                  </a:lnTo>
                  <a:lnTo>
                    <a:pt x="661" y="13"/>
                  </a:lnTo>
                  <a:lnTo>
                    <a:pt x="662" y="12"/>
                  </a:lnTo>
                  <a:lnTo>
                    <a:pt x="663" y="12"/>
                  </a:lnTo>
                  <a:lnTo>
                    <a:pt x="664" y="12"/>
                  </a:lnTo>
                  <a:lnTo>
                    <a:pt x="665" y="12"/>
                  </a:lnTo>
                  <a:lnTo>
                    <a:pt x="666" y="11"/>
                  </a:lnTo>
                  <a:lnTo>
                    <a:pt x="667" y="11"/>
                  </a:lnTo>
                  <a:lnTo>
                    <a:pt x="669" y="11"/>
                  </a:lnTo>
                  <a:lnTo>
                    <a:pt x="669" y="10"/>
                  </a:lnTo>
                  <a:lnTo>
                    <a:pt x="670" y="10"/>
                  </a:lnTo>
                  <a:lnTo>
                    <a:pt x="670" y="8"/>
                  </a:lnTo>
                  <a:lnTo>
                    <a:pt x="671" y="8"/>
                  </a:lnTo>
                  <a:lnTo>
                    <a:pt x="672" y="7"/>
                  </a:lnTo>
                  <a:lnTo>
                    <a:pt x="673" y="7"/>
                  </a:lnTo>
                  <a:lnTo>
                    <a:pt x="676" y="7"/>
                  </a:lnTo>
                  <a:lnTo>
                    <a:pt x="676" y="6"/>
                  </a:lnTo>
                  <a:lnTo>
                    <a:pt x="677" y="6"/>
                  </a:lnTo>
                  <a:lnTo>
                    <a:pt x="678" y="5"/>
                  </a:lnTo>
                  <a:lnTo>
                    <a:pt x="679" y="4"/>
                  </a:lnTo>
                  <a:lnTo>
                    <a:pt x="680" y="4"/>
                  </a:lnTo>
                  <a:lnTo>
                    <a:pt x="681" y="3"/>
                  </a:lnTo>
                  <a:lnTo>
                    <a:pt x="682" y="1"/>
                  </a:lnTo>
                  <a:lnTo>
                    <a:pt x="684" y="1"/>
                  </a:lnTo>
                  <a:lnTo>
                    <a:pt x="684" y="0"/>
                  </a:lnTo>
                  <a:lnTo>
                    <a:pt x="685" y="0"/>
                  </a:lnTo>
                  <a:lnTo>
                    <a:pt x="686" y="0"/>
                  </a:lnTo>
                  <a:lnTo>
                    <a:pt x="686" y="1"/>
                  </a:lnTo>
                  <a:close/>
                </a:path>
              </a:pathLst>
            </a:custGeom>
            <a:solidFill>
              <a:srgbClr val="FFEBAF"/>
            </a:solidFill>
            <a:ln w="31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</p:grpSp>
      <p:pic>
        <p:nvPicPr>
          <p:cNvPr id="5" name="Image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767" y="3757637"/>
            <a:ext cx="1440372" cy="961525"/>
          </a:xfrm>
          <a:prstGeom prst="rect">
            <a:avLst/>
          </a:prstGeom>
        </p:spPr>
      </p:pic>
      <p:grpSp>
        <p:nvGrpSpPr>
          <p:cNvPr id="17" name="Groupe 16"/>
          <p:cNvGrpSpPr/>
          <p:nvPr/>
        </p:nvGrpSpPr>
        <p:grpSpPr>
          <a:xfrm>
            <a:off x="3284984" y="5887003"/>
            <a:ext cx="3576590" cy="2283497"/>
            <a:chOff x="3284984" y="5965251"/>
            <a:chExt cx="3576590" cy="2459176"/>
          </a:xfrm>
        </p:grpSpPr>
        <p:sp>
          <p:nvSpPr>
            <p:cNvPr id="449" name="ZoneTexte 448"/>
            <p:cNvSpPr txBox="1"/>
            <p:nvPr/>
          </p:nvSpPr>
          <p:spPr>
            <a:xfrm>
              <a:off x="6073202" y="6416386"/>
              <a:ext cx="788372" cy="166199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sz="600" dirty="0" smtClean="0">
                  <a:solidFill>
                    <a:srgbClr val="8F1656"/>
                  </a:solidFill>
                  <a:latin typeface="Eurostile" panose="020B0504020202050204"/>
                </a:rPr>
                <a:t>Biomasse coupée très variable: </a:t>
              </a:r>
            </a:p>
            <a:p>
              <a:r>
                <a:rPr lang="fr-FR" sz="600" dirty="0" smtClean="0">
                  <a:solidFill>
                    <a:srgbClr val="8F1656"/>
                  </a:solidFill>
                  <a:latin typeface="Eurostile" panose="020B0504020202050204"/>
                </a:rPr>
                <a:t>de 36 à 182 t/ha</a:t>
              </a:r>
            </a:p>
            <a:p>
              <a:endParaRPr lang="fr-FR" sz="600" dirty="0" smtClean="0">
                <a:solidFill>
                  <a:srgbClr val="8F1656"/>
                </a:solidFill>
                <a:latin typeface="Eurostile" panose="020B0504020202050204"/>
              </a:endParaRPr>
            </a:p>
            <a:p>
              <a:r>
                <a:rPr lang="fr-FR" sz="600" dirty="0" smtClean="0">
                  <a:solidFill>
                    <a:srgbClr val="FF0000"/>
                  </a:solidFill>
                  <a:latin typeface="Eurostile" panose="020B0504020202050204"/>
                </a:rPr>
                <a:t>Résidus </a:t>
              </a:r>
              <a:r>
                <a:rPr lang="fr-FR" sz="600" dirty="0">
                  <a:solidFill>
                    <a:srgbClr val="FF0000"/>
                  </a:solidFill>
                  <a:latin typeface="Eurostile" panose="020B0504020202050204"/>
                </a:rPr>
                <a:t>laissés</a:t>
              </a:r>
            </a:p>
            <a:p>
              <a:r>
                <a:rPr lang="fr-FR" sz="600" dirty="0">
                  <a:solidFill>
                    <a:srgbClr val="FF0000"/>
                  </a:solidFill>
                  <a:latin typeface="Eurostile" panose="020B0504020202050204"/>
                </a:rPr>
                <a:t> sur </a:t>
              </a:r>
              <a:r>
                <a:rPr lang="fr-FR" sz="600" dirty="0" smtClean="0">
                  <a:solidFill>
                    <a:srgbClr val="FF0000"/>
                  </a:solidFill>
                  <a:latin typeface="Eurostile" panose="020B0504020202050204"/>
                </a:rPr>
                <a:t>coupe &lt;10% </a:t>
              </a:r>
              <a:endParaRPr lang="fr-FR" sz="600" dirty="0">
                <a:solidFill>
                  <a:srgbClr val="FF0000"/>
                </a:solidFill>
                <a:latin typeface="Eurostile" panose="020B0504020202050204"/>
              </a:endParaRPr>
            </a:p>
            <a:p>
              <a:endParaRPr lang="fr-FR" sz="600" dirty="0" smtClean="0">
                <a:solidFill>
                  <a:srgbClr val="8F1656"/>
                </a:solidFill>
                <a:latin typeface="Eurostile" panose="020B0504020202050204"/>
              </a:endParaRPr>
            </a:p>
            <a:p>
              <a:endParaRPr lang="fr-FR" sz="600" dirty="0" smtClean="0">
                <a:solidFill>
                  <a:schemeClr val="accent4">
                    <a:lumMod val="75000"/>
                  </a:schemeClr>
                </a:solidFill>
                <a:latin typeface="Eurostile" panose="020B0504020202050204"/>
              </a:endParaRPr>
            </a:p>
            <a:p>
              <a:r>
                <a:rPr lang="fr-FR" sz="600" dirty="0">
                  <a:solidFill>
                    <a:schemeClr val="accent4">
                      <a:lumMod val="50000"/>
                    </a:schemeClr>
                  </a:solidFill>
                  <a:latin typeface="Eurostile" panose="020B0504020202050204"/>
                </a:rPr>
                <a:t>Export de &gt; 90% des volumes </a:t>
              </a:r>
              <a:r>
                <a:rPr lang="fr-FR" sz="600" dirty="0" smtClean="0">
                  <a:solidFill>
                    <a:schemeClr val="accent4">
                      <a:lumMod val="50000"/>
                    </a:schemeClr>
                  </a:solidFill>
                  <a:latin typeface="Eurostile" panose="020B0504020202050204"/>
                </a:rPr>
                <a:t>coupés</a:t>
              </a:r>
            </a:p>
            <a:p>
              <a:endParaRPr lang="fr-FR" sz="600" dirty="0" smtClean="0">
                <a:latin typeface="Eurostile" panose="020B0504020202050204"/>
              </a:endParaRPr>
            </a:p>
            <a:p>
              <a:r>
                <a:rPr lang="fr-FR" sz="600" dirty="0">
                  <a:solidFill>
                    <a:schemeClr val="accent6"/>
                  </a:solidFill>
                  <a:latin typeface="Eurostile" panose="020B0504020202050204"/>
                </a:rPr>
                <a:t>La part des menus bois = 1/3 biomasse </a:t>
              </a:r>
              <a:r>
                <a:rPr lang="fr-FR" sz="600" dirty="0" smtClean="0">
                  <a:solidFill>
                    <a:schemeClr val="accent6"/>
                  </a:solidFill>
                  <a:latin typeface="Eurostile" panose="020B0504020202050204"/>
                </a:rPr>
                <a:t>totale exportée</a:t>
              </a:r>
              <a:endParaRPr lang="fr-FR" sz="600" dirty="0">
                <a:solidFill>
                  <a:schemeClr val="accent6"/>
                </a:solidFill>
                <a:latin typeface="Eurostile" panose="020B0504020202050204"/>
              </a:endParaRPr>
            </a:p>
          </p:txBody>
        </p:sp>
        <p:pic>
          <p:nvPicPr>
            <p:cNvPr id="450" name="Image 449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3480500" y="6305910"/>
              <a:ext cx="2640818" cy="1776529"/>
            </a:xfrm>
            <a:prstGeom prst="rect">
              <a:avLst/>
            </a:prstGeom>
          </p:spPr>
        </p:pic>
        <p:cxnSp>
          <p:nvCxnSpPr>
            <p:cNvPr id="451" name="Connecteur droit avec flèche 450"/>
            <p:cNvCxnSpPr/>
            <p:nvPr/>
          </p:nvCxnSpPr>
          <p:spPr>
            <a:xfrm flipV="1">
              <a:off x="5905831" y="6803493"/>
              <a:ext cx="215487" cy="74958"/>
            </a:xfrm>
            <a:prstGeom prst="straightConnector1">
              <a:avLst/>
            </a:prstGeom>
            <a:ln w="9525">
              <a:solidFill>
                <a:srgbClr val="7030A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3" name="Picture 2" descr="Bois De Dessin Animé. Bûche Et Tronc En Bois, Moignon Et Planche. Bûches De Bois De Chauffage. Matériaux De Construction En Bois Dur Vecteur Premium"/>
            <p:cNvPicPr>
              <a:picLocks noChangeAspect="1" noChangeArrowheads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11" r="48166" b="65366"/>
            <a:stretch/>
          </p:blipFill>
          <p:spPr bwMode="auto">
            <a:xfrm>
              <a:off x="4270330" y="6291007"/>
              <a:ext cx="266454" cy="180425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rgbClr val="00B050"/>
              </a:solidFill>
            </a:ln>
          </p:spPr>
        </p:pic>
        <p:pic>
          <p:nvPicPr>
            <p:cNvPr id="454" name="Picture 4" descr="Bois De Dessin Animé. Bûche Et Tronc En Bois, Moignon Et Planche. Bûches De Bois De Chauffage. Matériaux De Construction En Bois Dur Vecteur Premium"/>
            <p:cNvPicPr>
              <a:picLocks noChangeAspect="1" noChangeArrowheads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110" r="8377" b="67790"/>
            <a:stretch/>
          </p:blipFill>
          <p:spPr bwMode="auto">
            <a:xfrm>
              <a:off x="4603433" y="6291664"/>
              <a:ext cx="246771" cy="179769"/>
            </a:xfrm>
            <a:prstGeom prst="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5" name="Picture 6" descr="Bois De Dessin Animé. Bûche Et Tronc En Bois, Moignon Et Planche. Bûches De Bois De Chauffage. Matériaux De Construction En Bois Dur Vecteur Premium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869" t="31604" r="5552" b="41739"/>
            <a:stretch/>
          </p:blipFill>
          <p:spPr bwMode="auto">
            <a:xfrm>
              <a:off x="4916853" y="6291789"/>
              <a:ext cx="537393" cy="184170"/>
            </a:xfrm>
            <a:prstGeom prst="rect">
              <a:avLst/>
            </a:prstGeom>
            <a:noFill/>
            <a:ln>
              <a:solidFill>
                <a:schemeClr val="accent4">
                  <a:lumMod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6" name="Rectangle 455"/>
            <p:cNvSpPr/>
            <p:nvPr/>
          </p:nvSpPr>
          <p:spPr>
            <a:xfrm>
              <a:off x="3949289" y="5965251"/>
              <a:ext cx="16309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2"/>
              <a:r>
                <a:rPr lang="fr-FR" sz="800" dirty="0" smtClean="0">
                  <a:solidFill>
                    <a:schemeClr val="accent4">
                      <a:lumMod val="50000"/>
                    </a:schemeClr>
                  </a:solidFill>
                  <a:latin typeface="Eurostile" panose="020B0504020202050204"/>
                </a:rPr>
                <a:t>Bois fort</a:t>
              </a:r>
            </a:p>
            <a:p>
              <a:pPr lvl="2"/>
              <a:r>
                <a:rPr lang="fr-FR" sz="800" b="1" dirty="0" smtClean="0">
                  <a:solidFill>
                    <a:schemeClr val="accent4">
                      <a:lumMod val="50000"/>
                    </a:schemeClr>
                  </a:solidFill>
                  <a:latin typeface="Eurostile" panose="020B0504020202050204"/>
                </a:rPr>
                <a:t>Ø &gt; 7 cm</a:t>
              </a:r>
              <a:endParaRPr lang="fr-FR" sz="800" dirty="0">
                <a:solidFill>
                  <a:schemeClr val="accent4">
                    <a:lumMod val="50000"/>
                  </a:schemeClr>
                </a:solidFill>
                <a:latin typeface="Eurostile" panose="020B0504020202050204"/>
              </a:endParaRPr>
            </a:p>
          </p:txBody>
        </p:sp>
        <p:sp>
          <p:nvSpPr>
            <p:cNvPr id="457" name="Accolade fermante 456"/>
            <p:cNvSpPr/>
            <p:nvPr/>
          </p:nvSpPr>
          <p:spPr>
            <a:xfrm>
              <a:off x="5902837" y="6907088"/>
              <a:ext cx="67968" cy="872438"/>
            </a:xfrm>
            <a:prstGeom prst="rightBrace">
              <a:avLst/>
            </a:pr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sz="800"/>
            </a:p>
          </p:txBody>
        </p:sp>
        <p:cxnSp>
          <p:nvCxnSpPr>
            <p:cNvPr id="458" name="Connecteur droit avec flèche 457"/>
            <p:cNvCxnSpPr/>
            <p:nvPr/>
          </p:nvCxnSpPr>
          <p:spPr>
            <a:xfrm>
              <a:off x="6009417" y="7343307"/>
              <a:ext cx="172554" cy="0"/>
            </a:xfrm>
            <a:prstGeom prst="straightConnector1">
              <a:avLst/>
            </a:prstGeom>
            <a:ln w="9525">
              <a:solidFill>
                <a:schemeClr val="accent4">
                  <a:lumMod val="50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9" name="Accolade fermante 458"/>
            <p:cNvSpPr/>
            <p:nvPr/>
          </p:nvSpPr>
          <p:spPr>
            <a:xfrm>
              <a:off x="5960866" y="7544288"/>
              <a:ext cx="64903" cy="271540"/>
            </a:xfrm>
            <a:prstGeom prst="rightBrac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sz="800"/>
            </a:p>
          </p:txBody>
        </p:sp>
        <p:cxnSp>
          <p:nvCxnSpPr>
            <p:cNvPr id="460" name="Connecteur droit avec flèche 459"/>
            <p:cNvCxnSpPr/>
            <p:nvPr/>
          </p:nvCxnSpPr>
          <p:spPr>
            <a:xfrm>
              <a:off x="6031761" y="7679275"/>
              <a:ext cx="99478" cy="63136"/>
            </a:xfrm>
            <a:prstGeom prst="straightConnector1">
              <a:avLst/>
            </a:prstGeom>
            <a:ln w="9525">
              <a:solidFill>
                <a:schemeClr val="accent6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1" name="Rectangle 460"/>
            <p:cNvSpPr/>
            <p:nvPr/>
          </p:nvSpPr>
          <p:spPr>
            <a:xfrm>
              <a:off x="3284984" y="5980010"/>
              <a:ext cx="249872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2"/>
              <a:r>
                <a:rPr lang="fr-FR" sz="800" dirty="0" smtClean="0">
                  <a:solidFill>
                    <a:schemeClr val="accent6"/>
                  </a:solidFill>
                  <a:latin typeface="Eurostile" panose="020B0504020202050204"/>
                </a:rPr>
                <a:t>Menus bois </a:t>
              </a:r>
            </a:p>
            <a:p>
              <a:pPr lvl="2"/>
              <a:r>
                <a:rPr lang="fr-FR" sz="800" b="1" dirty="0" smtClean="0">
                  <a:solidFill>
                    <a:schemeClr val="accent6"/>
                  </a:solidFill>
                  <a:latin typeface="Eurostile" panose="020B0504020202050204"/>
                </a:rPr>
                <a:t>Ø</a:t>
              </a:r>
              <a:r>
                <a:rPr lang="fr-FR" sz="800" b="1" dirty="0">
                  <a:solidFill>
                    <a:schemeClr val="accent6"/>
                  </a:solidFill>
                  <a:latin typeface="Eurostile" panose="020B0504020202050204"/>
                </a:rPr>
                <a:t>&lt; 0-7 </a:t>
              </a:r>
              <a:r>
                <a:rPr lang="fr-FR" sz="800" b="1" dirty="0" smtClean="0">
                  <a:solidFill>
                    <a:schemeClr val="accent6"/>
                  </a:solidFill>
                  <a:latin typeface="Eurostile" panose="020B0504020202050204"/>
                </a:rPr>
                <a:t>cm </a:t>
              </a:r>
              <a:endParaRPr lang="fr-FR" sz="800" b="1" dirty="0">
                <a:solidFill>
                  <a:schemeClr val="accent6"/>
                </a:solidFill>
                <a:latin typeface="Eurostile" panose="020B0504020202050204"/>
              </a:endParaRPr>
            </a:p>
          </p:txBody>
        </p:sp>
        <p:cxnSp>
          <p:nvCxnSpPr>
            <p:cNvPr id="462" name="Connecteur droit avec flèche 461"/>
            <p:cNvCxnSpPr/>
            <p:nvPr/>
          </p:nvCxnSpPr>
          <p:spPr>
            <a:xfrm flipV="1">
              <a:off x="5661248" y="6907088"/>
              <a:ext cx="0" cy="115379"/>
            </a:xfrm>
            <a:prstGeom prst="straightConnector1">
              <a:avLst/>
            </a:prstGeom>
            <a:ln w="9525" cmpd="sng">
              <a:solidFill>
                <a:srgbClr val="FF0000"/>
              </a:solidFill>
              <a:headEnd type="stealth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4" name="Text Box 18"/>
            <p:cNvSpPr txBox="1">
              <a:spLocks noChangeArrowheads="1"/>
            </p:cNvSpPr>
            <p:nvPr/>
          </p:nvSpPr>
          <p:spPr bwMode="auto">
            <a:xfrm>
              <a:off x="3625388" y="8048431"/>
              <a:ext cx="2907883" cy="375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tIns="82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</a:pPr>
              <a:r>
                <a:rPr lang="fr-FR" altLang="fr-FR" sz="800" b="1" dirty="0" smtClean="0">
                  <a:latin typeface="Eurostile" panose="020B0504020202050204" pitchFamily="34" charset="0"/>
                </a:rPr>
                <a:t>Biomasses coupées, exportées, et laissées sur le sol dans les différents chantiers suivis.</a:t>
              </a:r>
              <a:endParaRPr lang="fr-FR" altLang="fr-FR" sz="800" dirty="0">
                <a:solidFill>
                  <a:schemeClr val="bg1">
                    <a:lumMod val="50000"/>
                  </a:schemeClr>
                </a:solidFill>
                <a:latin typeface="Eurostile" panose="020B0504020202050204" pitchFamily="34" charset="0"/>
              </a:endParaRPr>
            </a:p>
          </p:txBody>
        </p:sp>
      </p:grpSp>
      <p:sp>
        <p:nvSpPr>
          <p:cNvPr id="465" name="Rectangle à coins arrondis 464"/>
          <p:cNvSpPr/>
          <p:nvPr/>
        </p:nvSpPr>
        <p:spPr>
          <a:xfrm>
            <a:off x="3537010" y="8215611"/>
            <a:ext cx="3147844" cy="1087481"/>
          </a:xfrm>
          <a:prstGeom prst="roundRect">
            <a:avLst/>
          </a:prstGeom>
          <a:noFill/>
          <a:ln>
            <a:solidFill>
              <a:srgbClr val="8F1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fr-FR" sz="1400" b="1" dirty="0" smtClean="0">
                <a:solidFill>
                  <a:srgbClr val="A20036"/>
                </a:solidFill>
                <a:latin typeface="Eurostile" panose="020B0504020202050204"/>
              </a:rPr>
              <a:t>Valorisation partenariale</a:t>
            </a:r>
          </a:p>
          <a:p>
            <a:r>
              <a:rPr lang="fr-FR" sz="600" dirty="0">
                <a:solidFill>
                  <a:schemeClr val="tx1"/>
                </a:solidFill>
                <a:latin typeface="Eurostile" panose="020B0504020202050204"/>
              </a:rPr>
              <a:t>Boldrini C., </a:t>
            </a:r>
            <a:r>
              <a:rPr lang="fr-FR" sz="600" dirty="0" err="1">
                <a:solidFill>
                  <a:schemeClr val="tx1"/>
                </a:solidFill>
                <a:latin typeface="Eurostile" panose="020B0504020202050204"/>
              </a:rPr>
              <a:t>Cacot</a:t>
            </a:r>
            <a:r>
              <a:rPr lang="fr-FR" sz="600" dirty="0">
                <a:solidFill>
                  <a:schemeClr val="tx1"/>
                </a:solidFill>
                <a:latin typeface="Eurostile" panose="020B0504020202050204"/>
              </a:rPr>
              <a:t> E. 2016. Outil d’analyse prospective de l’évolution de l’exploitation forestière en région Centre Val de Loire à l’horizon 2026. Diaporama, 30 diapos.</a:t>
            </a:r>
          </a:p>
          <a:p>
            <a:r>
              <a:rPr lang="fr-FR" sz="600" dirty="0" err="1">
                <a:solidFill>
                  <a:schemeClr val="tx1"/>
                </a:solidFill>
                <a:latin typeface="Eurostile" panose="020B0504020202050204"/>
              </a:rPr>
              <a:t>Cacot</a:t>
            </a:r>
            <a:r>
              <a:rPr lang="fr-FR" sz="600" dirty="0">
                <a:solidFill>
                  <a:schemeClr val="tx1"/>
                </a:solidFill>
                <a:latin typeface="Eurostile" panose="020B0504020202050204"/>
              </a:rPr>
              <a:t> E., Morillon V., </a:t>
            </a:r>
            <a:r>
              <a:rPr lang="fr-FR" sz="600" dirty="0" err="1">
                <a:solidFill>
                  <a:schemeClr val="tx1"/>
                </a:solidFill>
                <a:latin typeface="Eurostile" panose="020B0504020202050204"/>
              </a:rPr>
              <a:t>Montagny</a:t>
            </a:r>
            <a:r>
              <a:rPr lang="fr-FR" sz="600" dirty="0">
                <a:solidFill>
                  <a:schemeClr val="tx1"/>
                </a:solidFill>
                <a:latin typeface="Eurostile" panose="020B0504020202050204"/>
              </a:rPr>
              <a:t> X. 2016. Etat des lieux du parc de machines d’exploitation forestière en région Centre-Val de Loire pour l’année 2015-  Rapport, 39p. </a:t>
            </a:r>
          </a:p>
          <a:p>
            <a:r>
              <a:rPr lang="fr-FR" sz="600" dirty="0">
                <a:solidFill>
                  <a:schemeClr val="tx1"/>
                </a:solidFill>
                <a:latin typeface="Eurostile" panose="020B0504020202050204"/>
              </a:rPr>
              <a:t>Korboulewsky N., Bilger I. 2018. Analyse de la sensibilité des sols forestiers de la région Centre Val de Loire à l’exportation de biomasse. Rapport, 78p.</a:t>
            </a:r>
          </a:p>
          <a:p>
            <a:pPr algn="just" eaLnBrk="1" hangingPunct="1">
              <a:spcBef>
                <a:spcPct val="10000"/>
              </a:spcBef>
              <a:spcAft>
                <a:spcPct val="10000"/>
              </a:spcAft>
              <a:buClr>
                <a:srgbClr val="FFB64B"/>
              </a:buClr>
              <a:defRPr/>
            </a:pPr>
            <a:r>
              <a:rPr lang="fr-FR" sz="600" dirty="0" err="1">
                <a:solidFill>
                  <a:schemeClr val="tx1"/>
                </a:solidFill>
                <a:latin typeface="Eurostile" panose="020B0504020202050204"/>
              </a:rPr>
              <a:t>Dhôte</a:t>
            </a:r>
            <a:r>
              <a:rPr lang="fr-FR" sz="600" dirty="0">
                <a:solidFill>
                  <a:schemeClr val="tx1"/>
                </a:solidFill>
                <a:latin typeface="Eurostile" panose="020B0504020202050204"/>
              </a:rPr>
              <a:t> J.F. Création (le 27 avril 2017) du blog http://ressources-foret-bois.over-blog.com</a:t>
            </a:r>
          </a:p>
          <a:p>
            <a:pPr algn="just" eaLnBrk="1" hangingPunct="1">
              <a:spcBef>
                <a:spcPct val="10000"/>
              </a:spcBef>
              <a:spcAft>
                <a:spcPct val="10000"/>
              </a:spcAft>
              <a:buClr>
                <a:srgbClr val="FFB64B"/>
              </a:buClr>
              <a:defRPr/>
            </a:pPr>
            <a:endParaRPr lang="fr-FR" sz="600" dirty="0" smtClean="0">
              <a:solidFill>
                <a:schemeClr val="tx1"/>
              </a:solidFill>
              <a:latin typeface="Eurostile" panose="020B0504020202050204"/>
            </a:endParaRPr>
          </a:p>
        </p:txBody>
      </p:sp>
    </p:spTree>
    <p:extLst>
      <p:ext uri="{BB962C8B-B14F-4D97-AF65-F5344CB8AC3E}">
        <p14:creationId xmlns:p14="http://schemas.microsoft.com/office/powerpoint/2010/main" val="398264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3117</TotalTime>
  <Words>663</Words>
  <Application>Microsoft Office PowerPoint</Application>
  <PresentationFormat>Format A4 (210 x 297 mm)</PresentationFormat>
  <Paragraphs>62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2" baseType="lpstr">
      <vt:lpstr>Arial</vt:lpstr>
      <vt:lpstr>Calibri</vt:lpstr>
      <vt:lpstr>Calibri Light</vt:lpstr>
      <vt:lpstr>Candara</vt:lpstr>
      <vt:lpstr>Eurostile</vt:lpstr>
      <vt:lpstr>Frutiger-Bold</vt:lpstr>
      <vt:lpstr>HancockParkLaser</vt:lpstr>
      <vt:lpstr>Times New Roman</vt:lpstr>
      <vt:lpstr>Tunga</vt:lpstr>
      <vt:lpstr>Wingdings</vt:lpstr>
      <vt:lpstr>Thème Office</vt:lpstr>
      <vt:lpstr>Présentation PowerPoint</vt:lpstr>
    </vt:vector>
  </TitlesOfParts>
  <Company>INRA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: blabalafijpof</dc:title>
  <dc:creator>INRA</dc:creator>
  <cp:lastModifiedBy>Korboulewsky Nathalie</cp:lastModifiedBy>
  <cp:revision>333</cp:revision>
  <cp:lastPrinted>2016-11-02T15:32:01Z</cp:lastPrinted>
  <dcterms:created xsi:type="dcterms:W3CDTF">2010-07-28T14:14:00Z</dcterms:created>
  <dcterms:modified xsi:type="dcterms:W3CDTF">2020-10-27T15:39:42Z</dcterms:modified>
</cp:coreProperties>
</file>